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4"/>
    <p:sldMasterId id="214748370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Aldrich"/>
      <p:regular r:id="rId64"/>
    </p:embeddedFon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Amatic SC"/>
      <p:regular r:id="rId73"/>
      <p:bold r:id="rId74"/>
    </p:embeddedFont>
    <p:embeddedFont>
      <p:font typeface="Lato"/>
      <p:regular r:id="rId75"/>
      <p:bold r:id="rId76"/>
      <p:italic r:id="rId77"/>
      <p:boldItalic r:id="rId78"/>
    </p:embeddedFont>
    <p:embeddedFont>
      <p:font typeface="Bai Jamjuree"/>
      <p:regular r:id="rId79"/>
      <p:bold r:id="rId80"/>
      <p:italic r:id="rId81"/>
      <p:boldItalic r:id="rId82"/>
    </p:embeddedFont>
    <p:embeddedFont>
      <p:font typeface="Abel"/>
      <p:regular r:id="rId83"/>
    </p:embeddedFont>
    <p:embeddedFont>
      <p:font typeface="Pathway Gothic One"/>
      <p:regular r:id="rId84"/>
    </p:embeddedFont>
    <p:embeddedFont>
      <p:font typeface="Lexend"/>
      <p:regular r:id="rId85"/>
      <p:bold r:id="rId86"/>
    </p:embeddedFont>
    <p:embeddedFont>
      <p:font typeface="PT Sans"/>
      <p:regular r:id="rId87"/>
      <p:bold r:id="rId88"/>
      <p:italic r:id="rId89"/>
      <p:boldItalic r:id="rId90"/>
    </p:embeddedFont>
    <p:embeddedFont>
      <p:font typeface="Merriweather"/>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DEEF194-4398-4DD1-B1A3-4672B353C762}">
  <a:tblStyle styleId="{4DEEF194-4398-4DD1-B1A3-4672B353C7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athwayGothicOne-regular.fntdata"/><Relationship Id="rId83" Type="http://schemas.openxmlformats.org/officeDocument/2006/relationships/font" Target="fonts/Abel-regular.fntdata"/><Relationship Id="rId42" Type="http://schemas.openxmlformats.org/officeDocument/2006/relationships/slide" Target="slides/slide36.xml"/><Relationship Id="rId86" Type="http://schemas.openxmlformats.org/officeDocument/2006/relationships/font" Target="fonts/Lexend-bold.fntdata"/><Relationship Id="rId41" Type="http://schemas.openxmlformats.org/officeDocument/2006/relationships/slide" Target="slides/slide35.xml"/><Relationship Id="rId85" Type="http://schemas.openxmlformats.org/officeDocument/2006/relationships/font" Target="fonts/Lexend-regular.fntdata"/><Relationship Id="rId44" Type="http://schemas.openxmlformats.org/officeDocument/2006/relationships/slide" Target="slides/slide38.xml"/><Relationship Id="rId88" Type="http://schemas.openxmlformats.org/officeDocument/2006/relationships/font" Target="fonts/PTSans-bold.fntdata"/><Relationship Id="rId43" Type="http://schemas.openxmlformats.org/officeDocument/2006/relationships/slide" Target="slides/slide37.xml"/><Relationship Id="rId87" Type="http://schemas.openxmlformats.org/officeDocument/2006/relationships/font" Target="fonts/PTSans-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PTSans-italic.fntdata"/><Relationship Id="rId80" Type="http://schemas.openxmlformats.org/officeDocument/2006/relationships/font" Target="fonts/BaiJamjuree-bold.fntdata"/><Relationship Id="rId82" Type="http://schemas.openxmlformats.org/officeDocument/2006/relationships/font" Target="fonts/BaiJamjuree-boldItalic.fntdata"/><Relationship Id="rId81" Type="http://schemas.openxmlformats.org/officeDocument/2006/relationships/font" Target="fonts/BaiJamjuree-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regular.fntdata"/><Relationship Id="rId72" Type="http://schemas.openxmlformats.org/officeDocument/2006/relationships/font" Target="fonts/RobotoMedium-boldItalic.fntdata"/><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AmaticSC-bold.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79" Type="http://schemas.openxmlformats.org/officeDocument/2006/relationships/font" Target="fonts/BaiJamjuree-regular.fntdata"/><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Aldrich-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ProximaNova-bold.fntdata"/><Relationship Id="rId21" Type="http://schemas.openxmlformats.org/officeDocument/2006/relationships/slide" Target="slides/slide15.xml"/><Relationship Id="rId65" Type="http://schemas.openxmlformats.org/officeDocument/2006/relationships/font" Target="fonts/ProximaNova-regular.fntdata"/><Relationship Id="rId24" Type="http://schemas.openxmlformats.org/officeDocument/2006/relationships/slide" Target="slides/slide18.xml"/><Relationship Id="rId68" Type="http://schemas.openxmlformats.org/officeDocument/2006/relationships/font" Target="fonts/ProximaNova-boldItalic.fntdata"/><Relationship Id="rId23" Type="http://schemas.openxmlformats.org/officeDocument/2006/relationships/slide" Target="slides/slide17.xml"/><Relationship Id="rId67" Type="http://schemas.openxmlformats.org/officeDocument/2006/relationships/font" Target="fonts/ProximaNova-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font" Target="fonts/Merriweather-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Merriweather-regular.fntdata"/><Relationship Id="rId90" Type="http://schemas.openxmlformats.org/officeDocument/2006/relationships/font" Target="fonts/PTSans-boldItalic.fntdata"/><Relationship Id="rId93" Type="http://schemas.openxmlformats.org/officeDocument/2006/relationships/font" Target="fonts/Merriweather-italic.fntdata"/><Relationship Id="rId92" Type="http://schemas.openxmlformats.org/officeDocument/2006/relationships/font" Target="fonts/Merriweather-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3" name="Shape 2583"/>
        <p:cNvGrpSpPr/>
        <p:nvPr/>
      </p:nvGrpSpPr>
      <p:grpSpPr>
        <a:xfrm>
          <a:off x="0" y="0"/>
          <a:ext cx="0" cy="0"/>
          <a:chOff x="0" y="0"/>
          <a:chExt cx="0" cy="0"/>
        </a:xfrm>
      </p:grpSpPr>
      <p:sp>
        <p:nvSpPr>
          <p:cNvPr id="2584" name="Google Shape;25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585" name="Google Shape;25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g299d53529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299d53529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9" name="Shape 2839"/>
        <p:cNvGrpSpPr/>
        <p:nvPr/>
      </p:nvGrpSpPr>
      <p:grpSpPr>
        <a:xfrm>
          <a:off x="0" y="0"/>
          <a:ext cx="0" cy="0"/>
          <a:chOff x="0" y="0"/>
          <a:chExt cx="0" cy="0"/>
        </a:xfrm>
      </p:grpSpPr>
      <p:sp>
        <p:nvSpPr>
          <p:cNvPr id="2840" name="Google Shape;2840;g299d5352980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299d5352980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13e9dbcaf0c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13e9dbcaf0c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2" name="Shape 2912"/>
        <p:cNvGrpSpPr/>
        <p:nvPr/>
      </p:nvGrpSpPr>
      <p:grpSpPr>
        <a:xfrm>
          <a:off x="0" y="0"/>
          <a:ext cx="0" cy="0"/>
          <a:chOff x="0" y="0"/>
          <a:chExt cx="0" cy="0"/>
        </a:xfrm>
      </p:grpSpPr>
      <p:sp>
        <p:nvSpPr>
          <p:cNvPr id="2913" name="Google Shape;2913;g13e9dbcaf0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4" name="Google Shape;2914;g13e9dbcaf0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9" name="Shape 2939"/>
        <p:cNvGrpSpPr/>
        <p:nvPr/>
      </p:nvGrpSpPr>
      <p:grpSpPr>
        <a:xfrm>
          <a:off x="0" y="0"/>
          <a:ext cx="0" cy="0"/>
          <a:chOff x="0" y="0"/>
          <a:chExt cx="0" cy="0"/>
        </a:xfrm>
      </p:grpSpPr>
      <p:sp>
        <p:nvSpPr>
          <p:cNvPr id="2940" name="Google Shape;2940;g299d5352980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1" name="Google Shape;2941;g299d5352980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1" name="Shape 2951"/>
        <p:cNvGrpSpPr/>
        <p:nvPr/>
      </p:nvGrpSpPr>
      <p:grpSpPr>
        <a:xfrm>
          <a:off x="0" y="0"/>
          <a:ext cx="0" cy="0"/>
          <a:chOff x="0" y="0"/>
          <a:chExt cx="0" cy="0"/>
        </a:xfrm>
      </p:grpSpPr>
      <p:sp>
        <p:nvSpPr>
          <p:cNvPr id="2952" name="Google Shape;2952;g13e9dbcaf0c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3" name="Google Shape;2953;g13e9dbcaf0c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g13e437834e8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1" name="Google Shape;2961;g13e437834e8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299d535298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299d535298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1" name="Shape 3041"/>
        <p:cNvGrpSpPr/>
        <p:nvPr/>
      </p:nvGrpSpPr>
      <p:grpSpPr>
        <a:xfrm>
          <a:off x="0" y="0"/>
          <a:ext cx="0" cy="0"/>
          <a:chOff x="0" y="0"/>
          <a:chExt cx="0" cy="0"/>
        </a:xfrm>
      </p:grpSpPr>
      <p:sp>
        <p:nvSpPr>
          <p:cNvPr id="3042" name="Google Shape;3042;g13df85ff7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3" name="Google Shape;3043;g13df85ff7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g299d535298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299d535298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1" name="Shape 2591"/>
        <p:cNvGrpSpPr/>
        <p:nvPr/>
      </p:nvGrpSpPr>
      <p:grpSpPr>
        <a:xfrm>
          <a:off x="0" y="0"/>
          <a:ext cx="0" cy="0"/>
          <a:chOff x="0" y="0"/>
          <a:chExt cx="0" cy="0"/>
        </a:xfrm>
      </p:grpSpPr>
      <p:sp>
        <p:nvSpPr>
          <p:cNvPr id="2592" name="Google Shape;2592;g127f379f98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3" name="Google Shape;2593;g127f379f98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6" name="Shape 3126"/>
        <p:cNvGrpSpPr/>
        <p:nvPr/>
      </p:nvGrpSpPr>
      <p:grpSpPr>
        <a:xfrm>
          <a:off x="0" y="0"/>
          <a:ext cx="0" cy="0"/>
          <a:chOff x="0" y="0"/>
          <a:chExt cx="0" cy="0"/>
        </a:xfrm>
      </p:grpSpPr>
      <p:sp>
        <p:nvSpPr>
          <p:cNvPr id="3127" name="Google Shape;3127;g299d535298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8" name="Google Shape;3128;g299d535298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8" name="Shape 3138"/>
        <p:cNvGrpSpPr/>
        <p:nvPr/>
      </p:nvGrpSpPr>
      <p:grpSpPr>
        <a:xfrm>
          <a:off x="0" y="0"/>
          <a:ext cx="0" cy="0"/>
          <a:chOff x="0" y="0"/>
          <a:chExt cx="0" cy="0"/>
        </a:xfrm>
      </p:grpSpPr>
      <p:sp>
        <p:nvSpPr>
          <p:cNvPr id="3139" name="Google Shape;3139;g299d535298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0" name="Google Shape;3140;g299d535298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5" name="Shape 3155"/>
        <p:cNvGrpSpPr/>
        <p:nvPr/>
      </p:nvGrpSpPr>
      <p:grpSpPr>
        <a:xfrm>
          <a:off x="0" y="0"/>
          <a:ext cx="0" cy="0"/>
          <a:chOff x="0" y="0"/>
          <a:chExt cx="0" cy="0"/>
        </a:xfrm>
      </p:grpSpPr>
      <p:sp>
        <p:nvSpPr>
          <p:cNvPr id="3156" name="Google Shape;3156;g299d535298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7" name="Google Shape;3157;g299d535298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0" name="Shape 3180"/>
        <p:cNvGrpSpPr/>
        <p:nvPr/>
      </p:nvGrpSpPr>
      <p:grpSpPr>
        <a:xfrm>
          <a:off x="0" y="0"/>
          <a:ext cx="0" cy="0"/>
          <a:chOff x="0" y="0"/>
          <a:chExt cx="0" cy="0"/>
        </a:xfrm>
      </p:grpSpPr>
      <p:sp>
        <p:nvSpPr>
          <p:cNvPr id="3181" name="Google Shape;3181;g299d5352980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2" name="Google Shape;3182;g299d5352980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g299d5352980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5" name="Google Shape;3225;g299d5352980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0" name="Shape 3250"/>
        <p:cNvGrpSpPr/>
        <p:nvPr/>
      </p:nvGrpSpPr>
      <p:grpSpPr>
        <a:xfrm>
          <a:off x="0" y="0"/>
          <a:ext cx="0" cy="0"/>
          <a:chOff x="0" y="0"/>
          <a:chExt cx="0" cy="0"/>
        </a:xfrm>
      </p:grpSpPr>
      <p:sp>
        <p:nvSpPr>
          <p:cNvPr id="3251" name="Google Shape;3251;g299d5352980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2" name="Google Shape;3252;g299d5352980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4" name="Shape 3274"/>
        <p:cNvGrpSpPr/>
        <p:nvPr/>
      </p:nvGrpSpPr>
      <p:grpSpPr>
        <a:xfrm>
          <a:off x="0" y="0"/>
          <a:ext cx="0" cy="0"/>
          <a:chOff x="0" y="0"/>
          <a:chExt cx="0" cy="0"/>
        </a:xfrm>
      </p:grpSpPr>
      <p:sp>
        <p:nvSpPr>
          <p:cNvPr id="3275" name="Google Shape;3275;g299d5352980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6" name="Google Shape;3276;g299d5352980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8" name="Shape 3288"/>
        <p:cNvGrpSpPr/>
        <p:nvPr/>
      </p:nvGrpSpPr>
      <p:grpSpPr>
        <a:xfrm>
          <a:off x="0" y="0"/>
          <a:ext cx="0" cy="0"/>
          <a:chOff x="0" y="0"/>
          <a:chExt cx="0" cy="0"/>
        </a:xfrm>
      </p:grpSpPr>
      <p:sp>
        <p:nvSpPr>
          <p:cNvPr id="3289" name="Google Shape;3289;g13e437834e8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0" name="Google Shape;3290;g13e437834e8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0" name="Shape 3310"/>
        <p:cNvGrpSpPr/>
        <p:nvPr/>
      </p:nvGrpSpPr>
      <p:grpSpPr>
        <a:xfrm>
          <a:off x="0" y="0"/>
          <a:ext cx="0" cy="0"/>
          <a:chOff x="0" y="0"/>
          <a:chExt cx="0" cy="0"/>
        </a:xfrm>
      </p:grpSpPr>
      <p:sp>
        <p:nvSpPr>
          <p:cNvPr id="3311" name="Google Shape;3311;g299d5352980_0_1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2" name="Google Shape;3312;g299d5352980_0_1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2" name="Shape 3322"/>
        <p:cNvGrpSpPr/>
        <p:nvPr/>
      </p:nvGrpSpPr>
      <p:grpSpPr>
        <a:xfrm>
          <a:off x="0" y="0"/>
          <a:ext cx="0" cy="0"/>
          <a:chOff x="0" y="0"/>
          <a:chExt cx="0" cy="0"/>
        </a:xfrm>
      </p:grpSpPr>
      <p:sp>
        <p:nvSpPr>
          <p:cNvPr id="3323" name="Google Shape;3323;g299d5352980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4" name="Google Shape;3324;g299d5352980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127f379f98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127f379f98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4" name="Shape 3334"/>
        <p:cNvGrpSpPr/>
        <p:nvPr/>
      </p:nvGrpSpPr>
      <p:grpSpPr>
        <a:xfrm>
          <a:off x="0" y="0"/>
          <a:ext cx="0" cy="0"/>
          <a:chOff x="0" y="0"/>
          <a:chExt cx="0" cy="0"/>
        </a:xfrm>
      </p:grpSpPr>
      <p:sp>
        <p:nvSpPr>
          <p:cNvPr id="3335" name="Google Shape;3335;g13e437834e8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6" name="Google Shape;3336;g13e437834e8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1" name="Shape 3411"/>
        <p:cNvGrpSpPr/>
        <p:nvPr/>
      </p:nvGrpSpPr>
      <p:grpSpPr>
        <a:xfrm>
          <a:off x="0" y="0"/>
          <a:ext cx="0" cy="0"/>
          <a:chOff x="0" y="0"/>
          <a:chExt cx="0" cy="0"/>
        </a:xfrm>
      </p:grpSpPr>
      <p:sp>
        <p:nvSpPr>
          <p:cNvPr id="3412" name="Google Shape;3412;g299d5352980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3" name="Google Shape;3413;g299d5352980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4" name="Shape 3434"/>
        <p:cNvGrpSpPr/>
        <p:nvPr/>
      </p:nvGrpSpPr>
      <p:grpSpPr>
        <a:xfrm>
          <a:off x="0" y="0"/>
          <a:ext cx="0" cy="0"/>
          <a:chOff x="0" y="0"/>
          <a:chExt cx="0" cy="0"/>
        </a:xfrm>
      </p:grpSpPr>
      <p:sp>
        <p:nvSpPr>
          <p:cNvPr id="3435" name="Google Shape;3435;g299d5352980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299d5352980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g299d5352980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3" name="Google Shape;3463;g299d5352980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2" name="Shape 3502"/>
        <p:cNvGrpSpPr/>
        <p:nvPr/>
      </p:nvGrpSpPr>
      <p:grpSpPr>
        <a:xfrm>
          <a:off x="0" y="0"/>
          <a:ext cx="0" cy="0"/>
          <a:chOff x="0" y="0"/>
          <a:chExt cx="0" cy="0"/>
        </a:xfrm>
      </p:grpSpPr>
      <p:sp>
        <p:nvSpPr>
          <p:cNvPr id="3503" name="Google Shape;3503;g13e9dbcaf0c_0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4" name="Google Shape;3504;g13e9dbcaf0c_0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0" name="Shape 3510"/>
        <p:cNvGrpSpPr/>
        <p:nvPr/>
      </p:nvGrpSpPr>
      <p:grpSpPr>
        <a:xfrm>
          <a:off x="0" y="0"/>
          <a:ext cx="0" cy="0"/>
          <a:chOff x="0" y="0"/>
          <a:chExt cx="0" cy="0"/>
        </a:xfrm>
      </p:grpSpPr>
      <p:sp>
        <p:nvSpPr>
          <p:cNvPr id="3511" name="Google Shape;3511;g299d535298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2" name="Google Shape;3512;g299d535298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4" name="Shape 3534"/>
        <p:cNvGrpSpPr/>
        <p:nvPr/>
      </p:nvGrpSpPr>
      <p:grpSpPr>
        <a:xfrm>
          <a:off x="0" y="0"/>
          <a:ext cx="0" cy="0"/>
          <a:chOff x="0" y="0"/>
          <a:chExt cx="0" cy="0"/>
        </a:xfrm>
      </p:grpSpPr>
      <p:sp>
        <p:nvSpPr>
          <p:cNvPr id="3535" name="Google Shape;3535;g13e437834e8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6" name="Google Shape;3536;g13e437834e8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g299d5352980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4" name="Google Shape;3544;g299d5352980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g299d5352980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1" name="Google Shape;3571;g299d5352980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7" name="Shape 3597"/>
        <p:cNvGrpSpPr/>
        <p:nvPr/>
      </p:nvGrpSpPr>
      <p:grpSpPr>
        <a:xfrm>
          <a:off x="0" y="0"/>
          <a:ext cx="0" cy="0"/>
          <a:chOff x="0" y="0"/>
          <a:chExt cx="0" cy="0"/>
        </a:xfrm>
      </p:grpSpPr>
      <p:sp>
        <p:nvSpPr>
          <p:cNvPr id="3598" name="Google Shape;3598;g13e437834e8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9" name="Google Shape;3599;g13e437834e8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g12948bcd1fb_0_26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1" name="Google Shape;2621;g12948bcd1fb_0_26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1" name="Shape 3621"/>
        <p:cNvGrpSpPr/>
        <p:nvPr/>
      </p:nvGrpSpPr>
      <p:grpSpPr>
        <a:xfrm>
          <a:off x="0" y="0"/>
          <a:ext cx="0" cy="0"/>
          <a:chOff x="0" y="0"/>
          <a:chExt cx="0" cy="0"/>
        </a:xfrm>
      </p:grpSpPr>
      <p:sp>
        <p:nvSpPr>
          <p:cNvPr id="3622" name="Google Shape;3622;g299d5352980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3" name="Google Shape;3623;g299d5352980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7" name="Shape 3657"/>
        <p:cNvGrpSpPr/>
        <p:nvPr/>
      </p:nvGrpSpPr>
      <p:grpSpPr>
        <a:xfrm>
          <a:off x="0" y="0"/>
          <a:ext cx="0" cy="0"/>
          <a:chOff x="0" y="0"/>
          <a:chExt cx="0" cy="0"/>
        </a:xfrm>
      </p:grpSpPr>
      <p:sp>
        <p:nvSpPr>
          <p:cNvPr id="3658" name="Google Shape;3658;g299d5352980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9" name="Google Shape;3659;g299d5352980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1" name="Shape 3671"/>
        <p:cNvGrpSpPr/>
        <p:nvPr/>
      </p:nvGrpSpPr>
      <p:grpSpPr>
        <a:xfrm>
          <a:off x="0" y="0"/>
          <a:ext cx="0" cy="0"/>
          <a:chOff x="0" y="0"/>
          <a:chExt cx="0" cy="0"/>
        </a:xfrm>
      </p:grpSpPr>
      <p:sp>
        <p:nvSpPr>
          <p:cNvPr id="3672" name="Google Shape;3672;g12948bcd1fb_0_22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3" name="Google Shape;3673;g12948bcd1fb_0_22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9" name="Shape 3679"/>
        <p:cNvGrpSpPr/>
        <p:nvPr/>
      </p:nvGrpSpPr>
      <p:grpSpPr>
        <a:xfrm>
          <a:off x="0" y="0"/>
          <a:ext cx="0" cy="0"/>
          <a:chOff x="0" y="0"/>
          <a:chExt cx="0" cy="0"/>
        </a:xfrm>
      </p:grpSpPr>
      <p:sp>
        <p:nvSpPr>
          <p:cNvPr id="3680" name="Google Shape;3680;g299d5352980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1" name="Google Shape;3681;g299d5352980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7" name="Shape 3687"/>
        <p:cNvGrpSpPr/>
        <p:nvPr/>
      </p:nvGrpSpPr>
      <p:grpSpPr>
        <a:xfrm>
          <a:off x="0" y="0"/>
          <a:ext cx="0" cy="0"/>
          <a:chOff x="0" y="0"/>
          <a:chExt cx="0" cy="0"/>
        </a:xfrm>
      </p:grpSpPr>
      <p:sp>
        <p:nvSpPr>
          <p:cNvPr id="3688" name="Google Shape;3688;g12948bcd1fb_0_24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9" name="Google Shape;3689;g12948bcd1fb_0_24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9" name="Shape 5339"/>
        <p:cNvGrpSpPr/>
        <p:nvPr/>
      </p:nvGrpSpPr>
      <p:grpSpPr>
        <a:xfrm>
          <a:off x="0" y="0"/>
          <a:ext cx="0" cy="0"/>
          <a:chOff x="0" y="0"/>
          <a:chExt cx="0" cy="0"/>
        </a:xfrm>
      </p:grpSpPr>
      <p:sp>
        <p:nvSpPr>
          <p:cNvPr id="5340" name="Google Shape;5340;g13e9dbcaf0c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1" name="Google Shape;5341;g13e9dbcaf0c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3" name="Shape 5623"/>
        <p:cNvGrpSpPr/>
        <p:nvPr/>
      </p:nvGrpSpPr>
      <p:grpSpPr>
        <a:xfrm>
          <a:off x="0" y="0"/>
          <a:ext cx="0" cy="0"/>
          <a:chOff x="0" y="0"/>
          <a:chExt cx="0" cy="0"/>
        </a:xfrm>
      </p:grpSpPr>
      <p:sp>
        <p:nvSpPr>
          <p:cNvPr id="5624" name="Google Shape;5624;g13e437834e8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5" name="Google Shape;5625;g13e437834e8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0" name="Shape 5710"/>
        <p:cNvGrpSpPr/>
        <p:nvPr/>
      </p:nvGrpSpPr>
      <p:grpSpPr>
        <a:xfrm>
          <a:off x="0" y="0"/>
          <a:ext cx="0" cy="0"/>
          <a:chOff x="0" y="0"/>
          <a:chExt cx="0" cy="0"/>
        </a:xfrm>
      </p:grpSpPr>
      <p:sp>
        <p:nvSpPr>
          <p:cNvPr id="5711" name="Google Shape;5711;g12948bcd1fb_0_17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2" name="Google Shape;5712;g12948bcd1fb_0_17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7" name="Shape 6137"/>
        <p:cNvGrpSpPr/>
        <p:nvPr/>
      </p:nvGrpSpPr>
      <p:grpSpPr>
        <a:xfrm>
          <a:off x="0" y="0"/>
          <a:ext cx="0" cy="0"/>
          <a:chOff x="0" y="0"/>
          <a:chExt cx="0" cy="0"/>
        </a:xfrm>
      </p:grpSpPr>
      <p:sp>
        <p:nvSpPr>
          <p:cNvPr id="6138" name="Google Shape;6138;g12948bcd1fb_0_17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9" name="Google Shape;6139;g12948bcd1fb_0_17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0" name="Shape 6300"/>
        <p:cNvGrpSpPr/>
        <p:nvPr/>
      </p:nvGrpSpPr>
      <p:grpSpPr>
        <a:xfrm>
          <a:off x="0" y="0"/>
          <a:ext cx="0" cy="0"/>
          <a:chOff x="0" y="0"/>
          <a:chExt cx="0" cy="0"/>
        </a:xfrm>
      </p:grpSpPr>
      <p:sp>
        <p:nvSpPr>
          <p:cNvPr id="6301" name="Google Shape;6301;g12948bcd1fb_0_18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2" name="Google Shape;6302;g12948bcd1fb_0_18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4" name="Shape 2664"/>
        <p:cNvGrpSpPr/>
        <p:nvPr/>
      </p:nvGrpSpPr>
      <p:grpSpPr>
        <a:xfrm>
          <a:off x="0" y="0"/>
          <a:ext cx="0" cy="0"/>
          <a:chOff x="0" y="0"/>
          <a:chExt cx="0" cy="0"/>
        </a:xfrm>
      </p:grpSpPr>
      <p:sp>
        <p:nvSpPr>
          <p:cNvPr id="2665" name="Google Shape;2665;g299d5352980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6" name="Google Shape;2666;g299d5352980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2" name="Shape 6702"/>
        <p:cNvGrpSpPr/>
        <p:nvPr/>
      </p:nvGrpSpPr>
      <p:grpSpPr>
        <a:xfrm>
          <a:off x="0" y="0"/>
          <a:ext cx="0" cy="0"/>
          <a:chOff x="0" y="0"/>
          <a:chExt cx="0" cy="0"/>
        </a:xfrm>
      </p:grpSpPr>
      <p:sp>
        <p:nvSpPr>
          <p:cNvPr id="6703" name="Google Shape;6703;g12948bcd1fb_0_18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4" name="Google Shape;6704;g12948bcd1fb_0_18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3" name="Shape 7073"/>
        <p:cNvGrpSpPr/>
        <p:nvPr/>
      </p:nvGrpSpPr>
      <p:grpSpPr>
        <a:xfrm>
          <a:off x="0" y="0"/>
          <a:ext cx="0" cy="0"/>
          <a:chOff x="0" y="0"/>
          <a:chExt cx="0" cy="0"/>
        </a:xfrm>
      </p:grpSpPr>
      <p:sp>
        <p:nvSpPr>
          <p:cNvPr id="7074" name="Google Shape;7074;g12948bcd1fb_0_18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5" name="Google Shape;7075;g12948bcd1fb_0_18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5" name="Shape 7375"/>
        <p:cNvGrpSpPr/>
        <p:nvPr/>
      </p:nvGrpSpPr>
      <p:grpSpPr>
        <a:xfrm>
          <a:off x="0" y="0"/>
          <a:ext cx="0" cy="0"/>
          <a:chOff x="0" y="0"/>
          <a:chExt cx="0" cy="0"/>
        </a:xfrm>
      </p:grpSpPr>
      <p:sp>
        <p:nvSpPr>
          <p:cNvPr id="7376" name="Google Shape;7376;g12948bcd1fb_0_19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7" name="Google Shape;7377;g12948bcd1fb_0_19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7" name="Shape 7667"/>
        <p:cNvGrpSpPr/>
        <p:nvPr/>
      </p:nvGrpSpPr>
      <p:grpSpPr>
        <a:xfrm>
          <a:off x="0" y="0"/>
          <a:ext cx="0" cy="0"/>
          <a:chOff x="0" y="0"/>
          <a:chExt cx="0" cy="0"/>
        </a:xfrm>
      </p:grpSpPr>
      <p:sp>
        <p:nvSpPr>
          <p:cNvPr id="7668" name="Google Shape;7668;g12948bcd1fb_0_19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9" name="Google Shape;7669;g12948bcd1fb_0_19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6" name="Shape 8026"/>
        <p:cNvGrpSpPr/>
        <p:nvPr/>
      </p:nvGrpSpPr>
      <p:grpSpPr>
        <a:xfrm>
          <a:off x="0" y="0"/>
          <a:ext cx="0" cy="0"/>
          <a:chOff x="0" y="0"/>
          <a:chExt cx="0" cy="0"/>
        </a:xfrm>
      </p:grpSpPr>
      <p:sp>
        <p:nvSpPr>
          <p:cNvPr id="8027" name="Google Shape;8027;g12948bcd1fb_0_19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8" name="Google Shape;8028;g12948bcd1fb_0_19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3" name="Shape 8443"/>
        <p:cNvGrpSpPr/>
        <p:nvPr/>
      </p:nvGrpSpPr>
      <p:grpSpPr>
        <a:xfrm>
          <a:off x="0" y="0"/>
          <a:ext cx="0" cy="0"/>
          <a:chOff x="0" y="0"/>
          <a:chExt cx="0" cy="0"/>
        </a:xfrm>
      </p:grpSpPr>
      <p:sp>
        <p:nvSpPr>
          <p:cNvPr id="8444" name="Google Shape;8444;g12948bcd1fb_0_20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5" name="Google Shape;8445;g12948bcd1fb_0_20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3" name="Shape 8783"/>
        <p:cNvGrpSpPr/>
        <p:nvPr/>
      </p:nvGrpSpPr>
      <p:grpSpPr>
        <a:xfrm>
          <a:off x="0" y="0"/>
          <a:ext cx="0" cy="0"/>
          <a:chOff x="0" y="0"/>
          <a:chExt cx="0" cy="0"/>
        </a:xfrm>
      </p:grpSpPr>
      <p:sp>
        <p:nvSpPr>
          <p:cNvPr id="8784" name="Google Shape;8784;g12948bcd1fb_0_20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5" name="Google Shape;8785;g12948bcd1fb_0_20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1" name="Shape 8971"/>
        <p:cNvGrpSpPr/>
        <p:nvPr/>
      </p:nvGrpSpPr>
      <p:grpSpPr>
        <a:xfrm>
          <a:off x="0" y="0"/>
          <a:ext cx="0" cy="0"/>
          <a:chOff x="0" y="0"/>
          <a:chExt cx="0" cy="0"/>
        </a:xfrm>
      </p:grpSpPr>
      <p:sp>
        <p:nvSpPr>
          <p:cNvPr id="8972" name="Google Shape;8972;g12948bcd1fb_0_22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3" name="Google Shape;8973;g12948bcd1fb_0_22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127f379f98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127f379f98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13e437834e8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13e437834e8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12948bcd1fb_0_2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12948bcd1fb_0_2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127f379f98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127f379f98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jpg"/><Relationship Id="rId4" Type="http://schemas.openxmlformats.org/officeDocument/2006/relationships/image" Target="../media/image1.png"/><Relationship Id="rId5"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png"/><Relationship Id="rId4"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0" name="Google Shape;10;p2"/>
          <p:cNvSpPr txBox="1"/>
          <p:nvPr>
            <p:ph type="ctrTitle"/>
          </p:nvPr>
        </p:nvSpPr>
        <p:spPr>
          <a:xfrm>
            <a:off x="1248375" y="1541473"/>
            <a:ext cx="6647100" cy="1695900"/>
          </a:xfrm>
          <a:prstGeom prst="rect">
            <a:avLst/>
          </a:prstGeom>
        </p:spPr>
        <p:txBody>
          <a:bodyPr anchorCtr="0" anchor="t" bIns="91425" lIns="91425" spcFirstLastPara="1" rIns="91425" wrap="square" tIns="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248525" y="3290708"/>
            <a:ext cx="6647100" cy="378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2"/>
          <p:cNvSpPr/>
          <p:nvPr/>
        </p:nvSpPr>
        <p:spPr>
          <a:xfrm>
            <a:off x="7796285" y="275812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4"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526" name="Google Shape;526;p11"/>
          <p:cNvSpPr txBox="1"/>
          <p:nvPr>
            <p:ph hasCustomPrompt="1" type="title"/>
          </p:nvPr>
        </p:nvSpPr>
        <p:spPr>
          <a:xfrm>
            <a:off x="1189500" y="1573088"/>
            <a:ext cx="6765000" cy="1191600"/>
          </a:xfrm>
          <a:prstGeom prst="rect">
            <a:avLst/>
          </a:prstGeom>
        </p:spPr>
        <p:txBody>
          <a:bodyPr anchorCtr="0" anchor="t" bIns="91425" lIns="91425" spcFirstLastPara="1" rIns="91425" wrap="square" tIns="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7" name="Google Shape;527;p11"/>
          <p:cNvSpPr txBox="1"/>
          <p:nvPr>
            <p:ph idx="1" type="subTitle"/>
          </p:nvPr>
        </p:nvSpPr>
        <p:spPr>
          <a:xfrm>
            <a:off x="1189500" y="3008635"/>
            <a:ext cx="6765000" cy="348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28" name="Google Shape;528;p11"/>
          <p:cNvPicPr preferRelativeResize="0"/>
          <p:nvPr/>
        </p:nvPicPr>
        <p:blipFill>
          <a:blip r:embed="rId3">
            <a:alphaModFix/>
          </a:blip>
          <a:stretch>
            <a:fillRect/>
          </a:stretch>
        </p:blipFill>
        <p:spPr>
          <a:xfrm flipH="1">
            <a:off x="-1398709" y="3775675"/>
            <a:ext cx="9353213" cy="2681250"/>
          </a:xfrm>
          <a:prstGeom prst="rect">
            <a:avLst/>
          </a:prstGeom>
          <a:noFill/>
          <a:ln>
            <a:noFill/>
          </a:ln>
        </p:spPr>
      </p:pic>
      <p:grpSp>
        <p:nvGrpSpPr>
          <p:cNvPr id="529" name="Google Shape;529;p11"/>
          <p:cNvGrpSpPr/>
          <p:nvPr/>
        </p:nvGrpSpPr>
        <p:grpSpPr>
          <a:xfrm flipH="1">
            <a:off x="8442483" y="3580345"/>
            <a:ext cx="284143" cy="284718"/>
            <a:chOff x="432750" y="3302025"/>
            <a:chExt cx="217035" cy="217475"/>
          </a:xfrm>
        </p:grpSpPr>
        <p:sp>
          <p:nvSpPr>
            <p:cNvPr id="530" name="Google Shape;530;p11"/>
            <p:cNvSpPr/>
            <p:nvPr/>
          </p:nvSpPr>
          <p:spPr>
            <a:xfrm>
              <a:off x="43566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11"/>
          <p:cNvGrpSpPr/>
          <p:nvPr/>
        </p:nvGrpSpPr>
        <p:grpSpPr>
          <a:xfrm flipH="1">
            <a:off x="8412161" y="940850"/>
            <a:ext cx="357454" cy="956304"/>
            <a:chOff x="357713" y="600975"/>
            <a:chExt cx="357454" cy="956304"/>
          </a:xfrm>
        </p:grpSpPr>
        <p:sp>
          <p:nvSpPr>
            <p:cNvPr id="533" name="Google Shape;533;p1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11"/>
          <p:cNvGrpSpPr/>
          <p:nvPr/>
        </p:nvGrpSpPr>
        <p:grpSpPr>
          <a:xfrm flipH="1">
            <a:off x="-1204526" y="3464295"/>
            <a:ext cx="1965289" cy="517060"/>
            <a:chOff x="3539975" y="3523525"/>
            <a:chExt cx="745925" cy="196250"/>
          </a:xfrm>
        </p:grpSpPr>
        <p:sp>
          <p:nvSpPr>
            <p:cNvPr id="538" name="Google Shape;538;p1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54" name="Shape 5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55"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557" name="Google Shape;557;p13"/>
          <p:cNvSpPr txBox="1"/>
          <p:nvPr>
            <p:ph hasCustomPrompt="1" type="title"/>
          </p:nvPr>
        </p:nvSpPr>
        <p:spPr>
          <a:xfrm>
            <a:off x="817925" y="153507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58" name="Google Shape;558;p13"/>
          <p:cNvSpPr txBox="1"/>
          <p:nvPr>
            <p:ph idx="1" type="subTitle"/>
          </p:nvPr>
        </p:nvSpPr>
        <p:spPr>
          <a:xfrm>
            <a:off x="1639675" y="1483450"/>
            <a:ext cx="2887200" cy="3546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9" name="Google Shape;559;p13"/>
          <p:cNvSpPr txBox="1"/>
          <p:nvPr>
            <p:ph idx="2" type="subTitle"/>
          </p:nvPr>
        </p:nvSpPr>
        <p:spPr>
          <a:xfrm>
            <a:off x="1639675" y="183804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0" name="Google Shape;560;p13"/>
          <p:cNvSpPr txBox="1"/>
          <p:nvPr>
            <p:ph hasCustomPrompt="1" idx="3" type="title"/>
          </p:nvPr>
        </p:nvSpPr>
        <p:spPr>
          <a:xfrm>
            <a:off x="817925"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1" name="Google Shape;561;p13"/>
          <p:cNvSpPr txBox="1"/>
          <p:nvPr>
            <p:ph idx="4" type="subTitle"/>
          </p:nvPr>
        </p:nvSpPr>
        <p:spPr>
          <a:xfrm>
            <a:off x="1639675" y="2497425"/>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2" name="Google Shape;562;p13"/>
          <p:cNvSpPr txBox="1"/>
          <p:nvPr>
            <p:ph idx="5" type="subTitle"/>
          </p:nvPr>
        </p:nvSpPr>
        <p:spPr>
          <a:xfrm>
            <a:off x="1639675" y="2852015"/>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3" name="Google Shape;563;p13"/>
          <p:cNvSpPr txBox="1"/>
          <p:nvPr>
            <p:ph hasCustomPrompt="1" idx="6" type="title"/>
          </p:nvPr>
        </p:nvSpPr>
        <p:spPr>
          <a:xfrm>
            <a:off x="817925"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4" name="Google Shape;564;p13"/>
          <p:cNvSpPr txBox="1"/>
          <p:nvPr>
            <p:ph idx="7" type="subTitle"/>
          </p:nvPr>
        </p:nvSpPr>
        <p:spPr>
          <a:xfrm>
            <a:off x="1639675" y="351140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5" name="Google Shape;565;p13"/>
          <p:cNvSpPr txBox="1"/>
          <p:nvPr>
            <p:ph idx="8" type="subTitle"/>
          </p:nvPr>
        </p:nvSpPr>
        <p:spPr>
          <a:xfrm>
            <a:off x="1639675" y="386599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6" name="Google Shape;566;p13"/>
          <p:cNvSpPr txBox="1"/>
          <p:nvPr>
            <p:ph hasCustomPrompt="1" idx="9" type="title"/>
          </p:nvPr>
        </p:nvSpPr>
        <p:spPr>
          <a:xfrm>
            <a:off x="4707713" y="153507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67" name="Google Shape;567;p13"/>
          <p:cNvSpPr txBox="1"/>
          <p:nvPr>
            <p:ph idx="13" type="subTitle"/>
          </p:nvPr>
        </p:nvSpPr>
        <p:spPr>
          <a:xfrm>
            <a:off x="5529413" y="148345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8" name="Google Shape;568;p13"/>
          <p:cNvSpPr txBox="1"/>
          <p:nvPr>
            <p:ph idx="14" type="subTitle"/>
          </p:nvPr>
        </p:nvSpPr>
        <p:spPr>
          <a:xfrm>
            <a:off x="5529413" y="183804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69" name="Google Shape;569;p13"/>
          <p:cNvSpPr txBox="1"/>
          <p:nvPr>
            <p:ph hasCustomPrompt="1" idx="15" type="title"/>
          </p:nvPr>
        </p:nvSpPr>
        <p:spPr>
          <a:xfrm>
            <a:off x="4707713"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70" name="Google Shape;570;p13"/>
          <p:cNvSpPr txBox="1"/>
          <p:nvPr>
            <p:ph idx="16" type="subTitle"/>
          </p:nvPr>
        </p:nvSpPr>
        <p:spPr>
          <a:xfrm>
            <a:off x="5529413" y="2497425"/>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1" name="Google Shape;571;p13"/>
          <p:cNvSpPr txBox="1"/>
          <p:nvPr>
            <p:ph idx="17" type="subTitle"/>
          </p:nvPr>
        </p:nvSpPr>
        <p:spPr>
          <a:xfrm>
            <a:off x="5529413" y="2852015"/>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2" name="Google Shape;572;p13"/>
          <p:cNvSpPr txBox="1"/>
          <p:nvPr>
            <p:ph hasCustomPrompt="1" idx="18" type="title"/>
          </p:nvPr>
        </p:nvSpPr>
        <p:spPr>
          <a:xfrm>
            <a:off x="4707713"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573" name="Google Shape;573;p13"/>
          <p:cNvSpPr txBox="1"/>
          <p:nvPr>
            <p:ph idx="19" type="subTitle"/>
          </p:nvPr>
        </p:nvSpPr>
        <p:spPr>
          <a:xfrm>
            <a:off x="5529413" y="3511400"/>
            <a:ext cx="28872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4" name="Google Shape;574;p13"/>
          <p:cNvSpPr txBox="1"/>
          <p:nvPr>
            <p:ph idx="20" type="subTitle"/>
          </p:nvPr>
        </p:nvSpPr>
        <p:spPr>
          <a:xfrm>
            <a:off x="5529413" y="3865990"/>
            <a:ext cx="2349300" cy="54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5" name="Google Shape;575;p13"/>
          <p:cNvSpPr txBox="1"/>
          <p:nvPr>
            <p:ph idx="21"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spTree>
      <p:nvGrpSpPr>
        <p:cNvPr id="60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603" name="Google Shape;603;p14"/>
          <p:cNvSpPr txBox="1"/>
          <p:nvPr>
            <p:ph hasCustomPrompt="1" type="title"/>
          </p:nvPr>
        </p:nvSpPr>
        <p:spPr>
          <a:xfrm>
            <a:off x="2167181" y="1194994"/>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04" name="Google Shape;604;p14"/>
          <p:cNvSpPr txBox="1"/>
          <p:nvPr>
            <p:ph idx="1" type="subTitle"/>
          </p:nvPr>
        </p:nvSpPr>
        <p:spPr>
          <a:xfrm>
            <a:off x="2988905" y="1244525"/>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5" name="Google Shape;605;p14"/>
          <p:cNvSpPr txBox="1"/>
          <p:nvPr>
            <p:ph idx="2" type="subTitle"/>
          </p:nvPr>
        </p:nvSpPr>
        <p:spPr>
          <a:xfrm>
            <a:off x="2988888" y="1599134"/>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6" name="Google Shape;606;p14"/>
          <p:cNvSpPr txBox="1"/>
          <p:nvPr>
            <p:ph hasCustomPrompt="1" idx="3" type="title"/>
          </p:nvPr>
        </p:nvSpPr>
        <p:spPr>
          <a:xfrm>
            <a:off x="2167181" y="208980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07" name="Google Shape;607;p14"/>
          <p:cNvSpPr txBox="1"/>
          <p:nvPr>
            <p:ph idx="4" type="subTitle"/>
          </p:nvPr>
        </p:nvSpPr>
        <p:spPr>
          <a:xfrm>
            <a:off x="2988905" y="2139342"/>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8" name="Google Shape;608;p14"/>
          <p:cNvSpPr txBox="1"/>
          <p:nvPr>
            <p:ph idx="5" type="subTitle"/>
          </p:nvPr>
        </p:nvSpPr>
        <p:spPr>
          <a:xfrm>
            <a:off x="2988888" y="2493949"/>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9" name="Google Shape;609;p14"/>
          <p:cNvSpPr txBox="1"/>
          <p:nvPr>
            <p:ph hasCustomPrompt="1" idx="6" type="title"/>
          </p:nvPr>
        </p:nvSpPr>
        <p:spPr>
          <a:xfrm>
            <a:off x="2167181" y="2984623"/>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0" name="Google Shape;610;p14"/>
          <p:cNvSpPr txBox="1"/>
          <p:nvPr>
            <p:ph idx="7" type="subTitle"/>
          </p:nvPr>
        </p:nvSpPr>
        <p:spPr>
          <a:xfrm>
            <a:off x="2988905" y="3034159"/>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1" name="Google Shape;611;p14"/>
          <p:cNvSpPr txBox="1"/>
          <p:nvPr>
            <p:ph idx="8" type="subTitle"/>
          </p:nvPr>
        </p:nvSpPr>
        <p:spPr>
          <a:xfrm>
            <a:off x="2988888" y="3388763"/>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2" name="Google Shape;612;p14"/>
          <p:cNvSpPr txBox="1"/>
          <p:nvPr>
            <p:ph hasCustomPrompt="1" idx="9" type="title"/>
          </p:nvPr>
        </p:nvSpPr>
        <p:spPr>
          <a:xfrm>
            <a:off x="2167181" y="3879438"/>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3" name="Google Shape;613;p14"/>
          <p:cNvSpPr txBox="1"/>
          <p:nvPr>
            <p:ph idx="13" type="subTitle"/>
          </p:nvPr>
        </p:nvSpPr>
        <p:spPr>
          <a:xfrm>
            <a:off x="2988905" y="3928977"/>
            <a:ext cx="3987900" cy="354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4" name="Google Shape;614;p14"/>
          <p:cNvSpPr txBox="1"/>
          <p:nvPr>
            <p:ph idx="14" type="subTitle"/>
          </p:nvPr>
        </p:nvSpPr>
        <p:spPr>
          <a:xfrm>
            <a:off x="2988888" y="4283578"/>
            <a:ext cx="3987900" cy="25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5" name="Google Shape;615;p14"/>
          <p:cNvSpPr txBox="1"/>
          <p:nvPr>
            <p:ph hasCustomPrompt="1" idx="15" type="title"/>
          </p:nvPr>
        </p:nvSpPr>
        <p:spPr>
          <a:xfrm>
            <a:off x="4707713" y="254729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solidFill>
                  <a:schemeClr val="dk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6" name="Google Shape;616;p14"/>
          <p:cNvSpPr txBox="1"/>
          <p:nvPr>
            <p:ph hasCustomPrompt="1" idx="16" type="title"/>
          </p:nvPr>
        </p:nvSpPr>
        <p:spPr>
          <a:xfrm>
            <a:off x="4707713" y="3559519"/>
            <a:ext cx="821700" cy="554400"/>
          </a:xfrm>
          <a:prstGeom prst="rect">
            <a:avLst/>
          </a:prstGeom>
        </p:spPr>
        <p:txBody>
          <a:bodyPr anchorCtr="0" anchor="t" bIns="91425" lIns="91425" spcFirstLastPara="1" rIns="91425" wrap="square" tIns="0">
            <a:noAutofit/>
          </a:bodyPr>
          <a:lstStyle>
            <a:lvl1pPr lvl="0" rtl="0" algn="ctr">
              <a:spcBef>
                <a:spcPts val="0"/>
              </a:spcBef>
              <a:spcAft>
                <a:spcPts val="0"/>
              </a:spcAft>
              <a:buSzPts val="3700"/>
              <a:buNone/>
              <a:defRPr sz="2300">
                <a:solidFill>
                  <a:schemeClr val="dk1"/>
                </a:solidFill>
              </a:defRPr>
            </a:lvl1pPr>
            <a:lvl2pPr lvl="1" rtl="0" algn="ctr">
              <a:spcBef>
                <a:spcPts val="0"/>
              </a:spcBef>
              <a:spcAft>
                <a:spcPts val="0"/>
              </a:spcAft>
              <a:buSzPts val="3700"/>
              <a:buNone/>
              <a:defRPr sz="3700"/>
            </a:lvl2pPr>
            <a:lvl3pPr lvl="2" rtl="0" algn="ctr">
              <a:spcBef>
                <a:spcPts val="0"/>
              </a:spcBef>
              <a:spcAft>
                <a:spcPts val="0"/>
              </a:spcAft>
              <a:buSzPts val="3700"/>
              <a:buNone/>
              <a:defRPr sz="3700"/>
            </a:lvl3pPr>
            <a:lvl4pPr lvl="3" rtl="0" algn="ctr">
              <a:spcBef>
                <a:spcPts val="0"/>
              </a:spcBef>
              <a:spcAft>
                <a:spcPts val="0"/>
              </a:spcAft>
              <a:buSzPts val="3700"/>
              <a:buNone/>
              <a:defRPr sz="3700"/>
            </a:lvl4pPr>
            <a:lvl5pPr lvl="4" rtl="0" algn="ctr">
              <a:spcBef>
                <a:spcPts val="0"/>
              </a:spcBef>
              <a:spcAft>
                <a:spcPts val="0"/>
              </a:spcAft>
              <a:buSzPts val="3700"/>
              <a:buNone/>
              <a:defRPr sz="3700"/>
            </a:lvl5pPr>
            <a:lvl6pPr lvl="5" rtl="0" algn="ctr">
              <a:spcBef>
                <a:spcPts val="0"/>
              </a:spcBef>
              <a:spcAft>
                <a:spcPts val="0"/>
              </a:spcAft>
              <a:buSzPts val="3700"/>
              <a:buNone/>
              <a:defRPr sz="3700"/>
            </a:lvl6pPr>
            <a:lvl7pPr lvl="6" rtl="0" algn="ctr">
              <a:spcBef>
                <a:spcPts val="0"/>
              </a:spcBef>
              <a:spcAft>
                <a:spcPts val="0"/>
              </a:spcAft>
              <a:buSzPts val="3700"/>
              <a:buNone/>
              <a:defRPr sz="3700"/>
            </a:lvl7pPr>
            <a:lvl8pPr lvl="7" rtl="0" algn="ctr">
              <a:spcBef>
                <a:spcPts val="0"/>
              </a:spcBef>
              <a:spcAft>
                <a:spcPts val="0"/>
              </a:spcAft>
              <a:buSzPts val="3700"/>
              <a:buNone/>
              <a:defRPr sz="3700"/>
            </a:lvl8pPr>
            <a:lvl9pPr lvl="8" rtl="0" algn="ctr">
              <a:spcBef>
                <a:spcPts val="0"/>
              </a:spcBef>
              <a:spcAft>
                <a:spcPts val="0"/>
              </a:spcAft>
              <a:buSzPts val="3700"/>
              <a:buNone/>
              <a:defRPr sz="3700"/>
            </a:lvl9pPr>
          </a:lstStyle>
          <a:p>
            <a:r>
              <a:t>xx%</a:t>
            </a:r>
          </a:p>
        </p:txBody>
      </p:sp>
      <p:sp>
        <p:nvSpPr>
          <p:cNvPr id="617" name="Google Shape;617;p14"/>
          <p:cNvSpPr txBox="1"/>
          <p:nvPr>
            <p:ph idx="17"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2">
    <p:spTree>
      <p:nvGrpSpPr>
        <p:cNvPr id="692" name="Shape 692"/>
        <p:cNvGrpSpPr/>
        <p:nvPr/>
      </p:nvGrpSpPr>
      <p:grpSpPr>
        <a:xfrm>
          <a:off x="0" y="0"/>
          <a:ext cx="0" cy="0"/>
          <a:chOff x="0" y="0"/>
          <a:chExt cx="0" cy="0"/>
        </a:xfrm>
      </p:grpSpPr>
      <p:grpSp>
        <p:nvGrpSpPr>
          <p:cNvPr id="693" name="Google Shape;693;p15"/>
          <p:cNvGrpSpPr/>
          <p:nvPr/>
        </p:nvGrpSpPr>
        <p:grpSpPr>
          <a:xfrm>
            <a:off x="357713" y="2863850"/>
            <a:ext cx="357454" cy="956304"/>
            <a:chOff x="357713" y="600975"/>
            <a:chExt cx="357454" cy="956304"/>
          </a:xfrm>
        </p:grpSpPr>
        <p:sp>
          <p:nvSpPr>
            <p:cNvPr id="694" name="Google Shape;694;p1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8" name="Google Shape;698;p15"/>
          <p:cNvPicPr preferRelativeResize="0"/>
          <p:nvPr/>
        </p:nvPicPr>
        <p:blipFill>
          <a:blip r:embed="rId2">
            <a:alphaModFix/>
          </a:blip>
          <a:stretch>
            <a:fillRect/>
          </a:stretch>
        </p:blipFill>
        <p:spPr>
          <a:xfrm flipH="1">
            <a:off x="-6295609" y="-883375"/>
            <a:ext cx="9353213" cy="2681250"/>
          </a:xfrm>
          <a:prstGeom prst="rect">
            <a:avLst/>
          </a:prstGeom>
          <a:noFill/>
          <a:ln>
            <a:noFill/>
          </a:ln>
        </p:spPr>
      </p:pic>
      <p:sp>
        <p:nvSpPr>
          <p:cNvPr id="699" name="Google Shape;699;p15"/>
          <p:cNvSpPr txBox="1"/>
          <p:nvPr>
            <p:ph type="title"/>
          </p:nvPr>
        </p:nvSpPr>
        <p:spPr>
          <a:xfrm>
            <a:off x="5903275" y="1027175"/>
            <a:ext cx="2525400" cy="18663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
    <p:spTree>
      <p:nvGrpSpPr>
        <p:cNvPr id="700"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702" name="Google Shape;702;p16"/>
          <p:cNvSpPr txBox="1"/>
          <p:nvPr>
            <p:ph type="title"/>
          </p:nvPr>
        </p:nvSpPr>
        <p:spPr>
          <a:xfrm>
            <a:off x="1116375" y="1556340"/>
            <a:ext cx="4509600" cy="1287900"/>
          </a:xfrm>
          <a:prstGeom prst="rect">
            <a:avLst/>
          </a:prstGeom>
        </p:spPr>
        <p:txBody>
          <a:bodyPr anchorCtr="0" anchor="t" bIns="91425" lIns="91425" spcFirstLastPara="1" rIns="91425" wrap="square" tIns="0">
            <a:noAutofit/>
          </a:bodyPr>
          <a:lstStyle>
            <a:lvl1pPr lvl="0" rtl="0" algn="r">
              <a:spcBef>
                <a:spcPts val="0"/>
              </a:spcBef>
              <a:spcAft>
                <a:spcPts val="0"/>
              </a:spcAft>
              <a:buSzPts val="3600"/>
              <a:buNone/>
              <a:defRPr sz="45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3" name="Google Shape;703;p16"/>
          <p:cNvSpPr txBox="1"/>
          <p:nvPr>
            <p:ph hasCustomPrompt="1" idx="2" type="title"/>
          </p:nvPr>
        </p:nvSpPr>
        <p:spPr>
          <a:xfrm>
            <a:off x="5638521" y="1356584"/>
            <a:ext cx="2575200" cy="15999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120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04" name="Google Shape;704;p16"/>
          <p:cNvSpPr txBox="1"/>
          <p:nvPr>
            <p:ph idx="1" type="subTitle"/>
          </p:nvPr>
        </p:nvSpPr>
        <p:spPr>
          <a:xfrm>
            <a:off x="1116121" y="3333247"/>
            <a:ext cx="4509600" cy="34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16"/>
          <p:cNvSpPr/>
          <p:nvPr/>
        </p:nvSpPr>
        <p:spPr>
          <a:xfrm flipH="1">
            <a:off x="5001370" y="48220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16"/>
          <p:cNvGrpSpPr/>
          <p:nvPr/>
        </p:nvGrpSpPr>
        <p:grpSpPr>
          <a:xfrm flipH="1" rot="10800000">
            <a:off x="5556872" y="4363371"/>
            <a:ext cx="3952129" cy="3175881"/>
            <a:chOff x="5256209" y="-1994879"/>
            <a:chExt cx="3952129" cy="3175881"/>
          </a:xfrm>
        </p:grpSpPr>
        <p:sp>
          <p:nvSpPr>
            <p:cNvPr id="712" name="Google Shape;712;p16"/>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6"/>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6"/>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6"/>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6"/>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6"/>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6"/>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6"/>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6"/>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6"/>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6"/>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6"/>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6"/>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6"/>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6"/>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6"/>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6"/>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6"/>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6"/>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6"/>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6"/>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6"/>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6"/>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6"/>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6"/>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6"/>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6"/>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6"/>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6"/>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6"/>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6"/>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6"/>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6"/>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6"/>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6"/>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7">
    <p:spTree>
      <p:nvGrpSpPr>
        <p:cNvPr id="771" name="Shape 771"/>
        <p:cNvGrpSpPr/>
        <p:nvPr/>
      </p:nvGrpSpPr>
      <p:grpSpPr>
        <a:xfrm>
          <a:off x="0" y="0"/>
          <a:ext cx="0" cy="0"/>
          <a:chOff x="0" y="0"/>
          <a:chExt cx="0" cy="0"/>
        </a:xfrm>
      </p:grpSpPr>
      <p:pic>
        <p:nvPicPr>
          <p:cNvPr id="772" name="Google Shape;772;p17"/>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773" name="Google Shape;773;p17"/>
          <p:cNvSpPr txBox="1"/>
          <p:nvPr>
            <p:ph idx="1" type="body"/>
          </p:nvPr>
        </p:nvSpPr>
        <p:spPr>
          <a:xfrm flipH="1">
            <a:off x="4572000" y="1687975"/>
            <a:ext cx="3856500" cy="2921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774" name="Google Shape;774;p17"/>
          <p:cNvSpPr txBox="1"/>
          <p:nvPr>
            <p:ph idx="2" type="body"/>
          </p:nvPr>
        </p:nvSpPr>
        <p:spPr>
          <a:xfrm flipH="1">
            <a:off x="715500" y="1687975"/>
            <a:ext cx="3856500" cy="2921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chemeClr val="lt1"/>
                </a:solidFill>
              </a:defRPr>
            </a:lvl1pPr>
            <a:lvl2pPr indent="-304800" lvl="1" marL="914400" rtl="0">
              <a:spcBef>
                <a:spcPts val="0"/>
              </a:spcBef>
              <a:spcAft>
                <a:spcPts val="0"/>
              </a:spcAft>
              <a:buClr>
                <a:schemeClr val="lt1"/>
              </a:buClr>
              <a:buSzPts val="1200"/>
              <a:buChar char="○"/>
              <a:defRPr sz="1200">
                <a:solidFill>
                  <a:schemeClr val="lt1"/>
                </a:solidFill>
              </a:defRPr>
            </a:lvl2pPr>
            <a:lvl3pPr indent="-304800" lvl="2" marL="1371600" rtl="0">
              <a:spcBef>
                <a:spcPts val="0"/>
              </a:spcBef>
              <a:spcAft>
                <a:spcPts val="0"/>
              </a:spcAft>
              <a:buClr>
                <a:schemeClr val="lt1"/>
              </a:buClr>
              <a:buSzPts val="1200"/>
              <a:buChar char="■"/>
              <a:defRPr sz="1200">
                <a:solidFill>
                  <a:schemeClr val="lt1"/>
                </a:solidFill>
              </a:defRPr>
            </a:lvl3pPr>
            <a:lvl4pPr indent="-304800" lvl="3" marL="1828800" rtl="0">
              <a:spcBef>
                <a:spcPts val="0"/>
              </a:spcBef>
              <a:spcAft>
                <a:spcPts val="0"/>
              </a:spcAft>
              <a:buClr>
                <a:schemeClr val="lt1"/>
              </a:buClr>
              <a:buSzPts val="1200"/>
              <a:buChar char="●"/>
              <a:defRPr sz="1200">
                <a:solidFill>
                  <a:schemeClr val="lt1"/>
                </a:solidFill>
              </a:defRPr>
            </a:lvl4pPr>
            <a:lvl5pPr indent="-304800" lvl="4" marL="2286000" rtl="0">
              <a:spcBef>
                <a:spcPts val="0"/>
              </a:spcBef>
              <a:spcAft>
                <a:spcPts val="0"/>
              </a:spcAft>
              <a:buClr>
                <a:schemeClr val="lt1"/>
              </a:buClr>
              <a:buSzPts val="1200"/>
              <a:buChar char="○"/>
              <a:defRPr sz="1200">
                <a:solidFill>
                  <a:schemeClr val="lt1"/>
                </a:solidFill>
              </a:defRPr>
            </a:lvl5pPr>
            <a:lvl6pPr indent="-304800" lvl="5" marL="2743200" rtl="0">
              <a:spcBef>
                <a:spcPts val="0"/>
              </a:spcBef>
              <a:spcAft>
                <a:spcPts val="0"/>
              </a:spcAft>
              <a:buClr>
                <a:schemeClr val="lt1"/>
              </a:buClr>
              <a:buSzPts val="1200"/>
              <a:buChar char="■"/>
              <a:defRPr sz="1200">
                <a:solidFill>
                  <a:schemeClr val="lt1"/>
                </a:solidFill>
              </a:defRPr>
            </a:lvl6pPr>
            <a:lvl7pPr indent="-304800" lvl="6" marL="3200400" rtl="0">
              <a:spcBef>
                <a:spcPts val="0"/>
              </a:spcBef>
              <a:spcAft>
                <a:spcPts val="0"/>
              </a:spcAft>
              <a:buClr>
                <a:schemeClr val="lt1"/>
              </a:buClr>
              <a:buSzPts val="1200"/>
              <a:buChar char="●"/>
              <a:defRPr sz="1200">
                <a:solidFill>
                  <a:schemeClr val="lt1"/>
                </a:solidFill>
              </a:defRPr>
            </a:lvl7pPr>
            <a:lvl8pPr indent="-304800" lvl="7" marL="3657600" rtl="0">
              <a:spcBef>
                <a:spcPts val="0"/>
              </a:spcBef>
              <a:spcAft>
                <a:spcPts val="0"/>
              </a:spcAft>
              <a:buClr>
                <a:schemeClr val="lt1"/>
              </a:buClr>
              <a:buSzPts val="1200"/>
              <a:buChar char="○"/>
              <a:defRPr sz="1200">
                <a:solidFill>
                  <a:schemeClr val="lt1"/>
                </a:solidFill>
              </a:defRPr>
            </a:lvl8pPr>
            <a:lvl9pPr indent="-304800" lvl="8" marL="4114800" rtl="0">
              <a:spcBef>
                <a:spcPts val="0"/>
              </a:spcBef>
              <a:spcAft>
                <a:spcPts val="0"/>
              </a:spcAft>
              <a:buClr>
                <a:schemeClr val="lt1"/>
              </a:buClr>
              <a:buSzPts val="1200"/>
              <a:buChar char="■"/>
              <a:defRPr sz="1200">
                <a:solidFill>
                  <a:schemeClr val="lt1"/>
                </a:solidFill>
              </a:defRPr>
            </a:lvl9pPr>
          </a:lstStyle>
          <a:p/>
        </p:txBody>
      </p:sp>
      <p:sp>
        <p:nvSpPr>
          <p:cNvPr id="775" name="Google Shape;775;p1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776" name="Google Shape;776;p17"/>
          <p:cNvGrpSpPr/>
          <p:nvPr/>
        </p:nvGrpSpPr>
        <p:grpSpPr>
          <a:xfrm>
            <a:off x="391864" y="4078670"/>
            <a:ext cx="289170" cy="284718"/>
            <a:chOff x="426000" y="3302025"/>
            <a:chExt cx="220875" cy="217475"/>
          </a:xfrm>
        </p:grpSpPr>
        <p:sp>
          <p:nvSpPr>
            <p:cNvPr id="777" name="Google Shape;777;p1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_1_1_2">
    <p:spTree>
      <p:nvGrpSpPr>
        <p:cNvPr id="779"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781" name="Google Shape;781;p18"/>
          <p:cNvSpPr txBox="1"/>
          <p:nvPr>
            <p:ph idx="1" type="subTitle"/>
          </p:nvPr>
        </p:nvSpPr>
        <p:spPr>
          <a:xfrm>
            <a:off x="5509997" y="3018746"/>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2" name="Google Shape;782;p18"/>
          <p:cNvSpPr txBox="1"/>
          <p:nvPr>
            <p:ph idx="2" type="subTitle"/>
          </p:nvPr>
        </p:nvSpPr>
        <p:spPr>
          <a:xfrm>
            <a:off x="5509984" y="3411654"/>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3" name="Google Shape;783;p18"/>
          <p:cNvSpPr txBox="1"/>
          <p:nvPr>
            <p:ph idx="3" type="subTitle"/>
          </p:nvPr>
        </p:nvSpPr>
        <p:spPr>
          <a:xfrm>
            <a:off x="2027671" y="3018746"/>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4" name="Google Shape;784;p18"/>
          <p:cNvSpPr txBox="1"/>
          <p:nvPr>
            <p:ph idx="4" type="subTitle"/>
          </p:nvPr>
        </p:nvSpPr>
        <p:spPr>
          <a:xfrm>
            <a:off x="2027646" y="3411654"/>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5" name="Google Shape;785;p18"/>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786" name="Google Shape;786;p18"/>
          <p:cNvGrpSpPr/>
          <p:nvPr/>
        </p:nvGrpSpPr>
        <p:grpSpPr>
          <a:xfrm>
            <a:off x="391864" y="4078670"/>
            <a:ext cx="289170" cy="284718"/>
            <a:chOff x="426000" y="3302025"/>
            <a:chExt cx="220875" cy="217475"/>
          </a:xfrm>
        </p:grpSpPr>
        <p:sp>
          <p:nvSpPr>
            <p:cNvPr id="787" name="Google Shape;787;p1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 name="Google Shape;789;p18"/>
          <p:cNvGrpSpPr/>
          <p:nvPr/>
        </p:nvGrpSpPr>
        <p:grpSpPr>
          <a:xfrm>
            <a:off x="357713" y="1439175"/>
            <a:ext cx="357454" cy="956304"/>
            <a:chOff x="357713" y="600975"/>
            <a:chExt cx="357454" cy="956304"/>
          </a:xfrm>
        </p:grpSpPr>
        <p:sp>
          <p:nvSpPr>
            <p:cNvPr id="790" name="Google Shape;790;p1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18"/>
          <p:cNvGrpSpPr/>
          <p:nvPr/>
        </p:nvGrpSpPr>
        <p:grpSpPr>
          <a:xfrm>
            <a:off x="4216658" y="4528371"/>
            <a:ext cx="793256" cy="182899"/>
            <a:chOff x="2685575" y="2835950"/>
            <a:chExt cx="433000" cy="99825"/>
          </a:xfrm>
        </p:grpSpPr>
        <p:sp>
          <p:nvSpPr>
            <p:cNvPr id="795" name="Google Shape;795;p18"/>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8"/>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8"/>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8"/>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18"/>
          <p:cNvGrpSpPr/>
          <p:nvPr/>
        </p:nvGrpSpPr>
        <p:grpSpPr>
          <a:xfrm>
            <a:off x="8323390" y="3373645"/>
            <a:ext cx="1965289" cy="517060"/>
            <a:chOff x="3539975" y="3523525"/>
            <a:chExt cx="745925" cy="196250"/>
          </a:xfrm>
        </p:grpSpPr>
        <p:sp>
          <p:nvSpPr>
            <p:cNvPr id="800" name="Google Shape;800;p1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16" name="Google Shape;816;p18"/>
          <p:cNvPicPr preferRelativeResize="0"/>
          <p:nvPr/>
        </p:nvPicPr>
        <p:blipFill rotWithShape="1">
          <a:blip r:embed="rId3">
            <a:alphaModFix/>
          </a:blip>
          <a:srcRect b="0" l="228" r="238" t="0"/>
          <a:stretch/>
        </p:blipFill>
        <p:spPr>
          <a:xfrm flipH="1" rot="10800000">
            <a:off x="6828749" y="-445753"/>
            <a:ext cx="9353213" cy="2681250"/>
          </a:xfrm>
          <a:prstGeom prst="rect">
            <a:avLst/>
          </a:prstGeom>
          <a:noFill/>
          <a:ln>
            <a:noFill/>
          </a:ln>
        </p:spPr>
      </p:pic>
      <p:sp>
        <p:nvSpPr>
          <p:cNvPr id="817" name="Google Shape;817;p18"/>
          <p:cNvSpPr txBox="1"/>
          <p:nvPr>
            <p:ph idx="5" type="subTitle"/>
          </p:nvPr>
        </p:nvSpPr>
        <p:spPr>
          <a:xfrm>
            <a:off x="5509997" y="1585321"/>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8" name="Google Shape;818;p18"/>
          <p:cNvSpPr txBox="1"/>
          <p:nvPr>
            <p:ph idx="6" type="subTitle"/>
          </p:nvPr>
        </p:nvSpPr>
        <p:spPr>
          <a:xfrm>
            <a:off x="5509984" y="1978229"/>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9" name="Google Shape;819;p18"/>
          <p:cNvSpPr txBox="1"/>
          <p:nvPr>
            <p:ph idx="7" type="subTitle"/>
          </p:nvPr>
        </p:nvSpPr>
        <p:spPr>
          <a:xfrm>
            <a:off x="2027671" y="1585321"/>
            <a:ext cx="2281800" cy="3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0" name="Google Shape;820;p18"/>
          <p:cNvSpPr txBox="1"/>
          <p:nvPr>
            <p:ph idx="8" type="subTitle"/>
          </p:nvPr>
        </p:nvSpPr>
        <p:spPr>
          <a:xfrm>
            <a:off x="2027646" y="1978229"/>
            <a:ext cx="22818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1_1_1_2_1">
    <p:spTree>
      <p:nvGrpSpPr>
        <p:cNvPr id="82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823" name="Google Shape;823;p19"/>
          <p:cNvSpPr txBox="1"/>
          <p:nvPr>
            <p:ph idx="1" type="subTitle"/>
          </p:nvPr>
        </p:nvSpPr>
        <p:spPr>
          <a:xfrm>
            <a:off x="4874072" y="3821141"/>
            <a:ext cx="20400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4" name="Google Shape;824;p19"/>
          <p:cNvSpPr txBox="1"/>
          <p:nvPr>
            <p:ph idx="2" type="subTitle"/>
          </p:nvPr>
        </p:nvSpPr>
        <p:spPr>
          <a:xfrm>
            <a:off x="4874053" y="4083223"/>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5" name="Google Shape;825;p19"/>
          <p:cNvSpPr txBox="1"/>
          <p:nvPr>
            <p:ph idx="3" type="subTitle"/>
          </p:nvPr>
        </p:nvSpPr>
        <p:spPr>
          <a:xfrm>
            <a:off x="2229956" y="3821141"/>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6" name="Google Shape;826;p19"/>
          <p:cNvSpPr txBox="1"/>
          <p:nvPr>
            <p:ph idx="4" type="subTitle"/>
          </p:nvPr>
        </p:nvSpPr>
        <p:spPr>
          <a:xfrm>
            <a:off x="2229928" y="4083223"/>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7" name="Google Shape;827;p1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828" name="Google Shape;828;p19"/>
          <p:cNvSpPr txBox="1"/>
          <p:nvPr>
            <p:ph idx="5" type="subTitle"/>
          </p:nvPr>
        </p:nvSpPr>
        <p:spPr>
          <a:xfrm>
            <a:off x="4874072" y="2007179"/>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29" name="Google Shape;829;p19"/>
          <p:cNvSpPr txBox="1"/>
          <p:nvPr>
            <p:ph idx="6" type="subTitle"/>
          </p:nvPr>
        </p:nvSpPr>
        <p:spPr>
          <a:xfrm>
            <a:off x="4874053" y="2269265"/>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0" name="Google Shape;830;p19"/>
          <p:cNvSpPr txBox="1"/>
          <p:nvPr>
            <p:ph idx="7" type="subTitle"/>
          </p:nvPr>
        </p:nvSpPr>
        <p:spPr>
          <a:xfrm>
            <a:off x="2229956" y="2007179"/>
            <a:ext cx="20400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1" name="Google Shape;831;p19"/>
          <p:cNvSpPr txBox="1"/>
          <p:nvPr>
            <p:ph idx="8" type="subTitle"/>
          </p:nvPr>
        </p:nvSpPr>
        <p:spPr>
          <a:xfrm>
            <a:off x="2229928" y="2269265"/>
            <a:ext cx="2040000" cy="5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9"/>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9"/>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9"/>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9"/>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9"/>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9"/>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9"/>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9"/>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9"/>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9"/>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9"/>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9"/>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9"/>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9"/>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9"/>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9"/>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9"/>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9"/>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9"/>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9"/>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9"/>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9"/>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9"/>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9"/>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9"/>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9"/>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9"/>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9"/>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9"/>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9"/>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9"/>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9"/>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9"/>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9"/>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9"/>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9"/>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9"/>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9"/>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9"/>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9"/>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9"/>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9"/>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9"/>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9"/>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9"/>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9"/>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9"/>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19"/>
          <p:cNvSpPr/>
          <p:nvPr/>
        </p:nvSpPr>
        <p:spPr>
          <a:xfrm>
            <a:off x="1020350" y="23917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1_1_1_2_1_1">
    <p:spTree>
      <p:nvGrpSpPr>
        <p:cNvPr id="907"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909" name="Google Shape;909;p20"/>
          <p:cNvSpPr txBox="1"/>
          <p:nvPr>
            <p:ph idx="1" type="subTitle"/>
          </p:nvPr>
        </p:nvSpPr>
        <p:spPr>
          <a:xfrm>
            <a:off x="6500284" y="2800350"/>
            <a:ext cx="1928100" cy="354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0" name="Google Shape;910;p20"/>
          <p:cNvSpPr txBox="1"/>
          <p:nvPr>
            <p:ph idx="2" type="subTitle"/>
          </p:nvPr>
        </p:nvSpPr>
        <p:spPr>
          <a:xfrm>
            <a:off x="6500273" y="3062422"/>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1" name="Google Shape;911;p20"/>
          <p:cNvSpPr txBox="1"/>
          <p:nvPr>
            <p:ph idx="3" type="subTitle"/>
          </p:nvPr>
        </p:nvSpPr>
        <p:spPr>
          <a:xfrm>
            <a:off x="4572006" y="2800350"/>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2" name="Google Shape;912;p20"/>
          <p:cNvSpPr txBox="1"/>
          <p:nvPr>
            <p:ph idx="4" type="subTitle"/>
          </p:nvPr>
        </p:nvSpPr>
        <p:spPr>
          <a:xfrm>
            <a:off x="4571984" y="3062422"/>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3" name="Google Shape;913;p2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914" name="Google Shape;914;p20"/>
          <p:cNvSpPr txBox="1"/>
          <p:nvPr>
            <p:ph idx="5" type="subTitle"/>
          </p:nvPr>
        </p:nvSpPr>
        <p:spPr>
          <a:xfrm>
            <a:off x="2643734" y="2800363"/>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5" name="Google Shape;915;p20"/>
          <p:cNvSpPr txBox="1"/>
          <p:nvPr>
            <p:ph idx="6" type="subTitle"/>
          </p:nvPr>
        </p:nvSpPr>
        <p:spPr>
          <a:xfrm>
            <a:off x="2643718" y="3062447"/>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6" name="Google Shape;916;p20"/>
          <p:cNvSpPr txBox="1"/>
          <p:nvPr>
            <p:ph idx="7" type="subTitle"/>
          </p:nvPr>
        </p:nvSpPr>
        <p:spPr>
          <a:xfrm>
            <a:off x="715527" y="2800363"/>
            <a:ext cx="1928100" cy="35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17" name="Google Shape;917;p20"/>
          <p:cNvSpPr txBox="1"/>
          <p:nvPr>
            <p:ph idx="8" type="subTitle"/>
          </p:nvPr>
        </p:nvSpPr>
        <p:spPr>
          <a:xfrm>
            <a:off x="715500" y="3062447"/>
            <a:ext cx="1928100" cy="76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96" name="Google Shape;96;p3"/>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 name="Google Shape;97;p3"/>
          <p:cNvSpPr txBox="1"/>
          <p:nvPr>
            <p:ph hasCustomPrompt="1" idx="2" type="title"/>
          </p:nvPr>
        </p:nvSpPr>
        <p:spPr>
          <a:xfrm>
            <a:off x="2748300" y="965501"/>
            <a:ext cx="3647400" cy="15999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12000">
                <a:solidFill>
                  <a:schemeClr val="l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8" name="Google Shape;98;p3"/>
          <p:cNvSpPr txBox="1"/>
          <p:nvPr>
            <p:ph idx="1" type="subTitle"/>
          </p:nvPr>
        </p:nvSpPr>
        <p:spPr>
          <a:xfrm>
            <a:off x="2181900" y="3792111"/>
            <a:ext cx="4780200" cy="34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99" name="Google Shape;99;p3"/>
          <p:cNvPicPr preferRelativeResize="0"/>
          <p:nvPr/>
        </p:nvPicPr>
        <p:blipFill rotWithShape="1">
          <a:blip r:embed="rId3">
            <a:alphaModFix/>
          </a:blip>
          <a:srcRect b="0" l="228" r="238" t="0"/>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1_1_1_2_1_1_1">
    <p:spTree>
      <p:nvGrpSpPr>
        <p:cNvPr id="992" name="Shape 992"/>
        <p:cNvGrpSpPr/>
        <p:nvPr/>
      </p:nvGrpSpPr>
      <p:grpSpPr>
        <a:xfrm>
          <a:off x="0" y="0"/>
          <a:ext cx="0" cy="0"/>
          <a:chOff x="0" y="0"/>
          <a:chExt cx="0" cy="0"/>
        </a:xfrm>
      </p:grpSpPr>
      <p:pic>
        <p:nvPicPr>
          <p:cNvPr id="993" name="Google Shape;993;p21"/>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994" name="Google Shape;994;p21"/>
          <p:cNvSpPr txBox="1"/>
          <p:nvPr>
            <p:ph idx="1" type="subTitle"/>
          </p:nvPr>
        </p:nvSpPr>
        <p:spPr>
          <a:xfrm>
            <a:off x="2439200" y="3075306"/>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5" name="Google Shape;995;p21"/>
          <p:cNvSpPr txBox="1"/>
          <p:nvPr>
            <p:ph idx="2" type="subTitle"/>
          </p:nvPr>
        </p:nvSpPr>
        <p:spPr>
          <a:xfrm>
            <a:off x="2439201" y="3411801"/>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6" name="Google Shape;996;p21"/>
          <p:cNvSpPr txBox="1"/>
          <p:nvPr>
            <p:ph idx="3" type="subTitle"/>
          </p:nvPr>
        </p:nvSpPr>
        <p:spPr>
          <a:xfrm>
            <a:off x="2439209" y="1551800"/>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7" name="Google Shape;997;p21"/>
          <p:cNvSpPr txBox="1"/>
          <p:nvPr>
            <p:ph idx="4" type="subTitle"/>
          </p:nvPr>
        </p:nvSpPr>
        <p:spPr>
          <a:xfrm>
            <a:off x="2439205" y="1888295"/>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998" name="Google Shape;998;p2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999" name="Google Shape;999;p21"/>
          <p:cNvPicPr preferRelativeResize="0"/>
          <p:nvPr/>
        </p:nvPicPr>
        <p:blipFill>
          <a:blip r:embed="rId3">
            <a:alphaModFix/>
          </a:blip>
          <a:stretch>
            <a:fillRect/>
          </a:stretch>
        </p:blipFill>
        <p:spPr>
          <a:xfrm rot="10800000">
            <a:off x="536574" y="3946275"/>
            <a:ext cx="9353213" cy="2681250"/>
          </a:xfrm>
          <a:prstGeom prst="rect">
            <a:avLst/>
          </a:prstGeom>
          <a:noFill/>
          <a:ln>
            <a:noFill/>
          </a:ln>
        </p:spPr>
      </p:pic>
      <p:grpSp>
        <p:nvGrpSpPr>
          <p:cNvPr id="1000" name="Google Shape;1000;p21"/>
          <p:cNvGrpSpPr/>
          <p:nvPr/>
        </p:nvGrpSpPr>
        <p:grpSpPr>
          <a:xfrm flipH="1" rot="10800000">
            <a:off x="400702" y="1439175"/>
            <a:ext cx="283332" cy="284718"/>
            <a:chOff x="432750" y="3302025"/>
            <a:chExt cx="216416" cy="217475"/>
          </a:xfrm>
        </p:grpSpPr>
        <p:sp>
          <p:nvSpPr>
            <p:cNvPr id="1001" name="Google Shape;1001;p21"/>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 name="Google Shape;1003;p21"/>
          <p:cNvGrpSpPr/>
          <p:nvPr/>
        </p:nvGrpSpPr>
        <p:grpSpPr>
          <a:xfrm flipH="1" rot="10800000">
            <a:off x="357713" y="2873685"/>
            <a:ext cx="357454" cy="956304"/>
            <a:chOff x="357713" y="600975"/>
            <a:chExt cx="357454" cy="956304"/>
          </a:xfrm>
        </p:grpSpPr>
        <p:sp>
          <p:nvSpPr>
            <p:cNvPr id="1004" name="Google Shape;1004;p2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21"/>
          <p:cNvGrpSpPr/>
          <p:nvPr/>
        </p:nvGrpSpPr>
        <p:grpSpPr>
          <a:xfrm>
            <a:off x="8079415" y="2873670"/>
            <a:ext cx="1965289" cy="517060"/>
            <a:chOff x="3539975" y="3523525"/>
            <a:chExt cx="745925" cy="196250"/>
          </a:xfrm>
        </p:grpSpPr>
        <p:sp>
          <p:nvSpPr>
            <p:cNvPr id="1009" name="Google Shape;1009;p2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21"/>
          <p:cNvSpPr txBox="1"/>
          <p:nvPr>
            <p:ph idx="5" type="subTitle"/>
          </p:nvPr>
        </p:nvSpPr>
        <p:spPr>
          <a:xfrm>
            <a:off x="5979475" y="3075306"/>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6" name="Google Shape;1026;p21"/>
          <p:cNvSpPr txBox="1"/>
          <p:nvPr>
            <p:ph idx="6" type="subTitle"/>
          </p:nvPr>
        </p:nvSpPr>
        <p:spPr>
          <a:xfrm>
            <a:off x="5979476" y="3411801"/>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7" name="Google Shape;1027;p21"/>
          <p:cNvSpPr txBox="1"/>
          <p:nvPr>
            <p:ph idx="7" type="subTitle"/>
          </p:nvPr>
        </p:nvSpPr>
        <p:spPr>
          <a:xfrm>
            <a:off x="5979484" y="1551800"/>
            <a:ext cx="20991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28" name="Google Shape;1028;p21"/>
          <p:cNvSpPr txBox="1"/>
          <p:nvPr>
            <p:ph idx="8" type="subTitle"/>
          </p:nvPr>
        </p:nvSpPr>
        <p:spPr>
          <a:xfrm>
            <a:off x="5979480" y="1888295"/>
            <a:ext cx="2099100" cy="66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29"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031" name="Google Shape;1031;p22"/>
          <p:cNvSpPr txBox="1"/>
          <p:nvPr>
            <p:ph idx="1" type="subTitle"/>
          </p:nvPr>
        </p:nvSpPr>
        <p:spPr>
          <a:xfrm>
            <a:off x="3256861" y="1320575"/>
            <a:ext cx="2204400" cy="4434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2" name="Google Shape;1032;p22"/>
          <p:cNvSpPr txBox="1"/>
          <p:nvPr>
            <p:ph idx="2" type="subTitle"/>
          </p:nvPr>
        </p:nvSpPr>
        <p:spPr>
          <a:xfrm>
            <a:off x="3256856" y="17850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3" name="Google Shape;1033;p22"/>
          <p:cNvSpPr txBox="1"/>
          <p:nvPr>
            <p:ph idx="3" type="subTitle"/>
          </p:nvPr>
        </p:nvSpPr>
        <p:spPr>
          <a:xfrm>
            <a:off x="3256861" y="2435975"/>
            <a:ext cx="220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4" name="Google Shape;1034;p22"/>
          <p:cNvSpPr txBox="1"/>
          <p:nvPr>
            <p:ph idx="4" type="subTitle"/>
          </p:nvPr>
        </p:nvSpPr>
        <p:spPr>
          <a:xfrm>
            <a:off x="3256856" y="29004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5" name="Google Shape;1035;p22"/>
          <p:cNvSpPr txBox="1"/>
          <p:nvPr>
            <p:ph idx="5" type="subTitle"/>
          </p:nvPr>
        </p:nvSpPr>
        <p:spPr>
          <a:xfrm>
            <a:off x="3256861" y="3551375"/>
            <a:ext cx="2204400" cy="443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6" name="Google Shape;1036;p22"/>
          <p:cNvSpPr txBox="1"/>
          <p:nvPr>
            <p:ph idx="6" type="subTitle"/>
          </p:nvPr>
        </p:nvSpPr>
        <p:spPr>
          <a:xfrm>
            <a:off x="3256856" y="4015826"/>
            <a:ext cx="3280200" cy="48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37" name="Google Shape;1037;p2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060" name="Shape 1060"/>
        <p:cNvGrpSpPr/>
        <p:nvPr/>
      </p:nvGrpSpPr>
      <p:grpSpPr>
        <a:xfrm>
          <a:off x="0" y="0"/>
          <a:ext cx="0" cy="0"/>
          <a:chOff x="0" y="0"/>
          <a:chExt cx="0" cy="0"/>
        </a:xfrm>
      </p:grpSpPr>
      <p:pic>
        <p:nvPicPr>
          <p:cNvPr id="1061" name="Google Shape;1061;p23"/>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062" name="Google Shape;1062;p23"/>
          <p:cNvSpPr txBox="1"/>
          <p:nvPr>
            <p:ph idx="1" type="subTitle"/>
          </p:nvPr>
        </p:nvSpPr>
        <p:spPr>
          <a:xfrm>
            <a:off x="3358449"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3" name="Google Shape;1063;p23"/>
          <p:cNvSpPr txBox="1"/>
          <p:nvPr>
            <p:ph idx="2" type="subTitle"/>
          </p:nvPr>
        </p:nvSpPr>
        <p:spPr>
          <a:xfrm>
            <a:off x="3358449"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4" name="Google Shape;1064;p23"/>
          <p:cNvSpPr txBox="1"/>
          <p:nvPr>
            <p:ph idx="3" type="subTitle"/>
          </p:nvPr>
        </p:nvSpPr>
        <p:spPr>
          <a:xfrm>
            <a:off x="5977723"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5" name="Google Shape;1065;p23"/>
          <p:cNvSpPr txBox="1"/>
          <p:nvPr>
            <p:ph idx="4" type="subTitle"/>
          </p:nvPr>
        </p:nvSpPr>
        <p:spPr>
          <a:xfrm>
            <a:off x="5977723"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6" name="Google Shape;1066;p23"/>
          <p:cNvSpPr txBox="1"/>
          <p:nvPr>
            <p:ph idx="5" type="subTitle"/>
          </p:nvPr>
        </p:nvSpPr>
        <p:spPr>
          <a:xfrm>
            <a:off x="739174" y="2462609"/>
            <a:ext cx="24744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7" name="Google Shape;1067;p23"/>
          <p:cNvSpPr txBox="1"/>
          <p:nvPr>
            <p:ph idx="6" type="subTitle"/>
          </p:nvPr>
        </p:nvSpPr>
        <p:spPr>
          <a:xfrm>
            <a:off x="739174" y="3003259"/>
            <a:ext cx="24744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68" name="Google Shape;1068;p2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069" name="Google Shape;1069;p23"/>
          <p:cNvPicPr preferRelativeResize="0"/>
          <p:nvPr/>
        </p:nvPicPr>
        <p:blipFill rotWithShape="1">
          <a:blip r:embed="rId3">
            <a:alphaModFix/>
          </a:blip>
          <a:srcRect b="0" l="228" r="238" t="0"/>
          <a:stretch/>
        </p:blipFill>
        <p:spPr>
          <a:xfrm>
            <a:off x="-272534" y="3684650"/>
            <a:ext cx="9353213" cy="2681250"/>
          </a:xfrm>
          <a:prstGeom prst="rect">
            <a:avLst/>
          </a:prstGeom>
          <a:noFill/>
          <a:ln>
            <a:noFill/>
          </a:ln>
        </p:spPr>
      </p:pic>
      <p:grpSp>
        <p:nvGrpSpPr>
          <p:cNvPr id="1070" name="Google Shape;1070;p23"/>
          <p:cNvGrpSpPr/>
          <p:nvPr/>
        </p:nvGrpSpPr>
        <p:grpSpPr>
          <a:xfrm flipH="1">
            <a:off x="6673896" y="4291395"/>
            <a:ext cx="283980" cy="284718"/>
            <a:chOff x="432750" y="3302025"/>
            <a:chExt cx="216911" cy="217475"/>
          </a:xfrm>
        </p:grpSpPr>
        <p:sp>
          <p:nvSpPr>
            <p:cNvPr id="1071" name="Google Shape;1071;p23"/>
            <p:cNvSpPr/>
            <p:nvPr/>
          </p:nvSpPr>
          <p:spPr>
            <a:xfrm>
              <a:off x="435536"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23"/>
          <p:cNvGrpSpPr/>
          <p:nvPr/>
        </p:nvGrpSpPr>
        <p:grpSpPr>
          <a:xfrm flipH="1">
            <a:off x="-875276" y="4152020"/>
            <a:ext cx="1965289" cy="517060"/>
            <a:chOff x="3539975" y="3523525"/>
            <a:chExt cx="745925" cy="196250"/>
          </a:xfrm>
        </p:grpSpPr>
        <p:sp>
          <p:nvSpPr>
            <p:cNvPr id="1074" name="Google Shape;1074;p2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0" name="Google Shape;1090;p23"/>
          <p:cNvSpPr/>
          <p:nvPr/>
        </p:nvSpPr>
        <p:spPr>
          <a:xfrm flipH="1">
            <a:off x="3358461" y="415662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_1">
    <p:spTree>
      <p:nvGrpSpPr>
        <p:cNvPr id="109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093" name="Google Shape;1093;p24"/>
          <p:cNvSpPr txBox="1"/>
          <p:nvPr>
            <p:ph idx="1" type="subTitle"/>
          </p:nvPr>
        </p:nvSpPr>
        <p:spPr>
          <a:xfrm>
            <a:off x="3431104" y="25698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4" name="Google Shape;1094;p24"/>
          <p:cNvSpPr txBox="1"/>
          <p:nvPr>
            <p:ph idx="2" type="subTitle"/>
          </p:nvPr>
        </p:nvSpPr>
        <p:spPr>
          <a:xfrm>
            <a:off x="3431096" y="30964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5" name="Google Shape;1095;p24"/>
          <p:cNvSpPr txBox="1"/>
          <p:nvPr>
            <p:ph idx="3" type="subTitle"/>
          </p:nvPr>
        </p:nvSpPr>
        <p:spPr>
          <a:xfrm>
            <a:off x="5846645" y="19602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6" name="Google Shape;1096;p24"/>
          <p:cNvSpPr txBox="1"/>
          <p:nvPr>
            <p:ph idx="4" type="subTitle"/>
          </p:nvPr>
        </p:nvSpPr>
        <p:spPr>
          <a:xfrm>
            <a:off x="5846637" y="24868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7" name="Google Shape;1097;p24"/>
          <p:cNvSpPr txBox="1"/>
          <p:nvPr>
            <p:ph idx="5" type="subTitle"/>
          </p:nvPr>
        </p:nvSpPr>
        <p:spPr>
          <a:xfrm>
            <a:off x="1015564" y="3179460"/>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8" name="Google Shape;1098;p24"/>
          <p:cNvSpPr txBox="1"/>
          <p:nvPr>
            <p:ph idx="6" type="subTitle"/>
          </p:nvPr>
        </p:nvSpPr>
        <p:spPr>
          <a:xfrm>
            <a:off x="1015555" y="3706075"/>
            <a:ext cx="2281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099" name="Google Shape;1099;p2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100" name="Google Shape;1100;p24"/>
          <p:cNvPicPr preferRelativeResize="0"/>
          <p:nvPr/>
        </p:nvPicPr>
        <p:blipFill rotWithShape="1">
          <a:blip r:embed="rId3">
            <a:alphaModFix/>
          </a:blip>
          <a:srcRect b="0" l="228" r="238" t="0"/>
          <a:stretch/>
        </p:blipFill>
        <p:spPr>
          <a:xfrm flipH="1">
            <a:off x="-1010334" y="4059150"/>
            <a:ext cx="9353213" cy="2681250"/>
          </a:xfrm>
          <a:prstGeom prst="rect">
            <a:avLst/>
          </a:prstGeom>
          <a:noFill/>
          <a:ln>
            <a:noFill/>
          </a:ln>
        </p:spPr>
      </p:pic>
      <p:grpSp>
        <p:nvGrpSpPr>
          <p:cNvPr id="1101" name="Google Shape;1101;p24"/>
          <p:cNvGrpSpPr/>
          <p:nvPr/>
        </p:nvGrpSpPr>
        <p:grpSpPr>
          <a:xfrm flipH="1">
            <a:off x="8437331" y="1819645"/>
            <a:ext cx="283332" cy="284718"/>
            <a:chOff x="423709" y="3302025"/>
            <a:chExt cx="216416" cy="217475"/>
          </a:xfrm>
        </p:grpSpPr>
        <p:sp>
          <p:nvSpPr>
            <p:cNvPr id="1102" name="Google Shape;1102;p2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4"/>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24"/>
          <p:cNvGrpSpPr/>
          <p:nvPr/>
        </p:nvGrpSpPr>
        <p:grpSpPr>
          <a:xfrm flipH="1">
            <a:off x="-1085251" y="4215195"/>
            <a:ext cx="1965289" cy="517060"/>
            <a:chOff x="3539975" y="3523525"/>
            <a:chExt cx="745925" cy="196250"/>
          </a:xfrm>
        </p:grpSpPr>
        <p:sp>
          <p:nvSpPr>
            <p:cNvPr id="1105" name="Google Shape;1105;p2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1" name="Google Shape;1121;p24"/>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_1_1_1_1_1">
    <p:spTree>
      <p:nvGrpSpPr>
        <p:cNvPr id="1122" name="Shape 1122"/>
        <p:cNvGrpSpPr/>
        <p:nvPr/>
      </p:nvGrpSpPr>
      <p:grpSpPr>
        <a:xfrm>
          <a:off x="0" y="0"/>
          <a:ext cx="0" cy="0"/>
          <a:chOff x="0" y="0"/>
          <a:chExt cx="0" cy="0"/>
        </a:xfrm>
      </p:grpSpPr>
      <p:pic>
        <p:nvPicPr>
          <p:cNvPr id="1123" name="Google Shape;1123;p25"/>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124" name="Google Shape;1124;p25"/>
          <p:cNvSpPr txBox="1"/>
          <p:nvPr>
            <p:ph idx="1" type="subTitle"/>
          </p:nvPr>
        </p:nvSpPr>
        <p:spPr>
          <a:xfrm flipH="1">
            <a:off x="1015575"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5" name="Google Shape;1125;p25"/>
          <p:cNvSpPr txBox="1"/>
          <p:nvPr>
            <p:ph idx="2" type="subTitle"/>
          </p:nvPr>
        </p:nvSpPr>
        <p:spPr>
          <a:xfrm>
            <a:off x="3431088"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6" name="Google Shape;1126;p25"/>
          <p:cNvSpPr txBox="1"/>
          <p:nvPr>
            <p:ph idx="3" type="subTitle"/>
          </p:nvPr>
        </p:nvSpPr>
        <p:spPr>
          <a:xfrm>
            <a:off x="5846652"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7" name="Google Shape;1127;p25"/>
          <p:cNvSpPr txBox="1"/>
          <p:nvPr>
            <p:ph idx="4" type="subTitle"/>
          </p:nvPr>
        </p:nvSpPr>
        <p:spPr>
          <a:xfrm>
            <a:off x="5846625"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8" name="Google Shape;1128;p25"/>
          <p:cNvSpPr txBox="1"/>
          <p:nvPr>
            <p:ph idx="5" type="subTitle"/>
          </p:nvPr>
        </p:nvSpPr>
        <p:spPr>
          <a:xfrm flipH="1">
            <a:off x="3431114" y="29180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29" name="Google Shape;1129;p25"/>
          <p:cNvSpPr txBox="1"/>
          <p:nvPr>
            <p:ph idx="6" type="subTitle"/>
          </p:nvPr>
        </p:nvSpPr>
        <p:spPr>
          <a:xfrm>
            <a:off x="1015550" y="3405290"/>
            <a:ext cx="2281800" cy="47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30" name="Google Shape;1130;p2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131" name="Google Shape;1131;p25"/>
          <p:cNvPicPr preferRelativeResize="0"/>
          <p:nvPr/>
        </p:nvPicPr>
        <p:blipFill rotWithShape="1">
          <a:blip r:embed="rId3">
            <a:alphaModFix/>
          </a:blip>
          <a:srcRect b="0" l="228" r="238" t="0"/>
          <a:stretch/>
        </p:blipFill>
        <p:spPr>
          <a:xfrm>
            <a:off x="-152401" y="3789475"/>
            <a:ext cx="9353213" cy="2681250"/>
          </a:xfrm>
          <a:prstGeom prst="rect">
            <a:avLst/>
          </a:prstGeom>
          <a:noFill/>
          <a:ln>
            <a:noFill/>
          </a:ln>
        </p:spPr>
      </p:pic>
      <p:grpSp>
        <p:nvGrpSpPr>
          <p:cNvPr id="1132" name="Google Shape;1132;p25"/>
          <p:cNvGrpSpPr/>
          <p:nvPr/>
        </p:nvGrpSpPr>
        <p:grpSpPr>
          <a:xfrm>
            <a:off x="391864" y="3850070"/>
            <a:ext cx="289170" cy="284718"/>
            <a:chOff x="426000" y="3302025"/>
            <a:chExt cx="220875" cy="217475"/>
          </a:xfrm>
        </p:grpSpPr>
        <p:sp>
          <p:nvSpPr>
            <p:cNvPr id="1133" name="Google Shape;1133;p25"/>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5" name="Google Shape;1135;p25"/>
          <p:cNvGrpSpPr/>
          <p:nvPr/>
        </p:nvGrpSpPr>
        <p:grpSpPr>
          <a:xfrm>
            <a:off x="357713" y="1134375"/>
            <a:ext cx="357454" cy="956304"/>
            <a:chOff x="357713" y="600975"/>
            <a:chExt cx="357454" cy="956304"/>
          </a:xfrm>
        </p:grpSpPr>
        <p:sp>
          <p:nvSpPr>
            <p:cNvPr id="1136" name="Google Shape;1136;p2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25"/>
          <p:cNvGrpSpPr/>
          <p:nvPr/>
        </p:nvGrpSpPr>
        <p:grpSpPr>
          <a:xfrm>
            <a:off x="8262140" y="3875995"/>
            <a:ext cx="1965289" cy="517060"/>
            <a:chOff x="3539975" y="3523525"/>
            <a:chExt cx="745925" cy="196250"/>
          </a:xfrm>
        </p:grpSpPr>
        <p:sp>
          <p:nvSpPr>
            <p:cNvPr id="1141" name="Google Shape;1141;p2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7" name="Google Shape;1157;p25"/>
          <p:cNvSpPr/>
          <p:nvPr/>
        </p:nvSpPr>
        <p:spPr>
          <a:xfrm>
            <a:off x="437788" y="25162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_2">
    <p:spTree>
      <p:nvGrpSpPr>
        <p:cNvPr id="1158" name="Shape 1158"/>
        <p:cNvGrpSpPr/>
        <p:nvPr/>
      </p:nvGrpSpPr>
      <p:grpSpPr>
        <a:xfrm>
          <a:off x="0" y="0"/>
          <a:ext cx="0" cy="0"/>
          <a:chOff x="0" y="0"/>
          <a:chExt cx="0" cy="0"/>
        </a:xfrm>
      </p:grpSpPr>
      <p:pic>
        <p:nvPicPr>
          <p:cNvPr id="1159" name="Google Shape;1159;p26"/>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160" name="Google Shape;1160;p26"/>
          <p:cNvSpPr txBox="1"/>
          <p:nvPr>
            <p:ph idx="1" type="subTitle"/>
          </p:nvPr>
        </p:nvSpPr>
        <p:spPr>
          <a:xfrm>
            <a:off x="2365650" y="1194563"/>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61" name="Google Shape;1161;p26"/>
          <p:cNvSpPr txBox="1"/>
          <p:nvPr>
            <p:ph idx="2" type="subTitle"/>
          </p:nvPr>
        </p:nvSpPr>
        <p:spPr>
          <a:xfrm>
            <a:off x="2365650" y="2610875"/>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62" name="Google Shape;1162;p26"/>
          <p:cNvSpPr txBox="1"/>
          <p:nvPr>
            <p:ph idx="3" type="subTitle"/>
          </p:nvPr>
        </p:nvSpPr>
        <p:spPr>
          <a:xfrm>
            <a:off x="2365650" y="4027188"/>
            <a:ext cx="4412700" cy="54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grpSp>
        <p:nvGrpSpPr>
          <p:cNvPr id="1163" name="Google Shape;1163;p26"/>
          <p:cNvGrpSpPr/>
          <p:nvPr/>
        </p:nvGrpSpPr>
        <p:grpSpPr>
          <a:xfrm flipH="1">
            <a:off x="-760312" y="4088195"/>
            <a:ext cx="1965289" cy="517060"/>
            <a:chOff x="3539975" y="3523525"/>
            <a:chExt cx="745925" cy="196250"/>
          </a:xfrm>
        </p:grpSpPr>
        <p:sp>
          <p:nvSpPr>
            <p:cNvPr id="1164" name="Google Shape;1164;p2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26"/>
          <p:cNvGrpSpPr/>
          <p:nvPr/>
        </p:nvGrpSpPr>
        <p:grpSpPr>
          <a:xfrm>
            <a:off x="743688" y="1615450"/>
            <a:ext cx="357454" cy="956304"/>
            <a:chOff x="357713" y="600975"/>
            <a:chExt cx="357454" cy="956304"/>
          </a:xfrm>
        </p:grpSpPr>
        <p:sp>
          <p:nvSpPr>
            <p:cNvPr id="1181" name="Google Shape;1181;p2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26"/>
          <p:cNvSpPr txBox="1"/>
          <p:nvPr>
            <p:ph hasCustomPrompt="1" type="title"/>
          </p:nvPr>
        </p:nvSpPr>
        <p:spPr>
          <a:xfrm>
            <a:off x="2365650" y="570312"/>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86" name="Google Shape;1186;p26"/>
          <p:cNvSpPr txBox="1"/>
          <p:nvPr>
            <p:ph hasCustomPrompt="1" idx="4" type="title"/>
          </p:nvPr>
        </p:nvSpPr>
        <p:spPr>
          <a:xfrm>
            <a:off x="2365650" y="1980037"/>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87" name="Google Shape;1187;p26"/>
          <p:cNvSpPr txBox="1"/>
          <p:nvPr>
            <p:ph hasCustomPrompt="1" idx="5" type="title"/>
          </p:nvPr>
        </p:nvSpPr>
        <p:spPr>
          <a:xfrm>
            <a:off x="2365650" y="3389812"/>
            <a:ext cx="4412700" cy="6243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pic>
        <p:nvPicPr>
          <p:cNvPr id="1188" name="Google Shape;1188;p26"/>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_2_1">
    <p:spTree>
      <p:nvGrpSpPr>
        <p:cNvPr id="1189" name="Shape 1189"/>
        <p:cNvGrpSpPr/>
        <p:nvPr/>
      </p:nvGrpSpPr>
      <p:grpSpPr>
        <a:xfrm>
          <a:off x="0" y="0"/>
          <a:ext cx="0" cy="0"/>
          <a:chOff x="0" y="0"/>
          <a:chExt cx="0" cy="0"/>
        </a:xfrm>
      </p:grpSpPr>
      <p:pic>
        <p:nvPicPr>
          <p:cNvPr id="1190" name="Google Shape;1190;p27"/>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1191" name="Google Shape;1191;p2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192" name="Google Shape;1192;p27"/>
          <p:cNvSpPr txBox="1"/>
          <p:nvPr>
            <p:ph idx="1" type="subTitle"/>
          </p:nvPr>
        </p:nvSpPr>
        <p:spPr>
          <a:xfrm flipH="1">
            <a:off x="1015575"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3" name="Google Shape;1193;p27"/>
          <p:cNvSpPr txBox="1"/>
          <p:nvPr>
            <p:ph idx="2" type="subTitle"/>
          </p:nvPr>
        </p:nvSpPr>
        <p:spPr>
          <a:xfrm>
            <a:off x="3431088"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4" name="Google Shape;1194;p27"/>
          <p:cNvSpPr txBox="1"/>
          <p:nvPr>
            <p:ph idx="3" type="subTitle"/>
          </p:nvPr>
        </p:nvSpPr>
        <p:spPr>
          <a:xfrm>
            <a:off x="5846652"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5" name="Google Shape;1195;p27"/>
          <p:cNvSpPr txBox="1"/>
          <p:nvPr>
            <p:ph idx="4" type="subTitle"/>
          </p:nvPr>
        </p:nvSpPr>
        <p:spPr>
          <a:xfrm>
            <a:off x="5846625"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6" name="Google Shape;1196;p27"/>
          <p:cNvSpPr txBox="1"/>
          <p:nvPr>
            <p:ph idx="5" type="subTitle"/>
          </p:nvPr>
        </p:nvSpPr>
        <p:spPr>
          <a:xfrm flipH="1">
            <a:off x="3431114" y="2384693"/>
            <a:ext cx="2281800" cy="3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7" name="Google Shape;1197;p27"/>
          <p:cNvSpPr txBox="1"/>
          <p:nvPr>
            <p:ph idx="6" type="subTitle"/>
          </p:nvPr>
        </p:nvSpPr>
        <p:spPr>
          <a:xfrm>
            <a:off x="1015550" y="2871906"/>
            <a:ext cx="2281800" cy="77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198" name="Google Shape;1198;p27"/>
          <p:cNvSpPr txBox="1"/>
          <p:nvPr>
            <p:ph hasCustomPrompt="1" idx="7" type="title"/>
          </p:nvPr>
        </p:nvSpPr>
        <p:spPr>
          <a:xfrm>
            <a:off x="1015550" y="1731675"/>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99" name="Google Shape;1199;p27"/>
          <p:cNvSpPr txBox="1"/>
          <p:nvPr>
            <p:ph hasCustomPrompt="1" idx="8" type="title"/>
          </p:nvPr>
        </p:nvSpPr>
        <p:spPr>
          <a:xfrm>
            <a:off x="3431100" y="1735500"/>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00" name="Google Shape;1200;p27"/>
          <p:cNvSpPr txBox="1"/>
          <p:nvPr>
            <p:ph hasCustomPrompt="1" idx="9" type="title"/>
          </p:nvPr>
        </p:nvSpPr>
        <p:spPr>
          <a:xfrm>
            <a:off x="5846650" y="1731513"/>
            <a:ext cx="2281800" cy="516900"/>
          </a:xfrm>
          <a:prstGeom prst="rect">
            <a:avLst/>
          </a:prstGeom>
        </p:spPr>
        <p:txBody>
          <a:bodyPr anchorCtr="0" anchor="t" bIns="91425" lIns="91425" spcFirstLastPara="1" rIns="91425" wrap="square" tIns="0">
            <a:noAutofit/>
          </a:bodyPr>
          <a:lstStyle>
            <a:lvl1pPr lvl="0" rtl="0" algn="ctr">
              <a:spcBef>
                <a:spcPts val="0"/>
              </a:spcBef>
              <a:spcAft>
                <a:spcPts val="0"/>
              </a:spcAft>
              <a:buSzPts val="4800"/>
              <a:buNone/>
              <a:defRPr sz="41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pic>
        <p:nvPicPr>
          <p:cNvPr id="1201" name="Google Shape;1201;p27"/>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02" name="Google Shape;1202;p27"/>
          <p:cNvGrpSpPr/>
          <p:nvPr/>
        </p:nvGrpSpPr>
        <p:grpSpPr>
          <a:xfrm>
            <a:off x="8366565" y="3353020"/>
            <a:ext cx="1965289" cy="517060"/>
            <a:chOff x="3539975" y="3523525"/>
            <a:chExt cx="745925" cy="196250"/>
          </a:xfrm>
        </p:grpSpPr>
        <p:sp>
          <p:nvSpPr>
            <p:cNvPr id="1203" name="Google Shape;1203;p2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27"/>
          <p:cNvSpPr/>
          <p:nvPr/>
        </p:nvSpPr>
        <p:spPr>
          <a:xfrm>
            <a:off x="258688" y="2257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1_1">
    <p:spTree>
      <p:nvGrpSpPr>
        <p:cNvPr id="1220" name="Shape 1220"/>
        <p:cNvGrpSpPr/>
        <p:nvPr/>
      </p:nvGrpSpPr>
      <p:grpSpPr>
        <a:xfrm>
          <a:off x="0" y="0"/>
          <a:ext cx="0" cy="0"/>
          <a:chOff x="0" y="0"/>
          <a:chExt cx="0" cy="0"/>
        </a:xfrm>
      </p:grpSpPr>
      <p:pic>
        <p:nvPicPr>
          <p:cNvPr id="1221" name="Google Shape;1221;p28"/>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1222" name="Google Shape;1222;p28"/>
          <p:cNvSpPr txBox="1"/>
          <p:nvPr>
            <p:ph hasCustomPrompt="1" type="title"/>
          </p:nvPr>
        </p:nvSpPr>
        <p:spPr>
          <a:xfrm>
            <a:off x="1694250" y="2876163"/>
            <a:ext cx="5755500" cy="9828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6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3" name="Google Shape;1223;p28"/>
          <p:cNvSpPr txBox="1"/>
          <p:nvPr>
            <p:ph idx="1" type="subTitle"/>
          </p:nvPr>
        </p:nvSpPr>
        <p:spPr>
          <a:xfrm>
            <a:off x="1694250" y="2215382"/>
            <a:ext cx="5755500" cy="2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224" name="Google Shape;1224;p28"/>
          <p:cNvGrpSpPr/>
          <p:nvPr/>
        </p:nvGrpSpPr>
        <p:grpSpPr>
          <a:xfrm flipH="1">
            <a:off x="-577263" y="3979395"/>
            <a:ext cx="1965289" cy="517060"/>
            <a:chOff x="3539975" y="3523525"/>
            <a:chExt cx="745925" cy="196250"/>
          </a:xfrm>
        </p:grpSpPr>
        <p:sp>
          <p:nvSpPr>
            <p:cNvPr id="1225" name="Google Shape;1225;p2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28"/>
          <p:cNvSpPr txBox="1"/>
          <p:nvPr>
            <p:ph hasCustomPrompt="1" idx="2" type="title"/>
          </p:nvPr>
        </p:nvSpPr>
        <p:spPr>
          <a:xfrm>
            <a:off x="1694250" y="1082500"/>
            <a:ext cx="5755500" cy="982800"/>
          </a:xfrm>
          <a:prstGeom prst="rect">
            <a:avLst/>
          </a:prstGeom>
        </p:spPr>
        <p:txBody>
          <a:bodyPr anchorCtr="0" anchor="t" bIns="91425" lIns="91425" spcFirstLastPara="1" rIns="91425" wrap="square" tIns="0">
            <a:noAutofit/>
          </a:bodyPr>
          <a:lstStyle>
            <a:lvl1pPr lvl="0" rtl="0" algn="ctr">
              <a:spcBef>
                <a:spcPts val="0"/>
              </a:spcBef>
              <a:spcAft>
                <a:spcPts val="0"/>
              </a:spcAft>
              <a:buSzPts val="12000"/>
              <a:buNone/>
              <a:defRPr sz="6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42" name="Google Shape;1242;p28"/>
          <p:cNvSpPr txBox="1"/>
          <p:nvPr>
            <p:ph idx="3" type="subTitle"/>
          </p:nvPr>
        </p:nvSpPr>
        <p:spPr>
          <a:xfrm>
            <a:off x="1694250" y="4008699"/>
            <a:ext cx="5755500" cy="2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_1_2_1">
    <p:spTree>
      <p:nvGrpSpPr>
        <p:cNvPr id="1243" name="Shape 1243"/>
        <p:cNvGrpSpPr/>
        <p:nvPr/>
      </p:nvGrpSpPr>
      <p:grpSpPr>
        <a:xfrm>
          <a:off x="0" y="0"/>
          <a:ext cx="0" cy="0"/>
          <a:chOff x="0" y="0"/>
          <a:chExt cx="0" cy="0"/>
        </a:xfrm>
      </p:grpSpPr>
      <p:pic>
        <p:nvPicPr>
          <p:cNvPr id="1244" name="Google Shape;1244;p29"/>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245" name="Google Shape;1245;p29"/>
          <p:cNvSpPr txBox="1"/>
          <p:nvPr>
            <p:ph idx="1" type="subTitle"/>
          </p:nvPr>
        </p:nvSpPr>
        <p:spPr>
          <a:xfrm>
            <a:off x="4836309" y="1844780"/>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6" name="Google Shape;1246;p29"/>
          <p:cNvSpPr txBox="1"/>
          <p:nvPr>
            <p:ph idx="2" type="subTitle"/>
          </p:nvPr>
        </p:nvSpPr>
        <p:spPr>
          <a:xfrm>
            <a:off x="4836300" y="2197450"/>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7" name="Google Shape;1247;p29"/>
          <p:cNvSpPr txBox="1"/>
          <p:nvPr>
            <p:ph idx="3" type="subTitle"/>
          </p:nvPr>
        </p:nvSpPr>
        <p:spPr>
          <a:xfrm>
            <a:off x="4836305" y="2833230"/>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8" name="Google Shape;1248;p29"/>
          <p:cNvSpPr txBox="1"/>
          <p:nvPr>
            <p:ph idx="4" type="subTitle"/>
          </p:nvPr>
        </p:nvSpPr>
        <p:spPr>
          <a:xfrm>
            <a:off x="4836303" y="3185900"/>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9" name="Google Shape;1249;p29"/>
          <p:cNvSpPr txBox="1"/>
          <p:nvPr>
            <p:ph idx="5" type="subTitle"/>
          </p:nvPr>
        </p:nvSpPr>
        <p:spPr>
          <a:xfrm>
            <a:off x="1167897" y="135055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0" name="Google Shape;1250;p29"/>
          <p:cNvSpPr txBox="1"/>
          <p:nvPr>
            <p:ph idx="6" type="subTitle"/>
          </p:nvPr>
        </p:nvSpPr>
        <p:spPr>
          <a:xfrm>
            <a:off x="1167902" y="170322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1" name="Google Shape;1251;p2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252" name="Google Shape;1252;p29"/>
          <p:cNvSpPr txBox="1"/>
          <p:nvPr>
            <p:ph idx="7" type="subTitle"/>
          </p:nvPr>
        </p:nvSpPr>
        <p:spPr>
          <a:xfrm>
            <a:off x="1167909" y="332745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3" name="Google Shape;1253;p29"/>
          <p:cNvSpPr txBox="1"/>
          <p:nvPr>
            <p:ph idx="8" type="subTitle"/>
          </p:nvPr>
        </p:nvSpPr>
        <p:spPr>
          <a:xfrm>
            <a:off x="1167900" y="368012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4" name="Google Shape;1254;p29"/>
          <p:cNvSpPr txBox="1"/>
          <p:nvPr>
            <p:ph idx="9" type="subTitle"/>
          </p:nvPr>
        </p:nvSpPr>
        <p:spPr>
          <a:xfrm>
            <a:off x="1167897" y="2339005"/>
            <a:ext cx="2266800" cy="443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55" name="Google Shape;1255;p29"/>
          <p:cNvSpPr txBox="1"/>
          <p:nvPr>
            <p:ph idx="13" type="subTitle"/>
          </p:nvPr>
        </p:nvSpPr>
        <p:spPr>
          <a:xfrm>
            <a:off x="1167902" y="2691675"/>
            <a:ext cx="34803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256" name="Google Shape;1256;p29"/>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57" name="Google Shape;1257;p29"/>
          <p:cNvGrpSpPr/>
          <p:nvPr/>
        </p:nvGrpSpPr>
        <p:grpSpPr>
          <a:xfrm>
            <a:off x="391864" y="3850070"/>
            <a:ext cx="289170" cy="284718"/>
            <a:chOff x="426000" y="3302025"/>
            <a:chExt cx="220875" cy="217475"/>
          </a:xfrm>
        </p:grpSpPr>
        <p:sp>
          <p:nvSpPr>
            <p:cNvPr id="1258" name="Google Shape;1258;p29"/>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29"/>
          <p:cNvGrpSpPr/>
          <p:nvPr/>
        </p:nvGrpSpPr>
        <p:grpSpPr>
          <a:xfrm>
            <a:off x="357713" y="1058175"/>
            <a:ext cx="357454" cy="956304"/>
            <a:chOff x="357713" y="600975"/>
            <a:chExt cx="357454" cy="956304"/>
          </a:xfrm>
        </p:grpSpPr>
        <p:sp>
          <p:nvSpPr>
            <p:cNvPr id="1261" name="Google Shape;1261;p2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29"/>
          <p:cNvGrpSpPr/>
          <p:nvPr/>
        </p:nvGrpSpPr>
        <p:grpSpPr>
          <a:xfrm>
            <a:off x="8366565" y="3353020"/>
            <a:ext cx="1965289" cy="517060"/>
            <a:chOff x="3539975" y="3523525"/>
            <a:chExt cx="745925" cy="196250"/>
          </a:xfrm>
        </p:grpSpPr>
        <p:sp>
          <p:nvSpPr>
            <p:cNvPr id="1266" name="Google Shape;1266;p2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29"/>
          <p:cNvSpPr/>
          <p:nvPr/>
        </p:nvSpPr>
        <p:spPr>
          <a:xfrm>
            <a:off x="258688" y="2638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1">
  <p:cSld name="CUSTOM_1_1_2_1_1">
    <p:spTree>
      <p:nvGrpSpPr>
        <p:cNvPr id="1283" name="Shape 1283"/>
        <p:cNvGrpSpPr/>
        <p:nvPr/>
      </p:nvGrpSpPr>
      <p:grpSpPr>
        <a:xfrm>
          <a:off x="0" y="0"/>
          <a:ext cx="0" cy="0"/>
          <a:chOff x="0" y="0"/>
          <a:chExt cx="0" cy="0"/>
        </a:xfrm>
      </p:grpSpPr>
      <p:pic>
        <p:nvPicPr>
          <p:cNvPr id="1284" name="Google Shape;1284;p30"/>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285" name="Google Shape;1285;p30"/>
          <p:cNvSpPr txBox="1"/>
          <p:nvPr>
            <p:ph idx="1" type="subTitle"/>
          </p:nvPr>
        </p:nvSpPr>
        <p:spPr>
          <a:xfrm flipH="1">
            <a:off x="6591267"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6" name="Google Shape;1286;p30"/>
          <p:cNvSpPr txBox="1"/>
          <p:nvPr>
            <p:ph idx="2" type="subTitle"/>
          </p:nvPr>
        </p:nvSpPr>
        <p:spPr>
          <a:xfrm flipH="1">
            <a:off x="6591274"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7" name="Google Shape;1287;p30"/>
          <p:cNvSpPr txBox="1"/>
          <p:nvPr>
            <p:ph idx="3" type="subTitle"/>
          </p:nvPr>
        </p:nvSpPr>
        <p:spPr>
          <a:xfrm flipH="1">
            <a:off x="971843"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8" name="Google Shape;1288;p30"/>
          <p:cNvSpPr txBox="1"/>
          <p:nvPr>
            <p:ph idx="4" type="subTitle"/>
          </p:nvPr>
        </p:nvSpPr>
        <p:spPr>
          <a:xfrm flipH="1">
            <a:off x="971849"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9" name="Google Shape;1289;p30"/>
          <p:cNvSpPr txBox="1"/>
          <p:nvPr>
            <p:ph idx="5" type="subTitle"/>
          </p:nvPr>
        </p:nvSpPr>
        <p:spPr>
          <a:xfrm>
            <a:off x="3781555" y="164142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0" name="Google Shape;1290;p30"/>
          <p:cNvSpPr txBox="1"/>
          <p:nvPr>
            <p:ph idx="6" type="subTitle"/>
          </p:nvPr>
        </p:nvSpPr>
        <p:spPr>
          <a:xfrm>
            <a:off x="3781562" y="210587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1" name="Google Shape;1291;p3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292" name="Google Shape;1292;p30"/>
          <p:cNvSpPr txBox="1"/>
          <p:nvPr>
            <p:ph idx="7" type="subTitle"/>
          </p:nvPr>
        </p:nvSpPr>
        <p:spPr>
          <a:xfrm>
            <a:off x="5186411" y="285847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3" name="Google Shape;1293;p30"/>
          <p:cNvSpPr txBox="1"/>
          <p:nvPr>
            <p:ph idx="8" type="subTitle"/>
          </p:nvPr>
        </p:nvSpPr>
        <p:spPr>
          <a:xfrm>
            <a:off x="5186418" y="332292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4" name="Google Shape;1294;p30"/>
          <p:cNvSpPr txBox="1"/>
          <p:nvPr>
            <p:ph idx="9" type="subTitle"/>
          </p:nvPr>
        </p:nvSpPr>
        <p:spPr>
          <a:xfrm>
            <a:off x="2376699" y="2858475"/>
            <a:ext cx="1806600" cy="44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95" name="Google Shape;1295;p30"/>
          <p:cNvSpPr txBox="1"/>
          <p:nvPr>
            <p:ph idx="13" type="subTitle"/>
          </p:nvPr>
        </p:nvSpPr>
        <p:spPr>
          <a:xfrm>
            <a:off x="2376705" y="3322925"/>
            <a:ext cx="1806600" cy="76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296" name="Google Shape;1296;p30"/>
          <p:cNvPicPr preferRelativeResize="0"/>
          <p:nvPr/>
        </p:nvPicPr>
        <p:blipFill>
          <a:blip r:embed="rId3">
            <a:alphaModFix/>
          </a:blip>
          <a:stretch>
            <a:fillRect/>
          </a:stretch>
        </p:blipFill>
        <p:spPr>
          <a:xfrm rot="10800000">
            <a:off x="-1762901" y="3752275"/>
            <a:ext cx="9353213" cy="2681250"/>
          </a:xfrm>
          <a:prstGeom prst="rect">
            <a:avLst/>
          </a:prstGeom>
          <a:noFill/>
          <a:ln>
            <a:noFill/>
          </a:ln>
        </p:spPr>
      </p:pic>
      <p:grpSp>
        <p:nvGrpSpPr>
          <p:cNvPr id="1297" name="Google Shape;1297;p30"/>
          <p:cNvGrpSpPr/>
          <p:nvPr/>
        </p:nvGrpSpPr>
        <p:grpSpPr>
          <a:xfrm flipH="1" rot="10800000">
            <a:off x="400702" y="1439175"/>
            <a:ext cx="283332" cy="284718"/>
            <a:chOff x="432750" y="3302025"/>
            <a:chExt cx="216416" cy="217475"/>
          </a:xfrm>
        </p:grpSpPr>
        <p:sp>
          <p:nvSpPr>
            <p:cNvPr id="1298" name="Google Shape;1298;p30"/>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0" name="Google Shape;1300;p30"/>
          <p:cNvGrpSpPr/>
          <p:nvPr/>
        </p:nvGrpSpPr>
        <p:grpSpPr>
          <a:xfrm flipH="1" rot="10800000">
            <a:off x="357713" y="2873685"/>
            <a:ext cx="357454" cy="956304"/>
            <a:chOff x="357713" y="600975"/>
            <a:chExt cx="357454" cy="956304"/>
          </a:xfrm>
        </p:grpSpPr>
        <p:sp>
          <p:nvSpPr>
            <p:cNvPr id="1301" name="Google Shape;1301;p3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30"/>
          <p:cNvGrpSpPr/>
          <p:nvPr/>
        </p:nvGrpSpPr>
        <p:grpSpPr>
          <a:xfrm>
            <a:off x="8013814" y="-799203"/>
            <a:ext cx="2019176" cy="2019176"/>
            <a:chOff x="1943325" y="-220375"/>
            <a:chExt cx="1298672" cy="1298672"/>
          </a:xfrm>
        </p:grpSpPr>
        <p:sp>
          <p:nvSpPr>
            <p:cNvPr id="1306" name="Google Shape;1306;p3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30"/>
          <p:cNvGrpSpPr/>
          <p:nvPr/>
        </p:nvGrpSpPr>
        <p:grpSpPr>
          <a:xfrm>
            <a:off x="7743940" y="3454070"/>
            <a:ext cx="1965289" cy="517060"/>
            <a:chOff x="3539975" y="3523525"/>
            <a:chExt cx="745925" cy="196250"/>
          </a:xfrm>
        </p:grpSpPr>
        <p:sp>
          <p:nvSpPr>
            <p:cNvPr id="1355" name="Google Shape;1355;p3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0"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72" name="Google Shape;172;p4"/>
          <p:cNvSpPr txBox="1"/>
          <p:nvPr>
            <p:ph idx="1" type="body"/>
          </p:nvPr>
        </p:nvSpPr>
        <p:spPr>
          <a:xfrm>
            <a:off x="715550" y="1152475"/>
            <a:ext cx="7713000" cy="869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73" name="Google Shape;173;p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2">
    <p:spTree>
      <p:nvGrpSpPr>
        <p:cNvPr id="137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373" name="Google Shape;1373;p31"/>
          <p:cNvSpPr txBox="1"/>
          <p:nvPr>
            <p:ph idx="1" type="subTitle"/>
          </p:nvPr>
        </p:nvSpPr>
        <p:spPr>
          <a:xfrm>
            <a:off x="3438593"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4" name="Google Shape;1374;p31"/>
          <p:cNvSpPr txBox="1"/>
          <p:nvPr>
            <p:ph idx="2" type="subTitle"/>
          </p:nvPr>
        </p:nvSpPr>
        <p:spPr>
          <a:xfrm>
            <a:off x="3438584"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5" name="Google Shape;1375;p31"/>
          <p:cNvSpPr txBox="1"/>
          <p:nvPr>
            <p:ph idx="3" type="subTitle"/>
          </p:nvPr>
        </p:nvSpPr>
        <p:spPr>
          <a:xfrm>
            <a:off x="5905480"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6" name="Google Shape;1376;p31"/>
          <p:cNvSpPr txBox="1"/>
          <p:nvPr>
            <p:ph idx="4" type="subTitle"/>
          </p:nvPr>
        </p:nvSpPr>
        <p:spPr>
          <a:xfrm>
            <a:off x="5905472"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7" name="Google Shape;1377;p31"/>
          <p:cNvSpPr txBox="1"/>
          <p:nvPr>
            <p:ph idx="5" type="subTitle"/>
          </p:nvPr>
        </p:nvSpPr>
        <p:spPr>
          <a:xfrm>
            <a:off x="971706" y="148902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8" name="Google Shape;1378;p31"/>
          <p:cNvSpPr txBox="1"/>
          <p:nvPr>
            <p:ph idx="6" type="subTitle"/>
          </p:nvPr>
        </p:nvSpPr>
        <p:spPr>
          <a:xfrm>
            <a:off x="971697" y="195347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79" name="Google Shape;1379;p3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380" name="Google Shape;1380;p31"/>
          <p:cNvSpPr txBox="1"/>
          <p:nvPr>
            <p:ph idx="7" type="subTitle"/>
          </p:nvPr>
        </p:nvSpPr>
        <p:spPr>
          <a:xfrm>
            <a:off x="3438616"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1" name="Google Shape;1381;p31"/>
          <p:cNvSpPr txBox="1"/>
          <p:nvPr>
            <p:ph idx="8" type="subTitle"/>
          </p:nvPr>
        </p:nvSpPr>
        <p:spPr>
          <a:xfrm>
            <a:off x="3438607"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2" name="Google Shape;1382;p31"/>
          <p:cNvSpPr txBox="1"/>
          <p:nvPr>
            <p:ph idx="9" type="subTitle"/>
          </p:nvPr>
        </p:nvSpPr>
        <p:spPr>
          <a:xfrm>
            <a:off x="5905503"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3" name="Google Shape;1383;p31"/>
          <p:cNvSpPr txBox="1"/>
          <p:nvPr>
            <p:ph idx="13" type="subTitle"/>
          </p:nvPr>
        </p:nvSpPr>
        <p:spPr>
          <a:xfrm>
            <a:off x="5905495"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4" name="Google Shape;1384;p31"/>
          <p:cNvSpPr txBox="1"/>
          <p:nvPr>
            <p:ph idx="14" type="subTitle"/>
          </p:nvPr>
        </p:nvSpPr>
        <p:spPr>
          <a:xfrm>
            <a:off x="971729" y="2934675"/>
            <a:ext cx="2266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85" name="Google Shape;1385;p31"/>
          <p:cNvSpPr txBox="1"/>
          <p:nvPr>
            <p:ph idx="15" type="subTitle"/>
          </p:nvPr>
        </p:nvSpPr>
        <p:spPr>
          <a:xfrm>
            <a:off x="971720" y="3399125"/>
            <a:ext cx="2266800" cy="76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386" name="Google Shape;1386;p3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387" name="Google Shape;1387;p31"/>
          <p:cNvGrpSpPr/>
          <p:nvPr/>
        </p:nvGrpSpPr>
        <p:grpSpPr>
          <a:xfrm>
            <a:off x="391864" y="3850070"/>
            <a:ext cx="289170" cy="284718"/>
            <a:chOff x="426000" y="3302025"/>
            <a:chExt cx="220875" cy="217475"/>
          </a:xfrm>
        </p:grpSpPr>
        <p:sp>
          <p:nvSpPr>
            <p:cNvPr id="1388" name="Google Shape;1388;p3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31"/>
          <p:cNvGrpSpPr/>
          <p:nvPr/>
        </p:nvGrpSpPr>
        <p:grpSpPr>
          <a:xfrm>
            <a:off x="357713" y="1058175"/>
            <a:ext cx="357454" cy="956304"/>
            <a:chOff x="357713" y="600975"/>
            <a:chExt cx="357454" cy="956304"/>
          </a:xfrm>
        </p:grpSpPr>
        <p:sp>
          <p:nvSpPr>
            <p:cNvPr id="1391" name="Google Shape;1391;p3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5" name="Google Shape;1395;p31"/>
          <p:cNvGrpSpPr/>
          <p:nvPr/>
        </p:nvGrpSpPr>
        <p:grpSpPr>
          <a:xfrm>
            <a:off x="8366565" y="3353020"/>
            <a:ext cx="1965289" cy="517060"/>
            <a:chOff x="3539975" y="3523525"/>
            <a:chExt cx="745925" cy="196250"/>
          </a:xfrm>
        </p:grpSpPr>
        <p:sp>
          <p:nvSpPr>
            <p:cNvPr id="1396" name="Google Shape;1396;p3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2" name="Google Shape;1412;p31"/>
          <p:cNvSpPr/>
          <p:nvPr/>
        </p:nvSpPr>
        <p:spPr>
          <a:xfrm>
            <a:off x="258688" y="26388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413"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415" name="Google Shape;1415;p32"/>
          <p:cNvSpPr txBox="1"/>
          <p:nvPr>
            <p:ph type="title"/>
          </p:nvPr>
        </p:nvSpPr>
        <p:spPr>
          <a:xfrm>
            <a:off x="5880200" y="1545007"/>
            <a:ext cx="2548200" cy="794400"/>
          </a:xfrm>
          <a:prstGeom prst="rect">
            <a:avLst/>
          </a:prstGeom>
        </p:spPr>
        <p:txBody>
          <a:bodyPr anchorCtr="0" anchor="t" bIns="91425" lIns="91425" spcFirstLastPara="1" rIns="91425" wrap="square" tIns="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416" name="Google Shape;1416;p32"/>
          <p:cNvSpPr txBox="1"/>
          <p:nvPr>
            <p:ph idx="1" type="subTitle"/>
          </p:nvPr>
        </p:nvSpPr>
        <p:spPr>
          <a:xfrm>
            <a:off x="4572000" y="2466700"/>
            <a:ext cx="3856200" cy="1289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17" name="Google Shape;1417;p3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1418" name="Google Shape;1418;p32"/>
          <p:cNvGrpSpPr/>
          <p:nvPr/>
        </p:nvGrpSpPr>
        <p:grpSpPr>
          <a:xfrm>
            <a:off x="4093457" y="3925450"/>
            <a:ext cx="1039906" cy="679800"/>
            <a:chOff x="4082325" y="3790650"/>
            <a:chExt cx="1039906" cy="679800"/>
          </a:xfrm>
        </p:grpSpPr>
        <p:sp>
          <p:nvSpPr>
            <p:cNvPr id="1419" name="Google Shape;1419;p32"/>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2"/>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32"/>
          <p:cNvGrpSpPr/>
          <p:nvPr/>
        </p:nvGrpSpPr>
        <p:grpSpPr>
          <a:xfrm>
            <a:off x="7538846" y="4021496"/>
            <a:ext cx="793256" cy="182899"/>
            <a:chOff x="2685575" y="2835950"/>
            <a:chExt cx="433000" cy="99825"/>
          </a:xfrm>
        </p:grpSpPr>
        <p:sp>
          <p:nvSpPr>
            <p:cNvPr id="1423" name="Google Shape;1423;p32"/>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32"/>
          <p:cNvGrpSpPr/>
          <p:nvPr/>
        </p:nvGrpSpPr>
        <p:grpSpPr>
          <a:xfrm>
            <a:off x="6492952" y="563770"/>
            <a:ext cx="1965289" cy="517060"/>
            <a:chOff x="3539975" y="3523525"/>
            <a:chExt cx="745925" cy="196250"/>
          </a:xfrm>
        </p:grpSpPr>
        <p:sp>
          <p:nvSpPr>
            <p:cNvPr id="1428" name="Google Shape;1428;p3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32"/>
          <p:cNvSpPr/>
          <p:nvPr/>
        </p:nvSpPr>
        <p:spPr>
          <a:xfrm>
            <a:off x="6088025" y="39882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1445"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b="0" l="39" r="29" t="0"/>
          <a:stretch/>
        </p:blipFill>
        <p:spPr>
          <a:xfrm flipH="1">
            <a:off x="0" y="1"/>
            <a:ext cx="9144002" cy="5143499"/>
          </a:xfrm>
          <a:prstGeom prst="rect">
            <a:avLst/>
          </a:prstGeom>
          <a:noFill/>
          <a:ln>
            <a:noFill/>
          </a:ln>
        </p:spPr>
      </p:pic>
      <p:sp>
        <p:nvSpPr>
          <p:cNvPr id="1447" name="Google Shape;1447;p33"/>
          <p:cNvSpPr txBox="1"/>
          <p:nvPr>
            <p:ph type="title"/>
          </p:nvPr>
        </p:nvSpPr>
        <p:spPr>
          <a:xfrm>
            <a:off x="4963975" y="1838875"/>
            <a:ext cx="3396300" cy="3717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448" name="Google Shape;1448;p33"/>
          <p:cNvSpPr txBox="1"/>
          <p:nvPr>
            <p:ph idx="1" type="subTitle"/>
          </p:nvPr>
        </p:nvSpPr>
        <p:spPr>
          <a:xfrm>
            <a:off x="4963950" y="2332050"/>
            <a:ext cx="3396300" cy="118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449" name="Google Shape;1449;p33"/>
          <p:cNvGrpSpPr/>
          <p:nvPr/>
        </p:nvGrpSpPr>
        <p:grpSpPr>
          <a:xfrm>
            <a:off x="391864" y="3545270"/>
            <a:ext cx="289170" cy="284718"/>
            <a:chOff x="426000" y="3302025"/>
            <a:chExt cx="220875" cy="217475"/>
          </a:xfrm>
        </p:grpSpPr>
        <p:sp>
          <p:nvSpPr>
            <p:cNvPr id="1450" name="Google Shape;1450;p3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33"/>
          <p:cNvGrpSpPr/>
          <p:nvPr/>
        </p:nvGrpSpPr>
        <p:grpSpPr>
          <a:xfrm>
            <a:off x="357713" y="905775"/>
            <a:ext cx="357454" cy="956304"/>
            <a:chOff x="357713" y="600975"/>
            <a:chExt cx="357454" cy="956304"/>
          </a:xfrm>
        </p:grpSpPr>
        <p:sp>
          <p:nvSpPr>
            <p:cNvPr id="1453" name="Google Shape;1453;p33"/>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3"/>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3"/>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3"/>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7" name="Google Shape;1457;p33"/>
          <p:cNvGrpSpPr/>
          <p:nvPr/>
        </p:nvGrpSpPr>
        <p:grpSpPr>
          <a:xfrm>
            <a:off x="5258308" y="722871"/>
            <a:ext cx="793256" cy="182899"/>
            <a:chOff x="2685575" y="2835950"/>
            <a:chExt cx="433000" cy="99825"/>
          </a:xfrm>
        </p:grpSpPr>
        <p:sp>
          <p:nvSpPr>
            <p:cNvPr id="1458" name="Google Shape;1458;p33"/>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3"/>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3"/>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3"/>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33"/>
          <p:cNvGrpSpPr/>
          <p:nvPr/>
        </p:nvGrpSpPr>
        <p:grpSpPr>
          <a:xfrm>
            <a:off x="1587414" y="-1495728"/>
            <a:ext cx="2019176" cy="2019176"/>
            <a:chOff x="1943325" y="-220375"/>
            <a:chExt cx="1298672" cy="1298672"/>
          </a:xfrm>
        </p:grpSpPr>
        <p:sp>
          <p:nvSpPr>
            <p:cNvPr id="1463" name="Google Shape;1463;p33"/>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3"/>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3"/>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3"/>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3"/>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3"/>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3"/>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3"/>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3"/>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3"/>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3"/>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3"/>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3"/>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3"/>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3"/>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3"/>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3"/>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3"/>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3"/>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3"/>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3"/>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3"/>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3"/>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3"/>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3"/>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3"/>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3"/>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3"/>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3"/>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3"/>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3"/>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3"/>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3"/>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3"/>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3"/>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3"/>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3"/>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3"/>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3"/>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3"/>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3"/>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3"/>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3"/>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3"/>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3"/>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3"/>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33"/>
          <p:cNvGrpSpPr/>
          <p:nvPr/>
        </p:nvGrpSpPr>
        <p:grpSpPr>
          <a:xfrm>
            <a:off x="8366565" y="3429220"/>
            <a:ext cx="1965289" cy="517060"/>
            <a:chOff x="3539975" y="3523525"/>
            <a:chExt cx="745925" cy="196250"/>
          </a:xfrm>
        </p:grpSpPr>
        <p:sp>
          <p:nvSpPr>
            <p:cNvPr id="1512" name="Google Shape;1512;p3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33"/>
          <p:cNvSpPr/>
          <p:nvPr/>
        </p:nvSpPr>
        <p:spPr>
          <a:xfrm rot="-5400000">
            <a:off x="6334322" y="335567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4572000" y="405096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0" name="Google Shape;1530;p3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1531" name="Google Shape;1531;p33"/>
          <p:cNvGrpSpPr/>
          <p:nvPr/>
        </p:nvGrpSpPr>
        <p:grpSpPr>
          <a:xfrm rot="10800000">
            <a:off x="-1284662" y="4546071"/>
            <a:ext cx="3952129" cy="3175881"/>
            <a:chOff x="5256209" y="-1994879"/>
            <a:chExt cx="3952129" cy="3175881"/>
          </a:xfrm>
        </p:grpSpPr>
        <p:sp>
          <p:nvSpPr>
            <p:cNvPr id="1532" name="Google Shape;1532;p33"/>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2_1">
    <p:spTree>
      <p:nvGrpSpPr>
        <p:cNvPr id="1534"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536" name="Google Shape;1536;p34"/>
          <p:cNvSpPr txBox="1"/>
          <p:nvPr>
            <p:ph type="title"/>
          </p:nvPr>
        </p:nvSpPr>
        <p:spPr>
          <a:xfrm>
            <a:off x="783900" y="1838875"/>
            <a:ext cx="3396000" cy="3717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537" name="Google Shape;1537;p34"/>
          <p:cNvSpPr txBox="1"/>
          <p:nvPr>
            <p:ph idx="1" type="subTitle"/>
          </p:nvPr>
        </p:nvSpPr>
        <p:spPr>
          <a:xfrm>
            <a:off x="784010" y="2332050"/>
            <a:ext cx="3396000" cy="118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1538" name="Google Shape;1538;p34"/>
          <p:cNvPicPr preferRelativeResize="0"/>
          <p:nvPr/>
        </p:nvPicPr>
        <p:blipFill rotWithShape="1">
          <a:blip r:embed="rId3">
            <a:alphaModFix/>
          </a:blip>
          <a:srcRect b="0" l="228" r="238" t="0"/>
          <a:stretch/>
        </p:blipFill>
        <p:spPr>
          <a:xfrm flipH="1" rot="10800000">
            <a:off x="-731476" y="-1253478"/>
            <a:ext cx="9353213" cy="2681250"/>
          </a:xfrm>
          <a:prstGeom prst="rect">
            <a:avLst/>
          </a:prstGeom>
          <a:noFill/>
          <a:ln>
            <a:noFill/>
          </a:ln>
        </p:spPr>
      </p:pic>
      <p:grpSp>
        <p:nvGrpSpPr>
          <p:cNvPr id="1539" name="Google Shape;1539;p34"/>
          <p:cNvGrpSpPr/>
          <p:nvPr/>
        </p:nvGrpSpPr>
        <p:grpSpPr>
          <a:xfrm flipH="1" rot="10800000">
            <a:off x="391864" y="1215484"/>
            <a:ext cx="289170" cy="284718"/>
            <a:chOff x="426000" y="3302025"/>
            <a:chExt cx="220875" cy="217475"/>
          </a:xfrm>
        </p:grpSpPr>
        <p:sp>
          <p:nvSpPr>
            <p:cNvPr id="1540" name="Google Shape;1540;p3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2" name="Google Shape;1542;p34"/>
          <p:cNvGrpSpPr/>
          <p:nvPr/>
        </p:nvGrpSpPr>
        <p:grpSpPr>
          <a:xfrm flipH="1" rot="10800000">
            <a:off x="357713" y="3564393"/>
            <a:ext cx="357454" cy="956304"/>
            <a:chOff x="357713" y="600975"/>
            <a:chExt cx="357454" cy="956304"/>
          </a:xfrm>
        </p:grpSpPr>
        <p:sp>
          <p:nvSpPr>
            <p:cNvPr id="1543" name="Google Shape;1543;p3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34"/>
          <p:cNvGrpSpPr/>
          <p:nvPr/>
        </p:nvGrpSpPr>
        <p:grpSpPr>
          <a:xfrm flipH="1" rot="10800000">
            <a:off x="5258308" y="4520702"/>
            <a:ext cx="793256" cy="182899"/>
            <a:chOff x="2685575" y="2835950"/>
            <a:chExt cx="433000" cy="99825"/>
          </a:xfrm>
        </p:grpSpPr>
        <p:sp>
          <p:nvSpPr>
            <p:cNvPr id="1548" name="Google Shape;1548;p34"/>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4"/>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4"/>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4"/>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2" name="Google Shape;1552;p34"/>
          <p:cNvGrpSpPr/>
          <p:nvPr/>
        </p:nvGrpSpPr>
        <p:grpSpPr>
          <a:xfrm flipH="1" rot="10800000">
            <a:off x="1363114" y="3961574"/>
            <a:ext cx="2019176" cy="2019176"/>
            <a:chOff x="1943325" y="-220375"/>
            <a:chExt cx="1298672" cy="1298672"/>
          </a:xfrm>
        </p:grpSpPr>
        <p:sp>
          <p:nvSpPr>
            <p:cNvPr id="1553" name="Google Shape;1553;p34"/>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4"/>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4"/>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4"/>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4"/>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4"/>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4"/>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4"/>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4"/>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4"/>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4"/>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4"/>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4"/>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4"/>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4"/>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4"/>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4"/>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4"/>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4"/>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4"/>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4"/>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4"/>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4"/>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4"/>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4"/>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4"/>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4"/>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4"/>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4"/>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4"/>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4"/>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4"/>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4"/>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4"/>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4"/>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4"/>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4"/>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4"/>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4"/>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4"/>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4"/>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4"/>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4"/>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4"/>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4"/>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4"/>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4"/>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4"/>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1" name="Google Shape;1601;p34"/>
          <p:cNvGrpSpPr/>
          <p:nvPr/>
        </p:nvGrpSpPr>
        <p:grpSpPr>
          <a:xfrm flipH="1" rot="10800000">
            <a:off x="8366565" y="1480192"/>
            <a:ext cx="1965289" cy="517060"/>
            <a:chOff x="3539975" y="3523525"/>
            <a:chExt cx="745925" cy="196250"/>
          </a:xfrm>
        </p:grpSpPr>
        <p:sp>
          <p:nvSpPr>
            <p:cNvPr id="1602" name="Google Shape;1602;p3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34"/>
          <p:cNvSpPr/>
          <p:nvPr/>
        </p:nvSpPr>
        <p:spPr>
          <a:xfrm flipH="1" rot="10800000">
            <a:off x="3819050" y="3824417"/>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2_1_1">
    <p:spTree>
      <p:nvGrpSpPr>
        <p:cNvPr id="1619"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1621" name="Google Shape;1621;p35"/>
          <p:cNvSpPr txBox="1"/>
          <p:nvPr>
            <p:ph type="title"/>
          </p:nvPr>
        </p:nvSpPr>
        <p:spPr>
          <a:xfrm>
            <a:off x="713750" y="1225788"/>
            <a:ext cx="3367200" cy="17265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622" name="Google Shape;1622;p35"/>
          <p:cNvSpPr txBox="1"/>
          <p:nvPr>
            <p:ph idx="1" type="subTitle"/>
          </p:nvPr>
        </p:nvSpPr>
        <p:spPr>
          <a:xfrm>
            <a:off x="713875" y="3105588"/>
            <a:ext cx="3856500" cy="97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623" name="Google Shape;1623;p35"/>
          <p:cNvGrpSpPr/>
          <p:nvPr/>
        </p:nvGrpSpPr>
        <p:grpSpPr>
          <a:xfrm flipH="1">
            <a:off x="-495776" y="4383620"/>
            <a:ext cx="1965289" cy="517060"/>
            <a:chOff x="3539975" y="3523525"/>
            <a:chExt cx="745925" cy="196250"/>
          </a:xfrm>
        </p:grpSpPr>
        <p:sp>
          <p:nvSpPr>
            <p:cNvPr id="1624" name="Google Shape;1624;p3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40" name="Google Shape;1640;p3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2_1_1_1">
    <p:spTree>
      <p:nvGrpSpPr>
        <p:cNvPr id="164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643" name="Google Shape;1643;p36"/>
          <p:cNvSpPr txBox="1"/>
          <p:nvPr>
            <p:ph idx="1" type="subTitle"/>
          </p:nvPr>
        </p:nvSpPr>
        <p:spPr>
          <a:xfrm>
            <a:off x="5071875" y="2238850"/>
            <a:ext cx="3288300" cy="118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4" name="Google Shape;1644;p3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645" name="Google Shape;1645;p36"/>
          <p:cNvGrpSpPr/>
          <p:nvPr/>
        </p:nvGrpSpPr>
        <p:grpSpPr>
          <a:xfrm flipH="1" rot="10800000">
            <a:off x="391864" y="1596484"/>
            <a:ext cx="289170" cy="284718"/>
            <a:chOff x="426000" y="3302025"/>
            <a:chExt cx="220875" cy="217475"/>
          </a:xfrm>
        </p:grpSpPr>
        <p:sp>
          <p:nvSpPr>
            <p:cNvPr id="1646" name="Google Shape;1646;p3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6"/>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8" name="Google Shape;1648;p36"/>
          <p:cNvGrpSpPr/>
          <p:nvPr/>
        </p:nvGrpSpPr>
        <p:grpSpPr>
          <a:xfrm flipH="1" rot="10800000">
            <a:off x="357713" y="3564393"/>
            <a:ext cx="357454" cy="956304"/>
            <a:chOff x="357713" y="600975"/>
            <a:chExt cx="357454" cy="956304"/>
          </a:xfrm>
        </p:grpSpPr>
        <p:sp>
          <p:nvSpPr>
            <p:cNvPr id="1649" name="Google Shape;1649;p36"/>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6"/>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6"/>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6"/>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36"/>
          <p:cNvGrpSpPr/>
          <p:nvPr/>
        </p:nvGrpSpPr>
        <p:grpSpPr>
          <a:xfrm flipH="1" rot="10800000">
            <a:off x="2065283" y="4732777"/>
            <a:ext cx="793256" cy="182899"/>
            <a:chOff x="2685575" y="2835950"/>
            <a:chExt cx="433000" cy="99825"/>
          </a:xfrm>
        </p:grpSpPr>
        <p:sp>
          <p:nvSpPr>
            <p:cNvPr id="1654" name="Google Shape;1654;p3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36"/>
          <p:cNvGrpSpPr/>
          <p:nvPr/>
        </p:nvGrpSpPr>
        <p:grpSpPr>
          <a:xfrm flipH="1" rot="10800000">
            <a:off x="4571989" y="4152949"/>
            <a:ext cx="2019176" cy="2019176"/>
            <a:chOff x="1943325" y="-220375"/>
            <a:chExt cx="1298672" cy="1298672"/>
          </a:xfrm>
        </p:grpSpPr>
        <p:sp>
          <p:nvSpPr>
            <p:cNvPr id="1659" name="Google Shape;1659;p36"/>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6"/>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6"/>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6"/>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6"/>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6"/>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6"/>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6"/>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6"/>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6"/>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6"/>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6"/>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6"/>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6"/>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6"/>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6"/>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6"/>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6"/>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6"/>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6"/>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6"/>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6"/>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6"/>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6"/>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6"/>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6"/>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6"/>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6"/>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6"/>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6"/>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6"/>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6"/>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6"/>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6"/>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6"/>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6"/>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6"/>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6"/>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6"/>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6"/>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6"/>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6"/>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6"/>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6"/>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6"/>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6"/>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6"/>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6"/>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36"/>
          <p:cNvGrpSpPr/>
          <p:nvPr/>
        </p:nvGrpSpPr>
        <p:grpSpPr>
          <a:xfrm flipH="1" rot="10800000">
            <a:off x="7601640" y="490017"/>
            <a:ext cx="1965289" cy="517060"/>
            <a:chOff x="3539975" y="3523525"/>
            <a:chExt cx="745925" cy="196250"/>
          </a:xfrm>
        </p:grpSpPr>
        <p:sp>
          <p:nvSpPr>
            <p:cNvPr id="1708" name="Google Shape;1708;p3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24" name="Google Shape;1724;p36"/>
          <p:cNvPicPr preferRelativeResize="0"/>
          <p:nvPr/>
        </p:nvPicPr>
        <p:blipFill rotWithShape="1">
          <a:blip r:embed="rId3">
            <a:alphaModFix/>
          </a:blip>
          <a:srcRect b="-1770" l="0" r="38199" t="1770"/>
          <a:stretch/>
        </p:blipFill>
        <p:spPr>
          <a:xfrm flipH="1" rot="10800000">
            <a:off x="7676541" y="3065075"/>
            <a:ext cx="6276551" cy="26812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2_1_1_1_1">
    <p:spTree>
      <p:nvGrpSpPr>
        <p:cNvPr id="1725"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727" name="Google Shape;1727;p37"/>
          <p:cNvSpPr txBox="1"/>
          <p:nvPr>
            <p:ph idx="1" type="subTitle"/>
          </p:nvPr>
        </p:nvSpPr>
        <p:spPr>
          <a:xfrm>
            <a:off x="4045548" y="1648529"/>
            <a:ext cx="3867600" cy="20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728" name="Google Shape;1728;p3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729" name="Google Shape;1729;p37"/>
          <p:cNvSpPr txBox="1"/>
          <p:nvPr>
            <p:ph idx="2" type="subTitle"/>
          </p:nvPr>
        </p:nvSpPr>
        <p:spPr>
          <a:xfrm>
            <a:off x="1592525" y="2303425"/>
            <a:ext cx="2453100" cy="772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730" name="Google Shape;1730;p37"/>
          <p:cNvGrpSpPr/>
          <p:nvPr/>
        </p:nvGrpSpPr>
        <p:grpSpPr>
          <a:xfrm>
            <a:off x="8147051" y="2303422"/>
            <a:ext cx="2019176" cy="2019176"/>
            <a:chOff x="1943325" y="-220375"/>
            <a:chExt cx="1298672" cy="1298672"/>
          </a:xfrm>
        </p:grpSpPr>
        <p:sp>
          <p:nvSpPr>
            <p:cNvPr id="1731" name="Google Shape;1731;p3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3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3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3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3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3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3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3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3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3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3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37"/>
          <p:cNvGrpSpPr/>
          <p:nvPr/>
        </p:nvGrpSpPr>
        <p:grpSpPr>
          <a:xfrm>
            <a:off x="1571802" y="4088183"/>
            <a:ext cx="1965289" cy="517060"/>
            <a:chOff x="3539975" y="3523525"/>
            <a:chExt cx="745925" cy="196250"/>
          </a:xfrm>
        </p:grpSpPr>
        <p:sp>
          <p:nvSpPr>
            <p:cNvPr id="1780" name="Google Shape;1780;p3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3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3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37"/>
          <p:cNvGrpSpPr/>
          <p:nvPr/>
        </p:nvGrpSpPr>
        <p:grpSpPr>
          <a:xfrm flipH="1" rot="-5400000">
            <a:off x="-2692775" y="2018671"/>
            <a:ext cx="4000413" cy="3175881"/>
            <a:chOff x="5207925" y="-1994879"/>
            <a:chExt cx="4000413" cy="3175881"/>
          </a:xfrm>
        </p:grpSpPr>
        <p:sp>
          <p:nvSpPr>
            <p:cNvPr id="1797" name="Google Shape;1797;p37"/>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7"/>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7"/>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37"/>
          <p:cNvGrpSpPr/>
          <p:nvPr/>
        </p:nvGrpSpPr>
        <p:grpSpPr>
          <a:xfrm>
            <a:off x="5255192" y="4184363"/>
            <a:ext cx="1039906" cy="679800"/>
            <a:chOff x="4082325" y="3790650"/>
            <a:chExt cx="1039906" cy="679800"/>
          </a:xfrm>
        </p:grpSpPr>
        <p:sp>
          <p:nvSpPr>
            <p:cNvPr id="1801" name="Google Shape;1801;p37"/>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7"/>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7"/>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2_1_1_1_1_1">
    <p:spTree>
      <p:nvGrpSpPr>
        <p:cNvPr id="1804"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806" name="Google Shape;1806;p38"/>
          <p:cNvSpPr txBox="1"/>
          <p:nvPr>
            <p:ph type="title"/>
          </p:nvPr>
        </p:nvSpPr>
        <p:spPr>
          <a:xfrm>
            <a:off x="1825050" y="1909850"/>
            <a:ext cx="5493900" cy="420600"/>
          </a:xfrm>
          <a:prstGeom prst="rect">
            <a:avLst/>
          </a:prstGeom>
        </p:spPr>
        <p:txBody>
          <a:bodyPr anchorCtr="0" anchor="t" bIns="91425" lIns="91425" spcFirstLastPara="1" rIns="91425" wrap="square" tIns="0">
            <a:noAutofit/>
          </a:bodyPr>
          <a:lstStyle>
            <a:lvl1pPr lvl="0" rtl="0" algn="ctr">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38"/>
          <p:cNvSpPr/>
          <p:nvPr/>
        </p:nvSpPr>
        <p:spPr>
          <a:xfrm flipH="1">
            <a:off x="4294245" y="62091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8"/>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38"/>
          <p:cNvSpPr txBox="1"/>
          <p:nvPr>
            <p:ph idx="1" type="subTitle"/>
          </p:nvPr>
        </p:nvSpPr>
        <p:spPr>
          <a:xfrm>
            <a:off x="1825050" y="2427700"/>
            <a:ext cx="5493900" cy="9420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_2_1_2">
    <p:spTree>
      <p:nvGrpSpPr>
        <p:cNvPr id="1835" name="Shape 1835"/>
        <p:cNvGrpSpPr/>
        <p:nvPr/>
      </p:nvGrpSpPr>
      <p:grpSpPr>
        <a:xfrm>
          <a:off x="0" y="0"/>
          <a:ext cx="0" cy="0"/>
          <a:chOff x="0" y="0"/>
          <a:chExt cx="0" cy="0"/>
        </a:xfrm>
      </p:grpSpPr>
      <p:pic>
        <p:nvPicPr>
          <p:cNvPr id="1836" name="Google Shape;1836;p39"/>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1837" name="Google Shape;1837;p39"/>
          <p:cNvSpPr txBox="1"/>
          <p:nvPr>
            <p:ph type="title"/>
          </p:nvPr>
        </p:nvSpPr>
        <p:spPr>
          <a:xfrm>
            <a:off x="715500" y="1645975"/>
            <a:ext cx="2708700" cy="8949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838" name="Google Shape;1838;p39"/>
          <p:cNvSpPr txBox="1"/>
          <p:nvPr>
            <p:ph idx="1" type="subTitle"/>
          </p:nvPr>
        </p:nvSpPr>
        <p:spPr>
          <a:xfrm>
            <a:off x="715500" y="2576346"/>
            <a:ext cx="2708700" cy="8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839" name="Google Shape;1839;p39"/>
          <p:cNvGrpSpPr/>
          <p:nvPr/>
        </p:nvGrpSpPr>
        <p:grpSpPr>
          <a:xfrm flipH="1" rot="-5400000">
            <a:off x="3194861" y="792409"/>
            <a:ext cx="285266" cy="284718"/>
            <a:chOff x="432750" y="3302025"/>
            <a:chExt cx="217894" cy="217475"/>
          </a:xfrm>
        </p:grpSpPr>
        <p:sp>
          <p:nvSpPr>
            <p:cNvPr id="1840" name="Google Shape;1840;p39"/>
            <p:cNvSpPr/>
            <p:nvPr/>
          </p:nvSpPr>
          <p:spPr>
            <a:xfrm>
              <a:off x="436519"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39"/>
          <p:cNvGrpSpPr/>
          <p:nvPr/>
        </p:nvGrpSpPr>
        <p:grpSpPr>
          <a:xfrm flipH="1" rot="10800000">
            <a:off x="357713" y="3647479"/>
            <a:ext cx="357454" cy="956304"/>
            <a:chOff x="357713" y="600975"/>
            <a:chExt cx="357454" cy="956304"/>
          </a:xfrm>
        </p:grpSpPr>
        <p:sp>
          <p:nvSpPr>
            <p:cNvPr id="1843" name="Google Shape;1843;p3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39"/>
          <p:cNvGrpSpPr/>
          <p:nvPr/>
        </p:nvGrpSpPr>
        <p:grpSpPr>
          <a:xfrm flipH="1" rot="10800000">
            <a:off x="4175371" y="4700177"/>
            <a:ext cx="793256" cy="182899"/>
            <a:chOff x="2685575" y="2835950"/>
            <a:chExt cx="433000" cy="99825"/>
          </a:xfrm>
        </p:grpSpPr>
        <p:sp>
          <p:nvSpPr>
            <p:cNvPr id="1848" name="Google Shape;1848;p3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39"/>
          <p:cNvGrpSpPr/>
          <p:nvPr/>
        </p:nvGrpSpPr>
        <p:grpSpPr>
          <a:xfrm flipH="1" rot="10800000">
            <a:off x="-736135" y="676229"/>
            <a:ext cx="1965289" cy="517060"/>
            <a:chOff x="3539975" y="3523525"/>
            <a:chExt cx="745925" cy="196250"/>
          </a:xfrm>
        </p:grpSpPr>
        <p:sp>
          <p:nvSpPr>
            <p:cNvPr id="1853" name="Google Shape;1853;p3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39"/>
          <p:cNvSpPr/>
          <p:nvPr/>
        </p:nvSpPr>
        <p:spPr>
          <a:xfrm flipH="1" rot="-5400000">
            <a:off x="1697102" y="657619"/>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0" name="Google Shape;1870;p39"/>
          <p:cNvGrpSpPr/>
          <p:nvPr/>
        </p:nvGrpSpPr>
        <p:grpSpPr>
          <a:xfrm flipH="1" rot="10800000">
            <a:off x="8126152" y="382099"/>
            <a:ext cx="2019176" cy="2019176"/>
            <a:chOff x="1943325" y="-220375"/>
            <a:chExt cx="1298672" cy="1298672"/>
          </a:xfrm>
        </p:grpSpPr>
        <p:sp>
          <p:nvSpPr>
            <p:cNvPr id="1871" name="Google Shape;1871;p39"/>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9"/>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9"/>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9"/>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9"/>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9"/>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9"/>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9"/>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9"/>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9"/>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9"/>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9"/>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9"/>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9"/>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9"/>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9"/>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9"/>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9"/>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9"/>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9"/>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9"/>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9"/>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9"/>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9"/>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9"/>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9"/>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9"/>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9"/>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9"/>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9"/>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9"/>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9"/>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9"/>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9"/>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9"/>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9"/>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9"/>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9"/>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9"/>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9"/>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9"/>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9"/>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9"/>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9"/>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9"/>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9"/>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9"/>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9"/>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39"/>
          <p:cNvGrpSpPr/>
          <p:nvPr/>
        </p:nvGrpSpPr>
        <p:grpSpPr>
          <a:xfrm flipH="1" rot="10800000">
            <a:off x="6557650" y="4369421"/>
            <a:ext cx="4000413" cy="3175881"/>
            <a:chOff x="5207925" y="-1994879"/>
            <a:chExt cx="4000413" cy="3175881"/>
          </a:xfrm>
        </p:grpSpPr>
        <p:sp>
          <p:nvSpPr>
            <p:cNvPr id="1920" name="Google Shape;1920;p39"/>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9"/>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9"/>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_1_1_1">
    <p:spTree>
      <p:nvGrpSpPr>
        <p:cNvPr id="1923" name="Shape 1923"/>
        <p:cNvGrpSpPr/>
        <p:nvPr/>
      </p:nvGrpSpPr>
      <p:grpSpPr>
        <a:xfrm>
          <a:off x="0" y="0"/>
          <a:ext cx="0" cy="0"/>
          <a:chOff x="0" y="0"/>
          <a:chExt cx="0" cy="0"/>
        </a:xfrm>
      </p:grpSpPr>
      <p:pic>
        <p:nvPicPr>
          <p:cNvPr id="1924" name="Google Shape;1924;p40"/>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1925" name="Google Shape;1925;p40"/>
          <p:cNvSpPr txBox="1"/>
          <p:nvPr>
            <p:ph type="title"/>
          </p:nvPr>
        </p:nvSpPr>
        <p:spPr>
          <a:xfrm>
            <a:off x="6119944" y="1739251"/>
            <a:ext cx="2308800" cy="942000"/>
          </a:xfrm>
          <a:prstGeom prst="rect">
            <a:avLst/>
          </a:prstGeom>
        </p:spPr>
        <p:txBody>
          <a:bodyPr anchorCtr="0" anchor="t" bIns="91425" lIns="91425" spcFirstLastPara="1" rIns="91425" wrap="square" tIns="0">
            <a:noAutofit/>
          </a:bodyPr>
          <a:lstStyle>
            <a:lvl1pPr lvl="0" rtl="0" algn="r">
              <a:spcBef>
                <a:spcPts val="0"/>
              </a:spcBef>
              <a:spcAft>
                <a:spcPts val="0"/>
              </a:spcAft>
              <a:buSzPts val="2900"/>
              <a:buNone/>
              <a:defRPr>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926" name="Google Shape;1926;p40"/>
          <p:cNvSpPr txBox="1"/>
          <p:nvPr>
            <p:ph idx="1" type="subTitle"/>
          </p:nvPr>
        </p:nvSpPr>
        <p:spPr>
          <a:xfrm>
            <a:off x="6119925" y="2841000"/>
            <a:ext cx="2308800" cy="73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927" name="Google Shape;1927;p40"/>
          <p:cNvGrpSpPr/>
          <p:nvPr/>
        </p:nvGrpSpPr>
        <p:grpSpPr>
          <a:xfrm flipH="1" rot="10800000">
            <a:off x="628764" y="4605178"/>
            <a:ext cx="2019176" cy="2019176"/>
            <a:chOff x="1943325" y="-220375"/>
            <a:chExt cx="1298672" cy="1298672"/>
          </a:xfrm>
        </p:grpSpPr>
        <p:sp>
          <p:nvSpPr>
            <p:cNvPr id="1928" name="Google Shape;1928;p4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6" name="Google Shape;1976;p40"/>
          <p:cNvGrpSpPr/>
          <p:nvPr/>
        </p:nvGrpSpPr>
        <p:grpSpPr>
          <a:xfrm flipH="1" rot="10800000">
            <a:off x="6387690" y="3917547"/>
            <a:ext cx="1965289" cy="517060"/>
            <a:chOff x="3539975" y="3523525"/>
            <a:chExt cx="745925" cy="196250"/>
          </a:xfrm>
        </p:grpSpPr>
        <p:sp>
          <p:nvSpPr>
            <p:cNvPr id="1977" name="Google Shape;1977;p40"/>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0"/>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0"/>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0"/>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0"/>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0"/>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0"/>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0"/>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0"/>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0"/>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0"/>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0"/>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0"/>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0"/>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0"/>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0"/>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93" name="Google Shape;1993;p40"/>
          <p:cNvPicPr preferRelativeResize="0"/>
          <p:nvPr/>
        </p:nvPicPr>
        <p:blipFill rotWithShape="1">
          <a:blip r:embed="rId3">
            <a:alphaModFix/>
          </a:blip>
          <a:srcRect b="-1770" l="0" r="4580" t="1770"/>
          <a:stretch/>
        </p:blipFill>
        <p:spPr>
          <a:xfrm>
            <a:off x="-319850" y="-1224475"/>
            <a:ext cx="9691050" cy="2681250"/>
          </a:xfrm>
          <a:prstGeom prst="rect">
            <a:avLst/>
          </a:prstGeom>
          <a:noFill/>
          <a:ln>
            <a:noFill/>
          </a:ln>
        </p:spPr>
      </p:pic>
      <p:grpSp>
        <p:nvGrpSpPr>
          <p:cNvPr id="1994" name="Google Shape;1994;p40"/>
          <p:cNvGrpSpPr/>
          <p:nvPr/>
        </p:nvGrpSpPr>
        <p:grpSpPr>
          <a:xfrm flipH="1" rot="5400000">
            <a:off x="1693743" y="359223"/>
            <a:ext cx="357454" cy="956304"/>
            <a:chOff x="357713" y="600975"/>
            <a:chExt cx="357454" cy="956304"/>
          </a:xfrm>
        </p:grpSpPr>
        <p:sp>
          <p:nvSpPr>
            <p:cNvPr id="1995" name="Google Shape;1995;p4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2"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184" name="Google Shape;184;p5"/>
          <p:cNvSpPr txBox="1"/>
          <p:nvPr>
            <p:ph idx="1" type="subTitle"/>
          </p:nvPr>
        </p:nvSpPr>
        <p:spPr>
          <a:xfrm>
            <a:off x="4981770" y="2451554"/>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5"/>
          <p:cNvSpPr txBox="1"/>
          <p:nvPr>
            <p:ph idx="2" type="subTitle"/>
          </p:nvPr>
        </p:nvSpPr>
        <p:spPr>
          <a:xfrm>
            <a:off x="4981771" y="2964124"/>
            <a:ext cx="2281800" cy="66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6" name="Google Shape;186;p5"/>
          <p:cNvSpPr txBox="1"/>
          <p:nvPr>
            <p:ph idx="3" type="subTitle"/>
          </p:nvPr>
        </p:nvSpPr>
        <p:spPr>
          <a:xfrm>
            <a:off x="1880430" y="2451554"/>
            <a:ext cx="2281800" cy="4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100">
                <a:latin typeface="Aldrich"/>
                <a:ea typeface="Aldrich"/>
                <a:cs typeface="Aldrich"/>
                <a:sym typeface="Aldrich"/>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7" name="Google Shape;187;p5"/>
          <p:cNvSpPr txBox="1"/>
          <p:nvPr>
            <p:ph idx="4" type="subTitle"/>
          </p:nvPr>
        </p:nvSpPr>
        <p:spPr>
          <a:xfrm>
            <a:off x="1880425" y="2964124"/>
            <a:ext cx="2281800" cy="66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8" name="Google Shape;188;p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flipH="1" rot="10800000">
            <a:off x="400702" y="1439175"/>
            <a:ext cx="283332" cy="284718"/>
            <a:chOff x="432750" y="3302025"/>
            <a:chExt cx="216416" cy="217475"/>
          </a:xfrm>
        </p:grpSpPr>
        <p:sp>
          <p:nvSpPr>
            <p:cNvPr id="191" name="Google Shape;191;p5"/>
            <p:cNvSpPr/>
            <p:nvPr/>
          </p:nvSpPr>
          <p:spPr>
            <a:xfrm>
              <a:off x="435041"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5"/>
          <p:cNvGrpSpPr/>
          <p:nvPr/>
        </p:nvGrpSpPr>
        <p:grpSpPr>
          <a:xfrm flipH="1" rot="10800000">
            <a:off x="357713" y="2873685"/>
            <a:ext cx="357454" cy="956304"/>
            <a:chOff x="357713" y="600975"/>
            <a:chExt cx="357454" cy="956304"/>
          </a:xfrm>
        </p:grpSpPr>
        <p:sp>
          <p:nvSpPr>
            <p:cNvPr id="194" name="Google Shape;194;p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5"/>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5"/>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5"/>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5"/>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_1">
    <p:spTree>
      <p:nvGrpSpPr>
        <p:cNvPr id="1999"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001" name="Google Shape;2001;p41"/>
          <p:cNvSpPr txBox="1"/>
          <p:nvPr>
            <p:ph type="title"/>
          </p:nvPr>
        </p:nvSpPr>
        <p:spPr>
          <a:xfrm>
            <a:off x="2185650" y="3095408"/>
            <a:ext cx="4772700" cy="473100"/>
          </a:xfrm>
          <a:prstGeom prst="rect">
            <a:avLst/>
          </a:prstGeom>
        </p:spPr>
        <p:txBody>
          <a:bodyPr anchorCtr="0" anchor="t" bIns="91425" lIns="91425" spcFirstLastPara="1" rIns="91425" wrap="square" tIns="0">
            <a:noAutofit/>
          </a:bodyPr>
          <a:lstStyle>
            <a:lvl1pPr lvl="0" rtl="0" algn="ctr">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2002" name="Google Shape;2002;p41"/>
          <p:cNvSpPr txBox="1"/>
          <p:nvPr>
            <p:ph idx="1" type="subTitle"/>
          </p:nvPr>
        </p:nvSpPr>
        <p:spPr>
          <a:xfrm>
            <a:off x="1226850" y="1453218"/>
            <a:ext cx="6690300" cy="15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003" name="Google Shape;2003;p41"/>
          <p:cNvGrpSpPr/>
          <p:nvPr/>
        </p:nvGrpSpPr>
        <p:grpSpPr>
          <a:xfrm flipH="1" rot="-5400000">
            <a:off x="3352827" y="574632"/>
            <a:ext cx="289170" cy="284718"/>
            <a:chOff x="426000" y="3302025"/>
            <a:chExt cx="220875" cy="217475"/>
          </a:xfrm>
        </p:grpSpPr>
        <p:sp>
          <p:nvSpPr>
            <p:cNvPr id="2004" name="Google Shape;2004;p4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41"/>
          <p:cNvGrpSpPr/>
          <p:nvPr/>
        </p:nvGrpSpPr>
        <p:grpSpPr>
          <a:xfrm flipH="1" rot="-5400000">
            <a:off x="1014983" y="238830"/>
            <a:ext cx="357454" cy="956304"/>
            <a:chOff x="357713" y="600975"/>
            <a:chExt cx="357454" cy="956304"/>
          </a:xfrm>
        </p:grpSpPr>
        <p:sp>
          <p:nvSpPr>
            <p:cNvPr id="2007" name="Google Shape;2007;p4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41"/>
          <p:cNvGrpSpPr/>
          <p:nvPr/>
        </p:nvGrpSpPr>
        <p:grpSpPr>
          <a:xfrm>
            <a:off x="7917151" y="2136847"/>
            <a:ext cx="2019176" cy="2019176"/>
            <a:chOff x="1943325" y="-220375"/>
            <a:chExt cx="1298672" cy="1298672"/>
          </a:xfrm>
        </p:grpSpPr>
        <p:sp>
          <p:nvSpPr>
            <p:cNvPr id="2012" name="Google Shape;2012;p41"/>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1"/>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1"/>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1"/>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1"/>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1"/>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1"/>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1"/>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1"/>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1"/>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1"/>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1"/>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1"/>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1"/>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1"/>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1"/>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1"/>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1"/>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1"/>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1"/>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1"/>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1"/>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1"/>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1"/>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1"/>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1"/>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1"/>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1"/>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1"/>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1"/>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1"/>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1"/>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1"/>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1"/>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1"/>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1"/>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1"/>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1"/>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1"/>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1"/>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1"/>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1"/>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1"/>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1"/>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1"/>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1"/>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1"/>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1"/>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2"/>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0" name="Google Shape;2060;p41"/>
          <p:cNvGrpSpPr/>
          <p:nvPr/>
        </p:nvGrpSpPr>
        <p:grpSpPr>
          <a:xfrm>
            <a:off x="1020340" y="4088183"/>
            <a:ext cx="1965289" cy="517060"/>
            <a:chOff x="3539975" y="3523525"/>
            <a:chExt cx="745925" cy="196250"/>
          </a:xfrm>
        </p:grpSpPr>
        <p:sp>
          <p:nvSpPr>
            <p:cNvPr id="2061" name="Google Shape;2061;p4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2077"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079" name="Google Shape;2079;p4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080" name="Google Shape;2080;p42"/>
          <p:cNvGrpSpPr/>
          <p:nvPr/>
        </p:nvGrpSpPr>
        <p:grpSpPr>
          <a:xfrm>
            <a:off x="391864" y="4555820"/>
            <a:ext cx="289170" cy="284718"/>
            <a:chOff x="426000" y="3302025"/>
            <a:chExt cx="220875" cy="217475"/>
          </a:xfrm>
        </p:grpSpPr>
        <p:sp>
          <p:nvSpPr>
            <p:cNvPr id="2081" name="Google Shape;2081;p4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2"/>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42"/>
          <p:cNvGrpSpPr/>
          <p:nvPr/>
        </p:nvGrpSpPr>
        <p:grpSpPr>
          <a:xfrm>
            <a:off x="357713" y="1134375"/>
            <a:ext cx="357454" cy="956304"/>
            <a:chOff x="357713" y="600975"/>
            <a:chExt cx="357454" cy="956304"/>
          </a:xfrm>
        </p:grpSpPr>
        <p:sp>
          <p:nvSpPr>
            <p:cNvPr id="2084" name="Google Shape;2084;p42"/>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2"/>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2"/>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2"/>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8" name="Google Shape;2088;p42"/>
          <p:cNvGrpSpPr/>
          <p:nvPr/>
        </p:nvGrpSpPr>
        <p:grpSpPr>
          <a:xfrm>
            <a:off x="8022690" y="202570"/>
            <a:ext cx="1965289" cy="517060"/>
            <a:chOff x="3539975" y="3523525"/>
            <a:chExt cx="745925" cy="196250"/>
          </a:xfrm>
        </p:grpSpPr>
        <p:sp>
          <p:nvSpPr>
            <p:cNvPr id="2089" name="Google Shape;2089;p4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2105" name="Shape 2105"/>
        <p:cNvGrpSpPr/>
        <p:nvPr/>
      </p:nvGrpSpPr>
      <p:grpSpPr>
        <a:xfrm>
          <a:off x="0" y="0"/>
          <a:ext cx="0" cy="0"/>
          <a:chOff x="0" y="0"/>
          <a:chExt cx="0" cy="0"/>
        </a:xfrm>
      </p:grpSpPr>
      <p:pic>
        <p:nvPicPr>
          <p:cNvPr id="2106" name="Google Shape;2106;p43"/>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107" name="Google Shape;2107;p4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08" name="Google Shape;2108;p43"/>
          <p:cNvGrpSpPr/>
          <p:nvPr/>
        </p:nvGrpSpPr>
        <p:grpSpPr>
          <a:xfrm>
            <a:off x="391864" y="3545270"/>
            <a:ext cx="289170" cy="284718"/>
            <a:chOff x="426000" y="3302025"/>
            <a:chExt cx="220875" cy="217475"/>
          </a:xfrm>
        </p:grpSpPr>
        <p:sp>
          <p:nvSpPr>
            <p:cNvPr id="2109" name="Google Shape;2109;p43"/>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3"/>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1" name="Google Shape;2111;p43"/>
          <p:cNvGrpSpPr/>
          <p:nvPr/>
        </p:nvGrpSpPr>
        <p:grpSpPr>
          <a:xfrm>
            <a:off x="357713" y="1210575"/>
            <a:ext cx="357454" cy="956304"/>
            <a:chOff x="357713" y="600975"/>
            <a:chExt cx="357454" cy="956304"/>
          </a:xfrm>
        </p:grpSpPr>
        <p:sp>
          <p:nvSpPr>
            <p:cNvPr id="2112" name="Google Shape;2112;p43"/>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3"/>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3"/>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3"/>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43"/>
          <p:cNvGrpSpPr/>
          <p:nvPr/>
        </p:nvGrpSpPr>
        <p:grpSpPr>
          <a:xfrm>
            <a:off x="8366565" y="3429220"/>
            <a:ext cx="1965289" cy="517060"/>
            <a:chOff x="3539975" y="3523525"/>
            <a:chExt cx="745925" cy="196250"/>
          </a:xfrm>
        </p:grpSpPr>
        <p:sp>
          <p:nvSpPr>
            <p:cNvPr id="2117" name="Google Shape;2117;p43"/>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3"/>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3"/>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3"/>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3"/>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3"/>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3"/>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3"/>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3"/>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3"/>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3"/>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3"/>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3"/>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3"/>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3"/>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3"/>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33" name="Google Shape;2133;p43"/>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2134" name="Shape 2134"/>
        <p:cNvGrpSpPr/>
        <p:nvPr/>
      </p:nvGrpSpPr>
      <p:grpSpPr>
        <a:xfrm>
          <a:off x="0" y="0"/>
          <a:ext cx="0" cy="0"/>
          <a:chOff x="0" y="0"/>
          <a:chExt cx="0" cy="0"/>
        </a:xfrm>
      </p:grpSpPr>
      <p:pic>
        <p:nvPicPr>
          <p:cNvPr id="2135" name="Google Shape;2135;p44"/>
          <p:cNvPicPr preferRelativeResize="0"/>
          <p:nvPr/>
        </p:nvPicPr>
        <p:blipFill rotWithShape="1">
          <a:blip r:embed="rId2">
            <a:alphaModFix amt="60000"/>
          </a:blip>
          <a:srcRect b="0" l="39" r="29" t="0"/>
          <a:stretch/>
        </p:blipFill>
        <p:spPr>
          <a:xfrm flipH="1" rot="10800000">
            <a:off x="0" y="1"/>
            <a:ext cx="9144002" cy="5143499"/>
          </a:xfrm>
          <a:prstGeom prst="rect">
            <a:avLst/>
          </a:prstGeom>
          <a:noFill/>
          <a:ln>
            <a:noFill/>
          </a:ln>
        </p:spPr>
      </p:pic>
      <p:sp>
        <p:nvSpPr>
          <p:cNvPr id="2136" name="Google Shape;2136;p4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37" name="Google Shape;2137;p44"/>
          <p:cNvGrpSpPr/>
          <p:nvPr/>
        </p:nvGrpSpPr>
        <p:grpSpPr>
          <a:xfrm>
            <a:off x="391864" y="4078670"/>
            <a:ext cx="289170" cy="284718"/>
            <a:chOff x="426000" y="3302025"/>
            <a:chExt cx="220875" cy="217475"/>
          </a:xfrm>
        </p:grpSpPr>
        <p:sp>
          <p:nvSpPr>
            <p:cNvPr id="2138" name="Google Shape;2138;p44"/>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4"/>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0" name="Google Shape;2140;p44"/>
          <p:cNvGrpSpPr/>
          <p:nvPr/>
        </p:nvGrpSpPr>
        <p:grpSpPr>
          <a:xfrm>
            <a:off x="357713" y="1439175"/>
            <a:ext cx="357454" cy="956304"/>
            <a:chOff x="357713" y="600975"/>
            <a:chExt cx="357454" cy="956304"/>
          </a:xfrm>
        </p:grpSpPr>
        <p:sp>
          <p:nvSpPr>
            <p:cNvPr id="2141" name="Google Shape;2141;p44"/>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4"/>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4"/>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4"/>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5" name="Google Shape;2145;p44"/>
          <p:cNvGrpSpPr/>
          <p:nvPr/>
        </p:nvGrpSpPr>
        <p:grpSpPr>
          <a:xfrm>
            <a:off x="8366565" y="3429220"/>
            <a:ext cx="1965289" cy="517060"/>
            <a:chOff x="3539975" y="3523525"/>
            <a:chExt cx="745925" cy="196250"/>
          </a:xfrm>
        </p:grpSpPr>
        <p:sp>
          <p:nvSpPr>
            <p:cNvPr id="2146" name="Google Shape;2146;p44"/>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4"/>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4"/>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4"/>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4"/>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4"/>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4"/>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4"/>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4"/>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4"/>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4"/>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4"/>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4"/>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4"/>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4"/>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4"/>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2" name="Google Shape;2162;p44"/>
          <p:cNvSpPr/>
          <p:nvPr/>
        </p:nvSpPr>
        <p:spPr>
          <a:xfrm>
            <a:off x="715550" y="29251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3" name="Google Shape;2163;p44"/>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2164" name="Shape 2164"/>
        <p:cNvGrpSpPr/>
        <p:nvPr/>
      </p:nvGrpSpPr>
      <p:grpSpPr>
        <a:xfrm>
          <a:off x="0" y="0"/>
          <a:ext cx="0" cy="0"/>
          <a:chOff x="0" y="0"/>
          <a:chExt cx="0" cy="0"/>
        </a:xfrm>
      </p:grpSpPr>
      <p:pic>
        <p:nvPicPr>
          <p:cNvPr id="2165" name="Google Shape;2165;p45"/>
          <p:cNvPicPr preferRelativeResize="0"/>
          <p:nvPr/>
        </p:nvPicPr>
        <p:blipFill rotWithShape="1">
          <a:blip r:embed="rId2">
            <a:alphaModFix amt="60000"/>
          </a:blip>
          <a:srcRect b="0" l="39" r="29" t="0"/>
          <a:stretch/>
        </p:blipFill>
        <p:spPr>
          <a:xfrm flipH="1">
            <a:off x="0" y="1"/>
            <a:ext cx="9144002" cy="5143499"/>
          </a:xfrm>
          <a:prstGeom prst="rect">
            <a:avLst/>
          </a:prstGeom>
          <a:noFill/>
          <a:ln>
            <a:noFill/>
          </a:ln>
        </p:spPr>
      </p:pic>
      <p:sp>
        <p:nvSpPr>
          <p:cNvPr id="2166" name="Google Shape;2166;p4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167" name="Google Shape;2167;p45"/>
          <p:cNvGrpSpPr/>
          <p:nvPr/>
        </p:nvGrpSpPr>
        <p:grpSpPr>
          <a:xfrm>
            <a:off x="391864" y="3545270"/>
            <a:ext cx="289170" cy="284718"/>
            <a:chOff x="426000" y="3302025"/>
            <a:chExt cx="220875" cy="217475"/>
          </a:xfrm>
        </p:grpSpPr>
        <p:sp>
          <p:nvSpPr>
            <p:cNvPr id="2168" name="Google Shape;2168;p45"/>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5"/>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45"/>
          <p:cNvGrpSpPr/>
          <p:nvPr/>
        </p:nvGrpSpPr>
        <p:grpSpPr>
          <a:xfrm>
            <a:off x="357713" y="1210575"/>
            <a:ext cx="357454" cy="956304"/>
            <a:chOff x="357713" y="600975"/>
            <a:chExt cx="357454" cy="956304"/>
          </a:xfrm>
        </p:grpSpPr>
        <p:sp>
          <p:nvSpPr>
            <p:cNvPr id="2171" name="Google Shape;2171;p45"/>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5"/>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5"/>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5"/>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45"/>
          <p:cNvGrpSpPr/>
          <p:nvPr/>
        </p:nvGrpSpPr>
        <p:grpSpPr>
          <a:xfrm>
            <a:off x="8366565" y="3429220"/>
            <a:ext cx="1965289" cy="517060"/>
            <a:chOff x="3539975" y="3523525"/>
            <a:chExt cx="745925" cy="196250"/>
          </a:xfrm>
        </p:grpSpPr>
        <p:sp>
          <p:nvSpPr>
            <p:cNvPr id="2176" name="Google Shape;2176;p4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2192"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b="0" l="39" r="29" t="0"/>
          <a:stretch/>
        </p:blipFill>
        <p:spPr>
          <a:xfrm>
            <a:off x="0" y="1"/>
            <a:ext cx="9144002" cy="5143499"/>
          </a:xfrm>
          <a:prstGeom prst="rect">
            <a:avLst/>
          </a:prstGeom>
          <a:noFill/>
          <a:ln>
            <a:noFill/>
          </a:ln>
        </p:spPr>
      </p:pic>
      <p:sp>
        <p:nvSpPr>
          <p:cNvPr id="2194" name="Google Shape;2194;p4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2195" name="Google Shape;2195;p46"/>
          <p:cNvPicPr preferRelativeResize="0"/>
          <p:nvPr/>
        </p:nvPicPr>
        <p:blipFill>
          <a:blip r:embed="rId3">
            <a:alphaModFix/>
          </a:blip>
          <a:stretch>
            <a:fillRect/>
          </a:stretch>
        </p:blipFill>
        <p:spPr>
          <a:xfrm flipH="1" rot="150349">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6"/>
            <p:cNvSpPr/>
            <p:nvPr/>
          </p:nvSpPr>
          <p:spPr>
            <a:xfrm>
              <a:off x="419162"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_1_1_1_1">
    <p:spTree>
      <p:nvGrpSpPr>
        <p:cNvPr id="2216"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2218" name="Google Shape;2218;p4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219" name="Google Shape;2219;p47"/>
          <p:cNvGrpSpPr/>
          <p:nvPr/>
        </p:nvGrpSpPr>
        <p:grpSpPr>
          <a:xfrm>
            <a:off x="391864" y="1291684"/>
            <a:ext cx="289170" cy="284718"/>
            <a:chOff x="426000" y="3302025"/>
            <a:chExt cx="220875" cy="217475"/>
          </a:xfrm>
        </p:grpSpPr>
        <p:sp>
          <p:nvSpPr>
            <p:cNvPr id="2220" name="Google Shape;2220;p4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2" name="Google Shape;2222;p47"/>
          <p:cNvGrpSpPr/>
          <p:nvPr/>
        </p:nvGrpSpPr>
        <p:grpSpPr>
          <a:xfrm flipH="1" rot="10800000">
            <a:off x="357713" y="3259593"/>
            <a:ext cx="357454" cy="956304"/>
            <a:chOff x="357713" y="600975"/>
            <a:chExt cx="357454" cy="956304"/>
          </a:xfrm>
        </p:grpSpPr>
        <p:sp>
          <p:nvSpPr>
            <p:cNvPr id="2223" name="Google Shape;2223;p47"/>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47"/>
          <p:cNvGrpSpPr/>
          <p:nvPr/>
        </p:nvGrpSpPr>
        <p:grpSpPr>
          <a:xfrm flipH="1" rot="10800000">
            <a:off x="5872083" y="4723023"/>
            <a:ext cx="793256" cy="182899"/>
            <a:chOff x="2685575" y="2835950"/>
            <a:chExt cx="433000" cy="99825"/>
          </a:xfrm>
        </p:grpSpPr>
        <p:sp>
          <p:nvSpPr>
            <p:cNvPr id="2228" name="Google Shape;2228;p47"/>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47"/>
          <p:cNvGrpSpPr/>
          <p:nvPr/>
        </p:nvGrpSpPr>
        <p:grpSpPr>
          <a:xfrm flipH="1" rot="10800000">
            <a:off x="507239" y="4684974"/>
            <a:ext cx="2019176" cy="2019176"/>
            <a:chOff x="1943325" y="-220375"/>
            <a:chExt cx="1298672" cy="1298672"/>
          </a:xfrm>
        </p:grpSpPr>
        <p:sp>
          <p:nvSpPr>
            <p:cNvPr id="2233" name="Google Shape;2233;p4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47"/>
          <p:cNvGrpSpPr/>
          <p:nvPr/>
        </p:nvGrpSpPr>
        <p:grpSpPr>
          <a:xfrm flipH="1" rot="10800000">
            <a:off x="7907690" y="538242"/>
            <a:ext cx="1965289" cy="517060"/>
            <a:chOff x="3539975" y="3523525"/>
            <a:chExt cx="745925" cy="196250"/>
          </a:xfrm>
        </p:grpSpPr>
        <p:sp>
          <p:nvSpPr>
            <p:cNvPr id="2282" name="Google Shape;2282;p4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3_1_1_1_1_1_1">
    <p:spTree>
      <p:nvGrpSpPr>
        <p:cNvPr id="2298"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sp>
        <p:nvSpPr>
          <p:cNvPr id="2300" name="Google Shape;2300;p48"/>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grpSp>
        <p:nvGrpSpPr>
          <p:cNvPr id="2301" name="Google Shape;2301;p48"/>
          <p:cNvGrpSpPr/>
          <p:nvPr/>
        </p:nvGrpSpPr>
        <p:grpSpPr>
          <a:xfrm>
            <a:off x="391864" y="3545270"/>
            <a:ext cx="289170" cy="284718"/>
            <a:chOff x="426000" y="3302025"/>
            <a:chExt cx="220875" cy="217475"/>
          </a:xfrm>
        </p:grpSpPr>
        <p:sp>
          <p:nvSpPr>
            <p:cNvPr id="2302" name="Google Shape;2302;p4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48"/>
          <p:cNvGrpSpPr/>
          <p:nvPr/>
        </p:nvGrpSpPr>
        <p:grpSpPr>
          <a:xfrm>
            <a:off x="357713" y="1210575"/>
            <a:ext cx="357454" cy="956304"/>
            <a:chOff x="357713" y="600975"/>
            <a:chExt cx="357454" cy="956304"/>
          </a:xfrm>
        </p:grpSpPr>
        <p:sp>
          <p:nvSpPr>
            <p:cNvPr id="2305" name="Google Shape;2305;p4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48"/>
          <p:cNvGrpSpPr/>
          <p:nvPr/>
        </p:nvGrpSpPr>
        <p:grpSpPr>
          <a:xfrm>
            <a:off x="391864" y="4378897"/>
            <a:ext cx="2019176" cy="2019176"/>
            <a:chOff x="1943325" y="-220375"/>
            <a:chExt cx="1298672" cy="1298672"/>
          </a:xfrm>
        </p:grpSpPr>
        <p:sp>
          <p:nvSpPr>
            <p:cNvPr id="2310" name="Google Shape;2310;p48"/>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8"/>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8"/>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8"/>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8"/>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8"/>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8"/>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8"/>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8"/>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8"/>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8"/>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8"/>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8"/>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8"/>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8"/>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8"/>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8"/>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8"/>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8"/>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8"/>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8"/>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8"/>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8"/>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8"/>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8"/>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8"/>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8"/>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8"/>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8"/>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8"/>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8"/>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8"/>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8"/>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8"/>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8"/>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8"/>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8"/>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8"/>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8"/>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8"/>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8"/>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8"/>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8"/>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8"/>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8"/>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8"/>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8"/>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8"/>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48"/>
          <p:cNvGrpSpPr/>
          <p:nvPr/>
        </p:nvGrpSpPr>
        <p:grpSpPr>
          <a:xfrm>
            <a:off x="8366565" y="3429220"/>
            <a:ext cx="1965289" cy="517060"/>
            <a:chOff x="3539975" y="3523525"/>
            <a:chExt cx="745925" cy="196250"/>
          </a:xfrm>
        </p:grpSpPr>
        <p:sp>
          <p:nvSpPr>
            <p:cNvPr id="2359" name="Google Shape;2359;p4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5" name="Google Shape;2375;p48"/>
          <p:cNvSpPr/>
          <p:nvPr/>
        </p:nvSpPr>
        <p:spPr>
          <a:xfrm>
            <a:off x="7796285" y="275812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8"/>
          <p:cNvSpPr/>
          <p:nvPr/>
        </p:nvSpPr>
        <p:spPr>
          <a:xfrm>
            <a:off x="715550" y="23917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7" name="Google Shape;2377;p48"/>
          <p:cNvPicPr preferRelativeResize="0"/>
          <p:nvPr/>
        </p:nvPicPr>
        <p:blipFill>
          <a:blip r:embed="rId3">
            <a:alphaModFix/>
          </a:blip>
          <a:stretch>
            <a:fillRect/>
          </a:stretch>
        </p:blipFill>
        <p:spPr>
          <a:xfrm>
            <a:off x="8144627" y="-592075"/>
            <a:ext cx="2527512" cy="26812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3_1_1_1_1_1_1_1">
    <p:spTree>
      <p:nvGrpSpPr>
        <p:cNvPr id="2378"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grpSp>
        <p:nvGrpSpPr>
          <p:cNvPr id="2380" name="Google Shape;2380;p49"/>
          <p:cNvGrpSpPr/>
          <p:nvPr/>
        </p:nvGrpSpPr>
        <p:grpSpPr>
          <a:xfrm flipH="1" rot="-5400000">
            <a:off x="-2692775" y="2018671"/>
            <a:ext cx="4000413" cy="3175881"/>
            <a:chOff x="5207925" y="-1994879"/>
            <a:chExt cx="4000413" cy="3175881"/>
          </a:xfrm>
        </p:grpSpPr>
        <p:sp>
          <p:nvSpPr>
            <p:cNvPr id="2381" name="Google Shape;2381;p49"/>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9"/>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9"/>
            <p:cNvSpPr/>
            <p:nvPr/>
          </p:nvSpPr>
          <p:spPr>
            <a:xfrm>
              <a:off x="5207925" y="352772"/>
              <a:ext cx="96613" cy="394888"/>
            </a:xfrm>
            <a:custGeom>
              <a:rect b="b" l="l" r="r" t="t"/>
              <a:pathLst>
                <a:path extrusionOk="0" h="8988" w="2199">
                  <a:moveTo>
                    <a:pt x="0" y="0"/>
                  </a:moveTo>
                  <a:lnTo>
                    <a:pt x="0" y="8988"/>
                  </a:lnTo>
                  <a:lnTo>
                    <a:pt x="2199" y="8988"/>
                  </a:lnTo>
                  <a:lnTo>
                    <a:pt x="219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4" name="Google Shape;2384;p49"/>
          <p:cNvSpPr/>
          <p:nvPr/>
        </p:nvSpPr>
        <p:spPr>
          <a:xfrm>
            <a:off x="8515238" y="322135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5" name="Google Shape;2385;p49"/>
          <p:cNvGrpSpPr/>
          <p:nvPr/>
        </p:nvGrpSpPr>
        <p:grpSpPr>
          <a:xfrm>
            <a:off x="1664883" y="4680673"/>
            <a:ext cx="793256" cy="182899"/>
            <a:chOff x="2685575" y="2835950"/>
            <a:chExt cx="433000" cy="99825"/>
          </a:xfrm>
        </p:grpSpPr>
        <p:sp>
          <p:nvSpPr>
            <p:cNvPr id="2386" name="Google Shape;2386;p4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49"/>
          <p:cNvGrpSpPr/>
          <p:nvPr/>
        </p:nvGrpSpPr>
        <p:grpSpPr>
          <a:xfrm>
            <a:off x="3755452" y="4863578"/>
            <a:ext cx="1965289" cy="517060"/>
            <a:chOff x="3539975" y="3523525"/>
            <a:chExt cx="745925" cy="196250"/>
          </a:xfrm>
        </p:grpSpPr>
        <p:sp>
          <p:nvSpPr>
            <p:cNvPr id="2391" name="Google Shape;2391;p4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49"/>
          <p:cNvGrpSpPr/>
          <p:nvPr/>
        </p:nvGrpSpPr>
        <p:grpSpPr>
          <a:xfrm>
            <a:off x="8428555" y="1737712"/>
            <a:ext cx="1039906" cy="679800"/>
            <a:chOff x="4082325" y="3790650"/>
            <a:chExt cx="1039906" cy="679800"/>
          </a:xfrm>
        </p:grpSpPr>
        <p:sp>
          <p:nvSpPr>
            <p:cNvPr id="2408" name="Google Shape;2408;p49"/>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9"/>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9"/>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1" name="Google Shape;2411;p4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4">
    <p:spTree>
      <p:nvGrpSpPr>
        <p:cNvPr id="2412"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b="9" l="0" r="0" t="9"/>
          <a:stretch/>
        </p:blipFill>
        <p:spPr>
          <a:xfrm flipH="1">
            <a:off x="0" y="1"/>
            <a:ext cx="9144002" cy="5143499"/>
          </a:xfrm>
          <a:prstGeom prst="rect">
            <a:avLst/>
          </a:prstGeom>
          <a:noFill/>
          <a:ln>
            <a:noFill/>
          </a:ln>
        </p:spPr>
      </p:pic>
      <p:sp>
        <p:nvSpPr>
          <p:cNvPr id="2414" name="Google Shape;2414;p50"/>
          <p:cNvSpPr txBox="1"/>
          <p:nvPr>
            <p:ph type="title"/>
          </p:nvPr>
        </p:nvSpPr>
        <p:spPr>
          <a:xfrm>
            <a:off x="866150" y="539000"/>
            <a:ext cx="3856500" cy="7629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2415" name="Google Shape;2415;p50"/>
          <p:cNvSpPr txBox="1"/>
          <p:nvPr>
            <p:ph idx="1" type="subTitle"/>
          </p:nvPr>
        </p:nvSpPr>
        <p:spPr>
          <a:xfrm>
            <a:off x="866275" y="1672187"/>
            <a:ext cx="3856500" cy="1040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16" name="Google Shape;2416;p50"/>
          <p:cNvSpPr txBox="1"/>
          <p:nvPr/>
        </p:nvSpPr>
        <p:spPr>
          <a:xfrm>
            <a:off x="872400" y="3715100"/>
            <a:ext cx="3246900" cy="615600"/>
          </a:xfrm>
          <a:prstGeom prst="rect">
            <a:avLst/>
          </a:prstGeom>
          <a:noFill/>
          <a:ln>
            <a:noFill/>
          </a:ln>
        </p:spPr>
        <p:txBody>
          <a:bodyPr anchorCtr="0" anchor="b" bIns="91425" lIns="91425" spcFirstLastPara="1" rIns="91425" wrap="square" tIns="182875">
            <a:noAutofit/>
          </a:bodyPr>
          <a:lstStyle/>
          <a:p>
            <a:pPr indent="0" lvl="0" marL="0" rtl="0" algn="l">
              <a:lnSpc>
                <a:spcPct val="100000"/>
              </a:lnSpc>
              <a:spcBef>
                <a:spcPts val="300"/>
              </a:spcBef>
              <a:spcAft>
                <a:spcPts val="0"/>
              </a:spcAft>
              <a:buNone/>
            </a:pPr>
            <a:r>
              <a:rPr b="1" lang="en" sz="1100">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b="1" lang="en" sz="1100">
                <a:solidFill>
                  <a:schemeClr val="lt1"/>
                </a:solidFill>
                <a:uFill>
                  <a:noFill/>
                </a:uFill>
                <a:latin typeface="Bai Jamjuree"/>
                <a:ea typeface="Bai Jamjuree"/>
                <a:cs typeface="Bai Jamjuree"/>
                <a:sym typeface="Bai Jamjuree"/>
                <a:hlinkClick r:id="rId3">
                  <a:extLst>
                    <a:ext uri="{A12FA001-AC4F-418D-AE19-62706E023703}">
                      <ahyp:hlinkClr val="tx"/>
                    </a:ext>
                  </a:extLst>
                </a:hlinkClick>
              </a:rPr>
              <a:t>Slidesgo</a:t>
            </a:r>
            <a:r>
              <a:rPr lang="en" sz="1100">
                <a:solidFill>
                  <a:schemeClr val="lt1"/>
                </a:solidFill>
                <a:latin typeface="Bai Jamjuree"/>
                <a:ea typeface="Bai Jamjuree"/>
                <a:cs typeface="Bai Jamjuree"/>
                <a:sym typeface="Bai Jamjuree"/>
              </a:rPr>
              <a:t>, and includes icons by </a:t>
            </a:r>
            <a:r>
              <a:rPr b="1" lang="en" sz="1100">
                <a:solidFill>
                  <a:schemeClr val="lt1"/>
                </a:solidFill>
                <a:uFill>
                  <a:noFill/>
                </a:uFill>
                <a:latin typeface="Bai Jamjuree"/>
                <a:ea typeface="Bai Jamjuree"/>
                <a:cs typeface="Bai Jamjuree"/>
                <a:sym typeface="Bai Jamjuree"/>
                <a:hlinkClick r:id="rId4">
                  <a:extLst>
                    <a:ext uri="{A12FA001-AC4F-418D-AE19-62706E023703}">
                      <ahyp:hlinkClr val="tx"/>
                    </a:ext>
                  </a:extLst>
                </a:hlinkClick>
              </a:rPr>
              <a:t>Flaticon</a:t>
            </a:r>
            <a:r>
              <a:rPr b="1" lang="en" sz="1100">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b="1" lang="en" sz="1100">
                <a:solidFill>
                  <a:schemeClr val="lt1"/>
                </a:solidFill>
                <a:uFill>
                  <a:noFill/>
                </a:uFill>
                <a:latin typeface="Bai Jamjuree"/>
                <a:ea typeface="Bai Jamjuree"/>
                <a:cs typeface="Bai Jamjuree"/>
                <a:sym typeface="Bai Jamjuree"/>
                <a:hlinkClick r:id="rId5">
                  <a:extLst>
                    <a:ext uri="{A12FA001-AC4F-418D-AE19-62706E023703}">
                      <ahyp:hlinkClr val="tx"/>
                    </a:ext>
                  </a:extLst>
                </a:hlinkClick>
              </a:rPr>
              <a:t>Freepik</a:t>
            </a:r>
            <a:endParaRPr b="1" sz="1100">
              <a:solidFill>
                <a:schemeClr val="lt1"/>
              </a:solidFill>
              <a:latin typeface="Bai Jamjuree"/>
              <a:ea typeface="Bai Jamjuree"/>
              <a:cs typeface="Bai Jamjuree"/>
              <a:sym typeface="Bai Jamjuree"/>
            </a:endParaRPr>
          </a:p>
        </p:txBody>
      </p:sp>
      <p:grpSp>
        <p:nvGrpSpPr>
          <p:cNvPr id="2417" name="Google Shape;2417;p50"/>
          <p:cNvGrpSpPr/>
          <p:nvPr/>
        </p:nvGrpSpPr>
        <p:grpSpPr>
          <a:xfrm>
            <a:off x="-1416836" y="2858310"/>
            <a:ext cx="2019176" cy="2019176"/>
            <a:chOff x="1943325" y="-220375"/>
            <a:chExt cx="1298672" cy="1298672"/>
          </a:xfrm>
        </p:grpSpPr>
        <p:sp>
          <p:nvSpPr>
            <p:cNvPr id="2418" name="Google Shape;2418;p5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6" name="Google Shape;2466;p50"/>
          <p:cNvGrpSpPr/>
          <p:nvPr/>
        </p:nvGrpSpPr>
        <p:grpSpPr>
          <a:xfrm rot="-5400000">
            <a:off x="-3038008" y="-1227121"/>
            <a:ext cx="3952129" cy="3175881"/>
            <a:chOff x="5256209" y="-1994879"/>
            <a:chExt cx="3952129" cy="3175881"/>
          </a:xfrm>
        </p:grpSpPr>
        <p:sp>
          <p:nvSpPr>
            <p:cNvPr id="2467" name="Google Shape;2467;p50"/>
            <p:cNvSpPr/>
            <p:nvPr/>
          </p:nvSpPr>
          <p:spPr>
            <a:xfrm>
              <a:off x="5256209" y="-1994879"/>
              <a:ext cx="3952129" cy="3103920"/>
            </a:xfrm>
            <a:custGeom>
              <a:rect b="b" l="l" r="r" t="t"/>
              <a:pathLst>
                <a:path extrusionOk="0" fill="none" h="70648" w="89954">
                  <a:moveTo>
                    <a:pt x="89954" y="70647"/>
                  </a:moveTo>
                  <a:lnTo>
                    <a:pt x="1" y="70647"/>
                  </a:ln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0"/>
            <p:cNvSpPr/>
            <p:nvPr/>
          </p:nvSpPr>
          <p:spPr>
            <a:xfrm>
              <a:off x="5579917" y="1036061"/>
              <a:ext cx="144942" cy="144942"/>
            </a:xfrm>
            <a:custGeom>
              <a:rect b="b" l="l" r="r" t="t"/>
              <a:pathLst>
                <a:path extrusionOk="0" h="3299" w="3299">
                  <a:moveTo>
                    <a:pt x="0" y="1"/>
                  </a:moveTo>
                  <a:lnTo>
                    <a:pt x="0" y="3299"/>
                  </a:lnTo>
                  <a:lnTo>
                    <a:pt x="3298" y="3299"/>
                  </a:lnTo>
                  <a:lnTo>
                    <a:pt x="32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4"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66" name="Google Shape;266;p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rect b="b" l="l" r="r" t="t"/>
              <a:pathLst>
                <a:path extrusionOk="0" fill="none" h="1448" w="15874">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4082325" y="4083808"/>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4082325" y="4375657"/>
              <a:ext cx="1039906" cy="94793"/>
            </a:xfrm>
            <a:custGeom>
              <a:rect b="b" l="l" r="r" t="t"/>
              <a:pathLst>
                <a:path extrusionOk="0" fill="none" h="1447" w="15874">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cap="flat" cmpd="sng" w="12050">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6"/>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6"/>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6"/>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6"/>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6"/>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6"/>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6"/>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6"/>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6"/>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6"/>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6"/>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6"/>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2469"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b="9" l="0" r="0" t="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b="9" l="0" r="0" t="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1"/>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1"/>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1"/>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1"/>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1"/>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1"/>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1"/>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1"/>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1"/>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1"/>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1"/>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1"/>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1"/>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1"/>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1"/>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1"/>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1"/>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1"/>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1"/>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1"/>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1"/>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1"/>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_1">
    <p:spTree>
      <p:nvGrpSpPr>
        <p:cNvPr id="2504"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b="0" l="228" r="238" t="0"/>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2"/>
            <p:cNvSpPr/>
            <p:nvPr/>
          </p:nvSpPr>
          <p:spPr>
            <a:xfrm>
              <a:off x="423709"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2"/>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2"/>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2"/>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2"/>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2"/>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2"/>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2"/>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2"/>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2"/>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2"/>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2"/>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2"/>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2"/>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2"/>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2"/>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2"/>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2"/>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2"/>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2"/>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2"/>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2"/>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2"/>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2"/>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2"/>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2"/>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2"/>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2"/>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2"/>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2"/>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2"/>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2"/>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2"/>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2"/>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2"/>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2"/>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2"/>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2"/>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2"/>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2"/>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2"/>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2"/>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2"/>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2"/>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2"/>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2"/>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2"/>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2"/>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580" name="Shape 2580"/>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581" name="Shape 2581"/>
        <p:cNvGrpSpPr/>
        <p:nvPr/>
      </p:nvGrpSpPr>
      <p:grpSpPr>
        <a:xfrm>
          <a:off x="0" y="0"/>
          <a:ext cx="0" cy="0"/>
          <a:chOff x="0" y="0"/>
          <a:chExt cx="0" cy="0"/>
        </a:xfrm>
      </p:grpSpPr>
      <p:sp>
        <p:nvSpPr>
          <p:cNvPr id="2582" name="Google Shape;2582;p5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295" name="Google Shape;295;p7"/>
          <p:cNvSpPr txBox="1"/>
          <p:nvPr>
            <p:ph idx="1" type="body"/>
          </p:nvPr>
        </p:nvSpPr>
        <p:spPr>
          <a:xfrm>
            <a:off x="1221000" y="1512026"/>
            <a:ext cx="6702000" cy="2347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sz="1400">
                <a:solidFill>
                  <a:schemeClr val="lt1"/>
                </a:solidFill>
              </a:defRPr>
            </a:lvl1pPr>
            <a:lvl2pPr indent="-317500" lvl="1" marL="914400">
              <a:spcBef>
                <a:spcPts val="0"/>
              </a:spcBef>
              <a:spcAft>
                <a:spcPts val="0"/>
              </a:spcAft>
              <a:buClr>
                <a:schemeClr val="lt1"/>
              </a:buClr>
              <a:buSzPts val="1400"/>
              <a:buFont typeface="Anaheim"/>
              <a:buChar char="○"/>
              <a:defRPr sz="1200">
                <a:solidFill>
                  <a:schemeClr val="lt1"/>
                </a:solidFill>
              </a:defRPr>
            </a:lvl2pPr>
            <a:lvl3pPr indent="-317500" lvl="2" marL="1371600">
              <a:spcBef>
                <a:spcPts val="0"/>
              </a:spcBef>
              <a:spcAft>
                <a:spcPts val="0"/>
              </a:spcAft>
              <a:buClr>
                <a:schemeClr val="lt1"/>
              </a:buClr>
              <a:buSzPts val="1400"/>
              <a:buFont typeface="Anaheim"/>
              <a:buChar char="■"/>
              <a:defRPr sz="1200">
                <a:solidFill>
                  <a:schemeClr val="lt1"/>
                </a:solidFill>
              </a:defRPr>
            </a:lvl3pPr>
            <a:lvl4pPr indent="-317500" lvl="3" marL="1828800">
              <a:spcBef>
                <a:spcPts val="0"/>
              </a:spcBef>
              <a:spcAft>
                <a:spcPts val="0"/>
              </a:spcAft>
              <a:buClr>
                <a:schemeClr val="lt1"/>
              </a:buClr>
              <a:buSzPts val="1400"/>
              <a:buFont typeface="Anaheim"/>
              <a:buChar char="●"/>
              <a:defRPr sz="1200">
                <a:solidFill>
                  <a:schemeClr val="lt1"/>
                </a:solidFill>
              </a:defRPr>
            </a:lvl4pPr>
            <a:lvl5pPr indent="-317500" lvl="4" marL="2286000">
              <a:spcBef>
                <a:spcPts val="0"/>
              </a:spcBef>
              <a:spcAft>
                <a:spcPts val="0"/>
              </a:spcAft>
              <a:buClr>
                <a:schemeClr val="lt1"/>
              </a:buClr>
              <a:buSzPts val="1400"/>
              <a:buFont typeface="Anaheim"/>
              <a:buChar char="○"/>
              <a:defRPr sz="1200">
                <a:solidFill>
                  <a:schemeClr val="lt1"/>
                </a:solidFill>
              </a:defRPr>
            </a:lvl5pPr>
            <a:lvl6pPr indent="-317500" lvl="5" marL="2743200">
              <a:spcBef>
                <a:spcPts val="0"/>
              </a:spcBef>
              <a:spcAft>
                <a:spcPts val="0"/>
              </a:spcAft>
              <a:buClr>
                <a:schemeClr val="lt1"/>
              </a:buClr>
              <a:buSzPts val="1400"/>
              <a:buFont typeface="Anaheim"/>
              <a:buChar char="■"/>
              <a:defRPr sz="1200">
                <a:solidFill>
                  <a:schemeClr val="lt1"/>
                </a:solidFill>
              </a:defRPr>
            </a:lvl6pPr>
            <a:lvl7pPr indent="-317500" lvl="6" marL="3200400">
              <a:spcBef>
                <a:spcPts val="0"/>
              </a:spcBef>
              <a:spcAft>
                <a:spcPts val="0"/>
              </a:spcAft>
              <a:buClr>
                <a:schemeClr val="lt1"/>
              </a:buClr>
              <a:buSzPts val="1400"/>
              <a:buFont typeface="Anaheim"/>
              <a:buChar char="●"/>
              <a:defRPr sz="1200">
                <a:solidFill>
                  <a:schemeClr val="lt1"/>
                </a:solidFill>
              </a:defRPr>
            </a:lvl7pPr>
            <a:lvl8pPr indent="-317500" lvl="7" marL="3657600">
              <a:spcBef>
                <a:spcPts val="0"/>
              </a:spcBef>
              <a:spcAft>
                <a:spcPts val="0"/>
              </a:spcAft>
              <a:buClr>
                <a:schemeClr val="lt1"/>
              </a:buClr>
              <a:buSzPts val="1400"/>
              <a:buFont typeface="Anaheim"/>
              <a:buChar char="○"/>
              <a:defRPr sz="1200">
                <a:solidFill>
                  <a:schemeClr val="lt1"/>
                </a:solidFill>
              </a:defRPr>
            </a:lvl8pPr>
            <a:lvl9pPr indent="-317500" lvl="8" marL="4114800">
              <a:spcBef>
                <a:spcPts val="0"/>
              </a:spcBef>
              <a:spcAft>
                <a:spcPts val="0"/>
              </a:spcAft>
              <a:buClr>
                <a:schemeClr val="lt1"/>
              </a:buClr>
              <a:buSzPts val="1400"/>
              <a:buFont typeface="Anaheim"/>
              <a:buChar char="■"/>
              <a:defRPr sz="1200">
                <a:solidFill>
                  <a:schemeClr val="lt1"/>
                </a:solidFill>
              </a:defRPr>
            </a:lvl9pPr>
          </a:lstStyle>
          <a:p/>
        </p:txBody>
      </p:sp>
      <p:sp>
        <p:nvSpPr>
          <p:cNvPr id="296" name="Google Shape;296;p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pic>
        <p:nvPicPr>
          <p:cNvPr id="297" name="Google Shape;297;p7"/>
          <p:cNvPicPr preferRelativeResize="0"/>
          <p:nvPr/>
        </p:nvPicPr>
        <p:blipFill rotWithShape="1">
          <a:blip r:embed="rId3">
            <a:alphaModFix/>
          </a:blip>
          <a:srcRect b="0" l="228" r="238" t="0"/>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7"/>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7"/>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7"/>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7"/>
          <p:cNvSpPr/>
          <p:nvPr/>
        </p:nvSpPr>
        <p:spPr>
          <a:xfrm>
            <a:off x="2947150" y="42584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3"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b="9" l="0" r="0" t="9"/>
          <a:stretch/>
        </p:blipFill>
        <p:spPr>
          <a:xfrm rot="10800000">
            <a:off x="0" y="1"/>
            <a:ext cx="9144002" cy="5143499"/>
          </a:xfrm>
          <a:prstGeom prst="rect">
            <a:avLst/>
          </a:prstGeom>
          <a:noFill/>
          <a:ln>
            <a:noFill/>
          </a:ln>
        </p:spPr>
      </p:pic>
      <p:sp>
        <p:nvSpPr>
          <p:cNvPr id="375" name="Google Shape;375;p8"/>
          <p:cNvSpPr txBox="1"/>
          <p:nvPr>
            <p:ph type="title"/>
          </p:nvPr>
        </p:nvSpPr>
        <p:spPr>
          <a:xfrm>
            <a:off x="1987800" y="1227877"/>
            <a:ext cx="5168400" cy="2615400"/>
          </a:xfrm>
          <a:prstGeom prst="rect">
            <a:avLst/>
          </a:prstGeom>
        </p:spPr>
        <p:txBody>
          <a:bodyPr anchorCtr="0" anchor="ctr" bIns="91425" lIns="91425" spcFirstLastPara="1" rIns="91425" wrap="square" tIns="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8"/>
          <p:cNvSpPr/>
          <p:nvPr/>
        </p:nvSpPr>
        <p:spPr>
          <a:xfrm>
            <a:off x="5427233" y="409866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5"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b="9" l="0" r="0" t="9"/>
          <a:stretch/>
        </p:blipFill>
        <p:spPr>
          <a:xfrm flipH="1" rot="10800000">
            <a:off x="0" y="1"/>
            <a:ext cx="9144002" cy="5143499"/>
          </a:xfrm>
          <a:prstGeom prst="rect">
            <a:avLst/>
          </a:prstGeom>
          <a:noFill/>
          <a:ln>
            <a:noFill/>
          </a:ln>
        </p:spPr>
      </p:pic>
      <p:sp>
        <p:nvSpPr>
          <p:cNvPr id="387" name="Google Shape;387;p9"/>
          <p:cNvSpPr txBox="1"/>
          <p:nvPr>
            <p:ph type="title"/>
          </p:nvPr>
        </p:nvSpPr>
        <p:spPr>
          <a:xfrm>
            <a:off x="803348" y="1764416"/>
            <a:ext cx="4635900" cy="632100"/>
          </a:xfrm>
          <a:prstGeom prst="rect">
            <a:avLst/>
          </a:prstGeom>
        </p:spPr>
        <p:txBody>
          <a:bodyPr anchorCtr="0" anchor="t" bIns="91425" lIns="91425" spcFirstLastPara="1" rIns="91425" wrap="square" tIns="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8" name="Google Shape;388;p9"/>
          <p:cNvSpPr txBox="1"/>
          <p:nvPr>
            <p:ph idx="1" type="subTitle"/>
          </p:nvPr>
        </p:nvSpPr>
        <p:spPr>
          <a:xfrm>
            <a:off x="803350" y="2483809"/>
            <a:ext cx="4635900" cy="1330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rect b="b" l="l" r="r" t="t"/>
              <a:pathLst>
                <a:path extrusionOk="0" fill="none" h="9432" w="1">
                  <a:moveTo>
                    <a:pt x="0" y="0"/>
                  </a:moveTo>
                  <a:lnTo>
                    <a:pt x="0" y="943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a:off x="2414509" y="-195895"/>
              <a:ext cx="118785" cy="444844"/>
            </a:xfrm>
            <a:custGeom>
              <a:rect b="b" l="l" r="r" t="t"/>
              <a:pathLst>
                <a:path extrusionOk="0" fill="none" h="9104" w="2431">
                  <a:moveTo>
                    <a:pt x="0" y="1"/>
                  </a:moveTo>
                  <a:lnTo>
                    <a:pt x="2431" y="910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a:off x="2259027" y="-128024"/>
              <a:ext cx="229996" cy="398669"/>
            </a:xfrm>
            <a:custGeom>
              <a:rect b="b" l="l" r="r" t="t"/>
              <a:pathLst>
                <a:path extrusionOk="0" fill="none" h="8159" w="4707">
                  <a:moveTo>
                    <a:pt x="0" y="0"/>
                  </a:moveTo>
                  <a:lnTo>
                    <a:pt x="4706" y="815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2126121" y="-22481"/>
              <a:ext cx="325180" cy="325180"/>
            </a:xfrm>
            <a:custGeom>
              <a:rect b="b" l="l" r="r" t="t"/>
              <a:pathLst>
                <a:path extrusionOk="0" fill="none" h="6655" w="6655">
                  <a:moveTo>
                    <a:pt x="1" y="0"/>
                  </a:moveTo>
                  <a:lnTo>
                    <a:pt x="6655" y="665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2025317" y="113211"/>
              <a:ext cx="398669" cy="230924"/>
            </a:xfrm>
            <a:custGeom>
              <a:rect b="b" l="l" r="r" t="t"/>
              <a:pathLst>
                <a:path extrusionOk="0" fill="none" h="4726" w="8159">
                  <a:moveTo>
                    <a:pt x="0" y="1"/>
                  </a:moveTo>
                  <a:lnTo>
                    <a:pt x="8158" y="472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963114" y="270598"/>
              <a:ext cx="444844" cy="119713"/>
            </a:xfrm>
            <a:custGeom>
              <a:rect b="b" l="l" r="r" t="t"/>
              <a:pathLst>
                <a:path extrusionOk="0" fill="none" h="2450" w="9104">
                  <a:moveTo>
                    <a:pt x="0" y="0"/>
                  </a:moveTo>
                  <a:lnTo>
                    <a:pt x="9103" y="245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1943325" y="439273"/>
              <a:ext cx="460871" cy="49"/>
            </a:xfrm>
            <a:custGeom>
              <a:rect b="b" l="l" r="r" t="t"/>
              <a:pathLst>
                <a:path extrusionOk="0" fill="none" h="1" w="9432">
                  <a:moveTo>
                    <a:pt x="0" y="1"/>
                  </a:moveTo>
                  <a:lnTo>
                    <a:pt x="943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1967805" y="487354"/>
              <a:ext cx="445821" cy="119713"/>
            </a:xfrm>
            <a:custGeom>
              <a:rect b="b" l="l" r="r" t="t"/>
              <a:pathLst>
                <a:path extrusionOk="0" fill="none" h="2450" w="9124">
                  <a:moveTo>
                    <a:pt x="1" y="2450"/>
                  </a:moveTo>
                  <a:lnTo>
                    <a:pt x="9123"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2035676" y="532600"/>
              <a:ext cx="398669" cy="229996"/>
            </a:xfrm>
            <a:custGeom>
              <a:rect b="b" l="l" r="r" t="t"/>
              <a:pathLst>
                <a:path extrusionOk="0" fill="none" h="4707" w="8159">
                  <a:moveTo>
                    <a:pt x="0" y="4706"/>
                  </a:moveTo>
                  <a:lnTo>
                    <a:pt x="8158"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a:off x="2141219" y="569345"/>
              <a:ext cx="326108" cy="326108"/>
            </a:xfrm>
            <a:custGeom>
              <a:rect b="b" l="l" r="r" t="t"/>
              <a:pathLst>
                <a:path extrusionOk="0" fill="none" h="6674" w="6674">
                  <a:moveTo>
                    <a:pt x="0" y="6674"/>
                  </a:moveTo>
                  <a:lnTo>
                    <a:pt x="6673"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a:off x="2277840" y="597588"/>
              <a:ext cx="229996" cy="398718"/>
            </a:xfrm>
            <a:custGeom>
              <a:rect b="b" l="l" r="r" t="t"/>
              <a:pathLst>
                <a:path extrusionOk="0" fill="none" h="8160" w="4707">
                  <a:moveTo>
                    <a:pt x="1" y="8159"/>
                  </a:moveTo>
                  <a:lnTo>
                    <a:pt x="4707"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2435227" y="613615"/>
              <a:ext cx="118785" cy="444893"/>
            </a:xfrm>
            <a:custGeom>
              <a:rect b="b" l="l" r="r" t="t"/>
              <a:pathLst>
                <a:path extrusionOk="0" fill="none" h="9105" w="2431">
                  <a:moveTo>
                    <a:pt x="1" y="9104"/>
                  </a:moveTo>
                  <a:lnTo>
                    <a:pt x="243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2602973" y="617377"/>
              <a:ext cx="49" cy="460920"/>
            </a:xfrm>
            <a:custGeom>
              <a:rect b="b" l="l" r="r" t="t"/>
              <a:pathLst>
                <a:path extrusionOk="0" fill="none" h="9433" w="1">
                  <a:moveTo>
                    <a:pt x="1" y="9432"/>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a:off x="2651982" y="607996"/>
              <a:ext cx="118785" cy="444844"/>
            </a:xfrm>
            <a:custGeom>
              <a:rect b="b" l="l" r="r" t="t"/>
              <a:pathLst>
                <a:path extrusionOk="0" fill="none" h="9104" w="2431">
                  <a:moveTo>
                    <a:pt x="2431" y="9103"/>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2696300" y="586301"/>
              <a:ext cx="229996" cy="398669"/>
            </a:xfrm>
            <a:custGeom>
              <a:rect b="b" l="l" r="r" t="t"/>
              <a:pathLst>
                <a:path extrusionOk="0" fill="none" h="8159" w="4707">
                  <a:moveTo>
                    <a:pt x="4706" y="8159"/>
                  </a:moveTo>
                  <a:lnTo>
                    <a:pt x="0"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2733974" y="554247"/>
              <a:ext cx="325180" cy="326108"/>
            </a:xfrm>
            <a:custGeom>
              <a:rect b="b" l="l" r="r" t="t"/>
              <a:pathLst>
                <a:path extrusionOk="0" fill="none" h="6674" w="6655">
                  <a:moveTo>
                    <a:pt x="6655" y="6674"/>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a:off x="2761288" y="513739"/>
              <a:ext cx="398718" cy="229996"/>
            </a:xfrm>
            <a:custGeom>
              <a:rect b="b" l="l" r="r" t="t"/>
              <a:pathLst>
                <a:path extrusionOk="0" fill="none" h="4707" w="8160">
                  <a:moveTo>
                    <a:pt x="8159" y="4706"/>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2777315" y="466636"/>
              <a:ext cx="444893" cy="119713"/>
            </a:xfrm>
            <a:custGeom>
              <a:rect b="b" l="l" r="r" t="t"/>
              <a:pathLst>
                <a:path extrusionOk="0" fill="none" h="2450" w="9105">
                  <a:moveTo>
                    <a:pt x="9104" y="2449"/>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2781077" y="417626"/>
              <a:ext cx="460920" cy="49"/>
            </a:xfrm>
            <a:custGeom>
              <a:rect b="b" l="l" r="r" t="t"/>
              <a:pathLst>
                <a:path extrusionOk="0" fill="none" h="1" w="9433">
                  <a:moveTo>
                    <a:pt x="9432" y="0"/>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2771696" y="249880"/>
              <a:ext cx="444844" cy="119713"/>
            </a:xfrm>
            <a:custGeom>
              <a:rect b="b" l="l" r="r" t="t"/>
              <a:pathLst>
                <a:path extrusionOk="0" fill="none" h="2450" w="9104">
                  <a:moveTo>
                    <a:pt x="9103" y="0"/>
                  </a:moveTo>
                  <a:lnTo>
                    <a:pt x="0" y="245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a:off x="2750929" y="94350"/>
              <a:ext cx="398718" cy="230973"/>
            </a:xfrm>
            <a:custGeom>
              <a:rect b="b" l="l" r="r" t="t"/>
              <a:pathLst>
                <a:path extrusionOk="0" fill="none" h="4727" w="8160">
                  <a:moveTo>
                    <a:pt x="8159" y="1"/>
                  </a:moveTo>
                  <a:lnTo>
                    <a:pt x="1" y="472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a:off x="2717947" y="-38508"/>
              <a:ext cx="326108" cy="326108"/>
            </a:xfrm>
            <a:custGeom>
              <a:rect b="b" l="l" r="r" t="t"/>
              <a:pathLst>
                <a:path extrusionOk="0" fill="none" h="6674" w="6674">
                  <a:moveTo>
                    <a:pt x="6674" y="0"/>
                  </a:moveTo>
                  <a:lnTo>
                    <a:pt x="1" y="667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a:off x="2677439" y="-139361"/>
              <a:ext cx="229996" cy="399646"/>
            </a:xfrm>
            <a:custGeom>
              <a:rect b="b" l="l" r="r" t="t"/>
              <a:pathLst>
                <a:path extrusionOk="0" fill="none" h="8179" w="4707">
                  <a:moveTo>
                    <a:pt x="4706" y="1"/>
                  </a:moveTo>
                  <a:lnTo>
                    <a:pt x="0" y="817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9"/>
            <p:cNvSpPr/>
            <p:nvPr/>
          </p:nvSpPr>
          <p:spPr>
            <a:xfrm>
              <a:off x="2631264" y="-201563"/>
              <a:ext cx="118785" cy="444893"/>
            </a:xfrm>
            <a:custGeom>
              <a:rect b="b" l="l" r="r" t="t"/>
              <a:pathLst>
                <a:path extrusionOk="0" fill="none" h="9105" w="2431">
                  <a:moveTo>
                    <a:pt x="2430" y="1"/>
                  </a:moveTo>
                  <a:lnTo>
                    <a:pt x="0" y="910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p:nvPr/>
          </p:nvSpPr>
          <p:spPr>
            <a:xfrm>
              <a:off x="2607712" y="-215684"/>
              <a:ext cx="62251" cy="456180"/>
            </a:xfrm>
            <a:custGeom>
              <a:rect b="b" l="l" r="r" t="t"/>
              <a:pathLst>
                <a:path extrusionOk="0" fill="none" h="9336" w="1274">
                  <a:moveTo>
                    <a:pt x="1273" y="0"/>
                  </a:moveTo>
                  <a:lnTo>
                    <a:pt x="0" y="9335"/>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a:off x="2500263" y="-213779"/>
              <a:ext cx="57511" cy="457109"/>
            </a:xfrm>
            <a:custGeom>
              <a:rect b="b" l="l" r="r" t="t"/>
              <a:pathLst>
                <a:path extrusionOk="0" fill="none" h="9355" w="1177">
                  <a:moveTo>
                    <a:pt x="1" y="0"/>
                  </a:moveTo>
                  <a:lnTo>
                    <a:pt x="1177" y="935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a:off x="2337208" y="-168580"/>
              <a:ext cx="174390" cy="426961"/>
            </a:xfrm>
            <a:custGeom>
              <a:rect b="b" l="l" r="r" t="t"/>
              <a:pathLst>
                <a:path extrusionOk="0" fill="none" h="8738" w="3569">
                  <a:moveTo>
                    <a:pt x="1" y="1"/>
                  </a:moveTo>
                  <a:lnTo>
                    <a:pt x="3569" y="873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a:off x="2191157" y="-81849"/>
              <a:ext cx="279005" cy="366615"/>
            </a:xfrm>
            <a:custGeom>
              <a:rect b="b" l="l" r="r" t="t"/>
              <a:pathLst>
                <a:path extrusionOk="0" fill="none" h="7503" w="5710">
                  <a:moveTo>
                    <a:pt x="0" y="0"/>
                  </a:moveTo>
                  <a:lnTo>
                    <a:pt x="5709" y="7503"/>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a:off x="2072420" y="39722"/>
              <a:ext cx="364759" cy="281790"/>
            </a:xfrm>
            <a:custGeom>
              <a:rect b="b" l="l" r="r" t="t"/>
              <a:pathLst>
                <a:path extrusionOk="0" fill="none" h="5767" w="7465">
                  <a:moveTo>
                    <a:pt x="0" y="0"/>
                  </a:moveTo>
                  <a:lnTo>
                    <a:pt x="7464" y="5767"/>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a:off x="1989500" y="187678"/>
              <a:ext cx="425055" cy="178153"/>
            </a:xfrm>
            <a:custGeom>
              <a:rect b="b" l="l" r="r" t="t"/>
              <a:pathLst>
                <a:path extrusionOk="0" fill="none" h="3646" w="8699">
                  <a:moveTo>
                    <a:pt x="0" y="0"/>
                  </a:moveTo>
                  <a:lnTo>
                    <a:pt x="8698" y="3645"/>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a:off x="1948016" y="351662"/>
              <a:ext cx="456180" cy="62251"/>
            </a:xfrm>
            <a:custGeom>
              <a:rect b="b" l="l" r="r" t="t"/>
              <a:pathLst>
                <a:path extrusionOk="0" fill="none" h="1274" w="9336">
                  <a:moveTo>
                    <a:pt x="1" y="0"/>
                  </a:moveTo>
                  <a:lnTo>
                    <a:pt x="9335" y="1273"/>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9"/>
            <p:cNvSpPr/>
            <p:nvPr/>
          </p:nvSpPr>
          <p:spPr>
            <a:xfrm>
              <a:off x="1949921" y="462824"/>
              <a:ext cx="457109" cy="58488"/>
            </a:xfrm>
            <a:custGeom>
              <a:rect b="b" l="l" r="r" t="t"/>
              <a:pathLst>
                <a:path extrusionOk="0" fill="none" h="1197" w="9355">
                  <a:moveTo>
                    <a:pt x="0" y="1197"/>
                  </a:moveTo>
                  <a:lnTo>
                    <a:pt x="9354"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1996097" y="509977"/>
              <a:ext cx="425983" cy="174390"/>
            </a:xfrm>
            <a:custGeom>
              <a:rect b="b" l="l" r="r" t="t"/>
              <a:pathLst>
                <a:path extrusionOk="0" fill="none" h="3569" w="8718">
                  <a:moveTo>
                    <a:pt x="0" y="3568"/>
                  </a:moveTo>
                  <a:lnTo>
                    <a:pt x="8718"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a:off x="2081851" y="551413"/>
              <a:ext cx="367593" cy="279005"/>
            </a:xfrm>
            <a:custGeom>
              <a:rect b="b" l="l" r="r" t="t"/>
              <a:pathLst>
                <a:path extrusionOk="0" fill="none" h="5710" w="7523">
                  <a:moveTo>
                    <a:pt x="0" y="5710"/>
                  </a:moveTo>
                  <a:lnTo>
                    <a:pt x="7522"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2203422" y="584395"/>
              <a:ext cx="281790" cy="363830"/>
            </a:xfrm>
            <a:custGeom>
              <a:rect b="b" l="l" r="r" t="t"/>
              <a:pathLst>
                <a:path extrusionOk="0" fill="none" h="7446" w="5767">
                  <a:moveTo>
                    <a:pt x="0" y="7446"/>
                  </a:moveTo>
                  <a:lnTo>
                    <a:pt x="5767"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2351378" y="607018"/>
              <a:ext cx="178153" cy="424126"/>
            </a:xfrm>
            <a:custGeom>
              <a:rect b="b" l="l" r="r" t="t"/>
              <a:pathLst>
                <a:path extrusionOk="0" fill="none" h="8680" w="3646">
                  <a:moveTo>
                    <a:pt x="0" y="8680"/>
                  </a:moveTo>
                  <a:lnTo>
                    <a:pt x="3645"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2515362" y="616449"/>
              <a:ext cx="62251" cy="457109"/>
            </a:xfrm>
            <a:custGeom>
              <a:rect b="b" l="l" r="r" t="t"/>
              <a:pathLst>
                <a:path extrusionOk="0" fill="none" h="9355" w="1274">
                  <a:moveTo>
                    <a:pt x="0" y="9355"/>
                  </a:moveTo>
                  <a:lnTo>
                    <a:pt x="1273"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2626524" y="614592"/>
              <a:ext cx="58488" cy="457109"/>
            </a:xfrm>
            <a:custGeom>
              <a:rect b="b" l="l" r="r" t="t"/>
              <a:pathLst>
                <a:path extrusionOk="0" fill="none" h="9355" w="1197">
                  <a:moveTo>
                    <a:pt x="1197" y="9354"/>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2673677" y="598565"/>
              <a:ext cx="174390" cy="426961"/>
            </a:xfrm>
            <a:custGeom>
              <a:rect b="b" l="l" r="r" t="t"/>
              <a:pathLst>
                <a:path extrusionOk="0" fill="none" h="8738" w="3569">
                  <a:moveTo>
                    <a:pt x="3568" y="8737"/>
                  </a:moveTo>
                  <a:lnTo>
                    <a:pt x="0"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2715113" y="572179"/>
              <a:ext cx="279005" cy="366615"/>
            </a:xfrm>
            <a:custGeom>
              <a:rect b="b" l="l" r="r" t="t"/>
              <a:pathLst>
                <a:path extrusionOk="0" fill="none" h="7503" w="5710">
                  <a:moveTo>
                    <a:pt x="5710" y="7503"/>
                  </a:moveTo>
                  <a:lnTo>
                    <a:pt x="1" y="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2748095" y="535386"/>
              <a:ext cx="364759" cy="281839"/>
            </a:xfrm>
            <a:custGeom>
              <a:rect b="b" l="l" r="r" t="t"/>
              <a:pathLst>
                <a:path extrusionOk="0" fill="none" h="5768" w="7465">
                  <a:moveTo>
                    <a:pt x="7465" y="5768"/>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2770718" y="491116"/>
              <a:ext cx="424126" cy="179081"/>
            </a:xfrm>
            <a:custGeom>
              <a:rect b="b" l="l" r="r" t="t"/>
              <a:pathLst>
                <a:path extrusionOk="0" fill="none" h="3665" w="8680">
                  <a:moveTo>
                    <a:pt x="8680" y="3665"/>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2781077" y="443035"/>
              <a:ext cx="456180" cy="62251"/>
            </a:xfrm>
            <a:custGeom>
              <a:rect b="b" l="l" r="r" t="t"/>
              <a:pathLst>
                <a:path extrusionOk="0" fill="none" h="1274" w="9336">
                  <a:moveTo>
                    <a:pt x="9336" y="1274"/>
                  </a:moveTo>
                  <a:lnTo>
                    <a:pt x="1" y="1"/>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2778292" y="335635"/>
              <a:ext cx="457109" cy="58440"/>
            </a:xfrm>
            <a:custGeom>
              <a:rect b="b" l="l" r="r" t="t"/>
              <a:pathLst>
                <a:path extrusionOk="0" fill="none" h="1196" w="9355">
                  <a:moveTo>
                    <a:pt x="9354" y="0"/>
                  </a:moveTo>
                  <a:lnTo>
                    <a:pt x="0" y="1196"/>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2763194" y="172579"/>
              <a:ext cx="426032" cy="174390"/>
            </a:xfrm>
            <a:custGeom>
              <a:rect b="b" l="l" r="r" t="t"/>
              <a:pathLst>
                <a:path extrusionOk="0" fill="none" h="3569" w="8719">
                  <a:moveTo>
                    <a:pt x="8718" y="1"/>
                  </a:moveTo>
                  <a:lnTo>
                    <a:pt x="1" y="3569"/>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9"/>
            <p:cNvSpPr/>
            <p:nvPr/>
          </p:nvSpPr>
          <p:spPr>
            <a:xfrm>
              <a:off x="2735879" y="27457"/>
              <a:ext cx="366615" cy="278076"/>
            </a:xfrm>
            <a:custGeom>
              <a:rect b="b" l="l" r="r" t="t"/>
              <a:pathLst>
                <a:path extrusionOk="0" fill="none" h="5691" w="7503">
                  <a:moveTo>
                    <a:pt x="7503" y="0"/>
                  </a:moveTo>
                  <a:lnTo>
                    <a:pt x="0" y="5690"/>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9"/>
            <p:cNvSpPr/>
            <p:nvPr/>
          </p:nvSpPr>
          <p:spPr>
            <a:xfrm>
              <a:off x="2699135" y="-91280"/>
              <a:ext cx="282767" cy="364759"/>
            </a:xfrm>
            <a:custGeom>
              <a:rect b="b" l="l" r="r" t="t"/>
              <a:pathLst>
                <a:path extrusionOk="0" fill="none" h="7465" w="5787">
                  <a:moveTo>
                    <a:pt x="5786" y="0"/>
                  </a:moveTo>
                  <a:lnTo>
                    <a:pt x="0" y="7464"/>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2655744" y="-174200"/>
              <a:ext cx="178153" cy="425055"/>
            </a:xfrm>
            <a:custGeom>
              <a:rect b="b" l="l" r="r" t="t"/>
              <a:pathLst>
                <a:path extrusionOk="0" fill="none" h="8699" w="3646">
                  <a:moveTo>
                    <a:pt x="3646" y="0"/>
                  </a:moveTo>
                  <a:lnTo>
                    <a:pt x="1" y="8698"/>
                  </a:lnTo>
                </a:path>
              </a:pathLst>
            </a:custGeom>
            <a:solidFill>
              <a:schemeClr val="dk2"/>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 name="Google Shape;463;p9"/>
          <p:cNvSpPr/>
          <p:nvPr/>
        </p:nvSpPr>
        <p:spPr>
          <a:xfrm>
            <a:off x="1765763" y="53362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4" name="Shape 464"/>
        <p:cNvGrpSpPr/>
        <p:nvPr/>
      </p:nvGrpSpPr>
      <p:grpSpPr>
        <a:xfrm>
          <a:off x="0" y="0"/>
          <a:ext cx="0" cy="0"/>
          <a:chOff x="0" y="0"/>
          <a:chExt cx="0" cy="0"/>
        </a:xfrm>
      </p:grpSpPr>
      <p:sp>
        <p:nvSpPr>
          <p:cNvPr id="465" name="Google Shape;465;p10"/>
          <p:cNvSpPr txBox="1"/>
          <p:nvPr>
            <p:ph idx="1" type="body"/>
          </p:nvPr>
        </p:nvSpPr>
        <p:spPr>
          <a:xfrm>
            <a:off x="1096550" y="1135950"/>
            <a:ext cx="4466700" cy="1516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rect b="b" l="l" r="r" t="t"/>
              <a:pathLst>
                <a:path extrusionOk="0" h="3742" w="8565">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0"/>
            <p:cNvSpPr/>
            <p:nvPr/>
          </p:nvSpPr>
          <p:spPr>
            <a:xfrm>
              <a:off x="432750" y="3302025"/>
              <a:ext cx="214125" cy="94050"/>
            </a:xfrm>
            <a:custGeom>
              <a:rect b="b" l="l" r="r" t="t"/>
              <a:pathLst>
                <a:path extrusionOk="0" h="3762" w="8565">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0"/>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0"/>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0"/>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0"/>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0"/>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0"/>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0"/>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0"/>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0"/>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0"/>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0"/>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0"/>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0"/>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0"/>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0"/>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0"/>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0"/>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0"/>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0"/>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0"/>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0"/>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0"/>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0"/>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0"/>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0"/>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0"/>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0"/>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0"/>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0"/>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0"/>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0"/>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0"/>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0"/>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0"/>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0"/>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0"/>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0"/>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0"/>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0"/>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0"/>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0"/>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0"/>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0"/>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0"/>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0"/>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0"/>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0"/>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0"/>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3" name="Google Shape;523;p10"/>
          <p:cNvPicPr preferRelativeResize="0"/>
          <p:nvPr/>
        </p:nvPicPr>
        <p:blipFill>
          <a:blip r:embed="rId2">
            <a:alphaModFix/>
          </a:blip>
          <a:stretch>
            <a:fillRect/>
          </a:stretch>
        </p:blipFill>
        <p:spPr>
          <a:xfrm rot="2700000">
            <a:off x="7664015" y="1409800"/>
            <a:ext cx="2527511"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00" y="538250"/>
            <a:ext cx="7713000" cy="479400"/>
          </a:xfrm>
          <a:prstGeom prst="rect">
            <a:avLst/>
          </a:prstGeom>
          <a:noFill/>
          <a:ln>
            <a:noFill/>
          </a:ln>
        </p:spPr>
        <p:txBody>
          <a:bodyPr anchorCtr="0" anchor="t" bIns="91425" lIns="91425" spcFirstLastPara="1" rIns="91425" wrap="square" tIns="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p:txBody>
      </p:sp>
      <p:sp>
        <p:nvSpPr>
          <p:cNvPr id="7" name="Google Shape;7;p1"/>
          <p:cNvSpPr txBox="1"/>
          <p:nvPr>
            <p:ph idx="1" type="body"/>
          </p:nvPr>
        </p:nvSpPr>
        <p:spPr>
          <a:xfrm>
            <a:off x="715550" y="1152475"/>
            <a:ext cx="7713000" cy="34527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indent="-317500" lvl="1" marL="9144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indent="-317500" lvl="2" marL="13716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indent="-317500" lvl="3" marL="18288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indent="-317500" lvl="4" marL="22860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indent="-317500" lvl="5" marL="27432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indent="-317500" lvl="6" marL="32004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indent="-317500" lvl="7" marL="36576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indent="-317500" lvl="8" marL="41148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mc:AlternateContent>
    <mc:Choice Requires="p14">
      <p:transition spd="med" p14:dur="600">
        <p:fade thruBlk="1"/>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577" name="Shape 2577"/>
        <p:cNvGrpSpPr/>
        <p:nvPr/>
      </p:nvGrpSpPr>
      <p:grpSpPr>
        <a:xfrm>
          <a:off x="0" y="0"/>
          <a:ext cx="0" cy="0"/>
          <a:chOff x="0" y="0"/>
          <a:chExt cx="0" cy="0"/>
        </a:xfrm>
      </p:grpSpPr>
      <p:sp>
        <p:nvSpPr>
          <p:cNvPr id="2578" name="Google Shape;2578;p5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2579" name="Google Shape;2579;p5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Lst>
  <mc:AlternateContent>
    <mc:Choice Requires="p14">
      <p:transition spd="med" p14:dur="600">
        <p:fade thruBlk="1"/>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slide" Target="/ppt/slid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hyperlink" Target="https://docs.google.com/spreadsheets/d/1FQUWFL7kPh56JuleE8-AtKslUE-w_LMGJEh3ooxyfqw/copy#gid=909457226" TargetMode="External"/><Relationship Id="rId5" Type="http://schemas.openxmlformats.org/officeDocument/2006/relationships/image" Target="../media/image19.png"/><Relationship Id="rId6" Type="http://schemas.openxmlformats.org/officeDocument/2006/relationships/slide" Target="/ppt/slides/slide2.xml"/><Relationship Id="rId7"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slide" Target="/ppt/slid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slide" Target="/ppt/slides/slide2.xml"/><Relationship Id="rId6" Type="http://schemas.openxmlformats.org/officeDocument/2006/relationships/hyperlink" Target="https://docs.google.com/spreadsheets/d/1FQUWFL7kPh56JuleE8-AtKslUE-w_LMGJEh3ooxyfqw/copy#gid=2052599528" TargetMode="External"/><Relationship Id="rId7"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slide" Target="/ppt/slid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slide" Target="/ppt/slid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slide" Target="/ppt/slid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FQUWFL7kPh56JuleE8-AtKslUE-w_LMGJEh3ooxyfqw/copy" TargetMode="External"/><Relationship Id="rId6" Type="http://schemas.openxmlformats.org/officeDocument/2006/relationships/image" Target="../media/image20.png"/><Relationship Id="rId7" Type="http://schemas.openxmlformats.org/officeDocument/2006/relationships/slide" Target="/ppt/slid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slide" Target="/ppt/slides/slide2.xml"/><Relationship Id="rId6" Type="http://schemas.openxmlformats.org/officeDocument/2006/relationships/hyperlink" Target="https://docs.google.com/spreadsheets/d/1FQUWFL7kPh56JuleE8-AtKslUE-w_LMGJEh3ooxyfqw/copy#gid=2052599528" TargetMode="External"/><Relationship Id="rId7"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slide" Target="/ppt/slides/slid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21.jpg"/><Relationship Id="rId5" Type="http://schemas.openxmlformats.org/officeDocument/2006/relationships/hyperlink" Target="https://docs.google.com/spreadsheets/d/1FQUWFL7kPh56JuleE8-AtKslUE-w_LMGJEh3ooxyfqw/copy#gid=909457226" TargetMode="External"/><Relationship Id="rId6"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hyperlink" Target="https://www.flaticon.com/packs/project-planning-5?word=project/?utm_source=slidesgo_template&amp;utm_medium=referral-link&amp;utm_campaign=sg_resources&amp;utm_content=flaticon" TargetMode="External"/><Relationship Id="rId9" Type="http://schemas.openxmlformats.org/officeDocument/2006/relationships/hyperlink" Target="https://www.freepik.com/premium-photo/modern-equipped-computer-lab_21797016.htm/?utm_source=slidesgo_template&amp;utm_medium=referral-link&amp;utm_campaign=sg_resources&amp;utm_content=freepik" TargetMode="External"/><Relationship Id="rId5" Type="http://schemas.openxmlformats.org/officeDocument/2006/relationships/hyperlink" Target="https://www.freepik.com/premium-photo/front-view-group-smiley-friends_5965452.htm/?utm_source=slidesgo_template&amp;utm_medium=referral-link&amp;utm_campaign=sg_resources&amp;utm_content=freepik" TargetMode="External"/><Relationship Id="rId6" Type="http://schemas.openxmlformats.org/officeDocument/2006/relationships/hyperlink" Target="https://www.freepik.com/premium-photo/smiley-people-attending-group-therapy-session_11108576.htm/?utm_source=slidesgo_template&amp;utm_medium=referral-link&amp;utm_campaign=sg_resources&amp;utm_content=freepik" TargetMode="External"/><Relationship Id="rId7" Type="http://schemas.openxmlformats.org/officeDocument/2006/relationships/hyperlink" Target="https://www.freepik.com/premium-photo/portrait-young-woman-standing-with-her-crossed-arms-against-white-background_3724413.htm/?utm_source=slidesgo_template&amp;utm_medium=referral-link&amp;utm_campaign=sg_resources&amp;utm_content=freepik" TargetMode="External"/><Relationship Id="rId8" Type="http://schemas.openxmlformats.org/officeDocument/2006/relationships/hyperlink" Target="https://www.freepik.com/premium-photo/close-up-shot-smiling-aged-man_5282474.htm/?utm_source=slidesgo_template&amp;utm_medium=referral-link&amp;utm_campaign=sg_resources&amp;utm_content=freepik" TargetMode="External"/><Relationship Id="rId10" Type="http://schemas.openxmlformats.org/officeDocument/2006/relationships/slide" Target="/ppt/slid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slide" Target="/ppt/slid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8.xml"/><Relationship Id="rId3" Type="http://schemas.openxmlformats.org/officeDocument/2006/relationships/slide" Target="/ppt/slides/slid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slide" Target="/ppt/slid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hyperlink" Target="https://docs.google.com/spreadsheets/d/1FQUWFL7kPh56JuleE8-AtKslUE-w_LMGJEh3ooxyfqw/copy#gid=2104027543" TargetMode="External"/><Relationship Id="rId5"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slide" Target="/ppt/slides/slid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slide" Target="/ppt/slides/slid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hyperlink" Target="https://docs.google.com/spreadsheets/d/1FQUWFL7kPh56JuleE8-AtKslUE-w_LMGJEh3ooxyfqw/copy#gid=909457226" TargetMode="External"/><Relationship Id="rId5" Type="http://schemas.openxmlformats.org/officeDocument/2006/relationships/image" Target="../media/image19.png"/><Relationship Id="rId6" Type="http://schemas.openxmlformats.org/officeDocument/2006/relationships/slide" Target="/ppt/slides/slide2.xml"/><Relationship Id="rId7"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3.jpg"/><Relationship Id="rId5" Type="http://schemas.openxmlformats.org/officeDocument/2006/relationships/image" Target="../media/image28.png"/><Relationship Id="rId6"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9.xml"/><Relationship Id="rId3" Type="http://schemas.openxmlformats.org/officeDocument/2006/relationships/image" Target="../media/image21.jpg"/><Relationship Id="rId4" Type="http://schemas.openxmlformats.org/officeDocument/2006/relationships/image" Target="../media/image24.jpg"/><Relationship Id="rId5" Type="http://schemas.openxmlformats.org/officeDocument/2006/relationships/image" Target="../media/image25.jpg"/><Relationship Id="rId6"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slide" Target="/ppt/slides/slide2.xml"/><Relationship Id="rId5"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hyperlink" Target="https://www.freepik.com/free-photo/modern-equipped-computer-lab_21797017.htm/?utm_source=slidesgo_template&amp;utm_medium=referral-link&amp;utm_campaign=sg_resources&amp;utm_content=freepik" TargetMode="External"/><Relationship Id="rId9" Type="http://schemas.openxmlformats.org/officeDocument/2006/relationships/hyperlink" Target="https://www.freepik.com/free-photo/modern-equipped-computer-lab_21797045.htm/?utm_source=slidesgo_template&amp;utm_medium=referral-link&amp;utm_campaign=sg_resources&amp;utm_content=freepik" TargetMode="External"/><Relationship Id="rId5" Type="http://schemas.openxmlformats.org/officeDocument/2006/relationships/hyperlink" Target="https://www.freepik.com/free-photo/modern-equipped-computer-lab_21797060.htm/?utm_source=slidesgo_template&amp;utm_medium=referral-link&amp;utm_campaign=sg_resources&amp;utm_content=freepik" TargetMode="External"/><Relationship Id="rId6" Type="http://schemas.openxmlformats.org/officeDocument/2006/relationships/hyperlink" Target="https://www.freepik.com/free-photo/modern-equipped-computer-lab_21797023.htm/?utm_source=slidesgo_template&amp;utm_medium=referral-link&amp;utm_campaign=sg_resources&amp;utm_content=freepik" TargetMode="External"/><Relationship Id="rId7" Type="http://schemas.openxmlformats.org/officeDocument/2006/relationships/hyperlink" Target="https://www.freepik.com/free-photo/modern-equipped-computer-lab_21797047.htm/?utm_source=slidesgo_template&amp;utm_medium=referral-link&amp;utm_campaign=sg_resources&amp;utm_content=freepik" TargetMode="External"/><Relationship Id="rId8" Type="http://schemas.openxmlformats.org/officeDocument/2006/relationships/hyperlink" Target="https://www.freepik.com/free-photo/modern-equipped-computer-lab_21797052.htm/?utm_source=slidesgo_template&amp;utm_medium=referral-link&amp;utm_campaign=sg_resources&amp;utm_content=freepik" TargetMode="External"/><Relationship Id="rId20" Type="http://schemas.openxmlformats.org/officeDocument/2006/relationships/hyperlink" Target="https://www.freepik.com/free-photo/modern-equipped-computer-lab_21797052.htm/?utm_source=slidesgo_template&amp;utm_medium=referral-link&amp;utm_campaign=sg_resources&amp;utm_content=freepik" TargetMode="External"/><Relationship Id="rId22" Type="http://schemas.openxmlformats.org/officeDocument/2006/relationships/hyperlink" Target="https://www.freepik.com/free-photo/close-up-programmer-sitting-desk_18492272.htm/?utm_source=slidesgo_template&amp;utm_medium=referral-link&amp;utm_campaign=sg_resources&amp;utm_content=freepik" TargetMode="External"/><Relationship Id="rId21" Type="http://schemas.openxmlformats.org/officeDocument/2006/relationships/hyperlink" Target="https://www.freepik.com/free-photo/modern-equipped-computer-lab_21797045.htm/?utm_source=slidesgo_template&amp;utm_medium=referral-link&amp;utm_campaign=sg_resources&amp;utm_content=freepik" TargetMode="External"/><Relationship Id="rId24" Type="http://schemas.openxmlformats.org/officeDocument/2006/relationships/hyperlink" Target="https://www.freepik.com/free-photo/medium-shot-man-sitting-desk_18492256.htm/?utm_source=slidesgo_template&amp;utm_medium=referral-link&amp;utm_campaign=sg_resources&amp;utm_content=freepik" TargetMode="External"/><Relationship Id="rId23" Type="http://schemas.openxmlformats.org/officeDocument/2006/relationships/hyperlink" Target="https://www.freepik.com/free-photo/close-up-programmer-sitting-desk_18492304.htm/?utm_source=slidesgo_template&amp;utm_medium=referral-link&amp;utm_campaign=sg_resources&amp;utm_content=freepik" TargetMode="External"/><Relationship Id="rId26" Type="http://schemas.openxmlformats.org/officeDocument/2006/relationships/hyperlink" Target="https://www.freepik.com/free-photo/close-up-film-texture-details_25054164.htm/?utm_source=slidesgo_template&amp;utm_medium=referral-link&amp;utm_campaign=sg_resources&amp;utm_content=freepik" TargetMode="External"/><Relationship Id="rId25" Type="http://schemas.openxmlformats.org/officeDocument/2006/relationships/hyperlink" Target="https://www.freepik.com/free-photo/medium-shot-man-typing-laptop_23975078.htm/?utm_source=slidesgo_template&amp;utm_medium=referral-link&amp;utm_campaign=sg_resources&amp;utm_content=freepik" TargetMode="External"/><Relationship Id="rId11" Type="http://schemas.openxmlformats.org/officeDocument/2006/relationships/hyperlink" Target="https://www.freepik.com/free-photo/close-up-programmer-sitting-desk_18492304.htm/?utm_source=slidesgo_template&amp;utm_medium=referral-link&amp;utm_campaign=sg_resources&amp;utm_content=freepik" TargetMode="External"/><Relationship Id="rId10" Type="http://schemas.openxmlformats.org/officeDocument/2006/relationships/hyperlink" Target="https://www.freepik.com/free-photo/close-up-programmer-sitting-desk_18492272.htm/?utm_source=slidesgo_template&amp;utm_medium=referral-link&amp;utm_campaign=sg_resources&amp;utm_content=freepik" TargetMode="External"/><Relationship Id="rId13" Type="http://schemas.openxmlformats.org/officeDocument/2006/relationships/hyperlink" Target="https://www.freepik.com/free-photo/medium-shot-man-typing-laptop_23975078.htm/?utm_source=slidesgo_template&amp;utm_medium=referral-link&amp;utm_campaign=sg_resources&amp;utm_content=freepik" TargetMode="External"/><Relationship Id="rId12" Type="http://schemas.openxmlformats.org/officeDocument/2006/relationships/hyperlink" Target="https://www.freepik.com/free-photo/medium-shot-man-sitting-desk_18492256.htm/?utm_source=slidesgo_template&amp;utm_medium=referral-link&amp;utm_campaign=sg_resources&amp;utm_content=freepik" TargetMode="External"/><Relationship Id="rId15" Type="http://schemas.openxmlformats.org/officeDocument/2006/relationships/slide" Target="/ppt/slides/slide2.xml"/><Relationship Id="rId14" Type="http://schemas.openxmlformats.org/officeDocument/2006/relationships/hyperlink" Target="https://www.freepik.com/free-photo/close-up-film-texture-details_25054164.htm/?utm_source=slidesgo_template&amp;utm_medium=referral-link&amp;utm_campaign=sg_resources&amp;utm_content=freepik" TargetMode="External"/><Relationship Id="rId17" Type="http://schemas.openxmlformats.org/officeDocument/2006/relationships/hyperlink" Target="https://www.freepik.com/free-photo/modern-equipped-computer-lab_21797060.htm/?utm_source=slidesgo_template&amp;utm_medium=referral-link&amp;utm_campaign=sg_resources&amp;utm_content=freepik" TargetMode="External"/><Relationship Id="rId16" Type="http://schemas.openxmlformats.org/officeDocument/2006/relationships/hyperlink" Target="https://www.freepik.com/free-photo/modern-equipped-computer-lab_21797017.htm/?utm_source=slidesgo_template&amp;utm_medium=referral-link&amp;utm_campaign=sg_resources&amp;utm_content=freepik" TargetMode="External"/><Relationship Id="rId19" Type="http://schemas.openxmlformats.org/officeDocument/2006/relationships/hyperlink" Target="https://www.freepik.com/free-photo/modern-equipped-computer-lab_21797047.htm/?utm_source=slidesgo_template&amp;utm_medium=referral-link&amp;utm_campaign=sg_resources&amp;utm_content=freepik" TargetMode="External"/><Relationship Id="rId18" Type="http://schemas.openxmlformats.org/officeDocument/2006/relationships/hyperlink" Target="https://www.freepik.com/free-photo/modern-equipped-computer-lab_21797023.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xml"/><Relationship Id="rId3" Type="http://schemas.openxmlformats.org/officeDocument/2006/relationships/slide" Target="/ppt/slides/slid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xml"/><Relationship Id="rId3" Type="http://schemas.openxmlformats.org/officeDocument/2006/relationships/slide" Target="/ppt/slides/slid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6.xml"/><Relationship Id="rId3" Type="http://schemas.openxmlformats.org/officeDocument/2006/relationships/slide" Target="/ppt/slides/slide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1.xml"/><Relationship Id="rId3" Type="http://schemas.openxmlformats.org/officeDocument/2006/relationships/hyperlink" Target="https://workspace.google.com/marketplace/app/icons_for_slides_docs/38157832650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7.xml"/><Relationship Id="rId3" Type="http://schemas.openxmlformats.org/officeDocument/2006/relationships/hyperlink" Target="http://bit.ly/2PfT4lq" TargetMode="Externa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slide" Target="/ppt/slides/slide51.xml"/><Relationship Id="rId9" Type="http://schemas.openxmlformats.org/officeDocument/2006/relationships/hyperlink" Target="https://www.flaticon.com/?utm_source=slidesgo_template&amp;utm_medium=referral-link&amp;utm_campaign=promo-slide&amp;utm_term=slidesgo&amp;utm_content=flaticon" TargetMode="External"/><Relationship Id="rId5" Type="http://schemas.openxmlformats.org/officeDocument/2006/relationships/hyperlink" Target="http://bit.ly/2Tynxth" TargetMode="External"/><Relationship Id="rId6" Type="http://schemas.openxmlformats.org/officeDocument/2006/relationships/hyperlink" Target="http://bit.ly/30B07Gq" TargetMode="External"/><Relationship Id="rId7" Type="http://schemas.openxmlformats.org/officeDocument/2006/relationships/hyperlink" Target="http://bit.ly/33VAFh3" TargetMode="External"/><Relationship Id="rId8" Type="http://schemas.openxmlformats.org/officeDocument/2006/relationships/hyperlink" Target="https://www.freepik.com/?utm_source=slidesgo_template&amp;utm_medium=referral-link&amp;utm_campaign=promo-slide&amp;utm_term=slidesgo&amp;utm_content=freepik" TargetMode="External"/><Relationship Id="rId11" Type="http://schemas.openxmlformats.org/officeDocument/2006/relationships/hyperlink" Target="https://wepik.com/?utm_source=slidesgo_template&amp;utm_medium=referral-link&amp;utm_campaign=promo-slide&amp;utm_term=slidesgo&amp;utm_content=wepik" TargetMode="External"/><Relationship Id="rId10" Type="http://schemas.openxmlformats.org/officeDocument/2006/relationships/hyperlink" Target="https://storyset.com/?utm_source=slidesgo_template&amp;utm_medium=referral-link&amp;utm_campaign=promo-slide&amp;utm_term=slidesgo&amp;utm_content=storyset" TargetMode="External"/><Relationship Id="rId13" Type="http://schemas.openxmlformats.org/officeDocument/2006/relationships/hyperlink" Target="https://vidfy.com/?utm_source=slidesgo_template&amp;utm_medium=referral-link&amp;utm_campaign=promo-slide&amp;utm_term=slidesgo&amp;utm_content=vidfy" TargetMode="External"/><Relationship Id="rId12" Type="http://schemas.openxmlformats.org/officeDocument/2006/relationships/hyperlink" Target="https://wepik.com/?utm_source=slidesgo_template&amp;utm_medium=referral-link&amp;utm_campaign=promo-slide&amp;utm_term=slidesgo&amp;utm_content=w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6" name="Shape 2586"/>
        <p:cNvGrpSpPr/>
        <p:nvPr/>
      </p:nvGrpSpPr>
      <p:grpSpPr>
        <a:xfrm>
          <a:off x="0" y="0"/>
          <a:ext cx="0" cy="0"/>
          <a:chOff x="0" y="0"/>
          <a:chExt cx="0" cy="0"/>
        </a:xfrm>
      </p:grpSpPr>
      <p:pic>
        <p:nvPicPr>
          <p:cNvPr id="2587" name="Google Shape;2587;p5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88" name="Google Shape;2588;p56"/>
          <p:cNvSpPr txBox="1"/>
          <p:nvPr>
            <p:ph type="ctrTitle"/>
          </p:nvPr>
        </p:nvSpPr>
        <p:spPr>
          <a:xfrm>
            <a:off x="1312900" y="1134598"/>
            <a:ext cx="6647100" cy="1695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5800"/>
              <a:t>DATATHON FME 2023</a:t>
            </a:r>
            <a:endParaRPr sz="5800"/>
          </a:p>
          <a:p>
            <a:pPr indent="0" lvl="0" marL="0" rtl="0" algn="ctr">
              <a:spcBef>
                <a:spcPts val="200"/>
              </a:spcBef>
              <a:spcAft>
                <a:spcPts val="200"/>
              </a:spcAft>
              <a:buNone/>
            </a:pPr>
            <a:r>
              <a:rPr lang="en" sz="5050">
                <a:solidFill>
                  <a:schemeClr val="dk2"/>
                </a:solidFill>
              </a:rPr>
              <a:t>Project Proposal</a:t>
            </a:r>
            <a:endParaRPr sz="5050">
              <a:solidFill>
                <a:schemeClr val="dk2"/>
              </a:solidFill>
            </a:endParaRPr>
          </a:p>
        </p:txBody>
      </p:sp>
      <p:sp>
        <p:nvSpPr>
          <p:cNvPr id="2589" name="Google Shape;2589;p56"/>
          <p:cNvSpPr txBox="1"/>
          <p:nvPr>
            <p:ph idx="1" type="subTitle"/>
          </p:nvPr>
        </p:nvSpPr>
        <p:spPr>
          <a:xfrm>
            <a:off x="1248450" y="3668708"/>
            <a:ext cx="6647100" cy="3780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en"/>
              <a:t>Here is where your presentation begins</a:t>
            </a:r>
            <a:endParaRPr/>
          </a:p>
        </p:txBody>
      </p:sp>
      <p:cxnSp>
        <p:nvCxnSpPr>
          <p:cNvPr id="2590" name="Google Shape;2590;p56"/>
          <p:cNvCxnSpPr/>
          <p:nvPr/>
        </p:nvCxnSpPr>
        <p:spPr>
          <a:xfrm>
            <a:off x="1863825" y="3479700"/>
            <a:ext cx="5416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588"/>
                                        </p:tgtEl>
                                        <p:attrNameLst>
                                          <p:attrName>style.visibility</p:attrName>
                                        </p:attrNameLst>
                                      </p:cBhvr>
                                      <p:to>
                                        <p:strVal val="visible"/>
                                      </p:to>
                                    </p:set>
                                    <p:anim calcmode="lin" valueType="num">
                                      <p:cBhvr additive="base">
                                        <p:cTn dur="1000"/>
                                        <p:tgtEl>
                                          <p:spTgt spid="25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590"/>
                                        </p:tgtEl>
                                        <p:attrNameLst>
                                          <p:attrName>style.visibility</p:attrName>
                                        </p:attrNameLst>
                                      </p:cBhvr>
                                      <p:to>
                                        <p:strVal val="visible"/>
                                      </p:to>
                                    </p:set>
                                    <p:anim calcmode="lin" valueType="num">
                                      <p:cBhvr additive="base">
                                        <p:cTn dur="1000"/>
                                        <p:tgtEl>
                                          <p:spTgt spid="259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589"/>
                                        </p:tgtEl>
                                        <p:attrNameLst>
                                          <p:attrName>style.visibility</p:attrName>
                                        </p:attrNameLst>
                                      </p:cBhvr>
                                      <p:to>
                                        <p:strVal val="visible"/>
                                      </p:to>
                                    </p:set>
                                    <p:animEffect filter="fade" transition="in">
                                      <p:cBhvr>
                                        <p:cTn dur="1000"/>
                                        <p:tgtEl>
                                          <p:spTgt spid="2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pic>
        <p:nvPicPr>
          <p:cNvPr id="2808" name="Google Shape;2808;p6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09" name="Google Shape;2809;p6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1.2. First Steps</a:t>
            </a:r>
            <a:endParaRPr/>
          </a:p>
        </p:txBody>
      </p:sp>
      <p:sp>
        <p:nvSpPr>
          <p:cNvPr id="2810" name="Google Shape;2810;p65"/>
          <p:cNvSpPr txBox="1"/>
          <p:nvPr>
            <p:ph idx="1" type="subTitle"/>
          </p:nvPr>
        </p:nvSpPr>
        <p:spPr>
          <a:xfrm>
            <a:off x="3942661" y="1320575"/>
            <a:ext cx="220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First ideas</a:t>
            </a:r>
            <a:endParaRPr/>
          </a:p>
        </p:txBody>
      </p:sp>
      <p:sp>
        <p:nvSpPr>
          <p:cNvPr id="2811" name="Google Shape;2811;p65"/>
          <p:cNvSpPr txBox="1"/>
          <p:nvPr>
            <p:ph idx="2" type="subTitle"/>
          </p:nvPr>
        </p:nvSpPr>
        <p:spPr>
          <a:xfrm>
            <a:off x="3942656" y="1785026"/>
            <a:ext cx="3280200" cy="481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Mercury is the closest planet to the Sun and the smallest one</a:t>
            </a:r>
            <a:endParaRPr/>
          </a:p>
        </p:txBody>
      </p:sp>
      <p:sp>
        <p:nvSpPr>
          <p:cNvPr id="2812" name="Google Shape;2812;p65"/>
          <p:cNvSpPr txBox="1"/>
          <p:nvPr>
            <p:ph idx="3" type="subTitle"/>
          </p:nvPr>
        </p:nvSpPr>
        <p:spPr>
          <a:xfrm>
            <a:off x="3942652" y="2435975"/>
            <a:ext cx="47826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First Challenges</a:t>
            </a:r>
            <a:endParaRPr/>
          </a:p>
        </p:txBody>
      </p:sp>
      <p:sp>
        <p:nvSpPr>
          <p:cNvPr id="2813" name="Google Shape;2813;p65"/>
          <p:cNvSpPr txBox="1"/>
          <p:nvPr>
            <p:ph idx="4" type="subTitle"/>
          </p:nvPr>
        </p:nvSpPr>
        <p:spPr>
          <a:xfrm>
            <a:off x="3942656" y="2900426"/>
            <a:ext cx="3280200" cy="481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2814" name="Google Shape;2814;p65"/>
          <p:cNvSpPr txBox="1"/>
          <p:nvPr>
            <p:ph idx="5" type="subTitle"/>
          </p:nvPr>
        </p:nvSpPr>
        <p:spPr>
          <a:xfrm>
            <a:off x="3942661" y="3551375"/>
            <a:ext cx="220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First results</a:t>
            </a:r>
            <a:endParaRPr/>
          </a:p>
        </p:txBody>
      </p:sp>
      <p:sp>
        <p:nvSpPr>
          <p:cNvPr id="2815" name="Google Shape;2815;p65"/>
          <p:cNvSpPr txBox="1"/>
          <p:nvPr>
            <p:ph idx="6" type="subTitle"/>
          </p:nvPr>
        </p:nvSpPr>
        <p:spPr>
          <a:xfrm>
            <a:off x="3942656" y="4015826"/>
            <a:ext cx="3280200" cy="481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Venus has a beautiful name and is the second planet from the Sun</a:t>
            </a:r>
            <a:endParaRPr/>
          </a:p>
        </p:txBody>
      </p:sp>
      <p:sp>
        <p:nvSpPr>
          <p:cNvPr id="2816" name="Google Shape;2816;p65"/>
          <p:cNvSpPr/>
          <p:nvPr/>
        </p:nvSpPr>
        <p:spPr>
          <a:xfrm flipH="1" rot="10800000">
            <a:off x="1555385" y="2116325"/>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5"/>
          <p:cNvSpPr/>
          <p:nvPr/>
        </p:nvSpPr>
        <p:spPr>
          <a:xfrm>
            <a:off x="3295852" y="26760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5"/>
          <p:cNvSpPr/>
          <p:nvPr/>
        </p:nvSpPr>
        <p:spPr>
          <a:xfrm>
            <a:off x="3295852" y="15373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5"/>
          <p:cNvSpPr/>
          <p:nvPr/>
        </p:nvSpPr>
        <p:spPr>
          <a:xfrm>
            <a:off x="3295852" y="381467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5"/>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5"/>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5">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5">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5">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5" name="Google Shape;2825;p65"/>
          <p:cNvGrpSpPr/>
          <p:nvPr/>
        </p:nvGrpSpPr>
        <p:grpSpPr>
          <a:xfrm>
            <a:off x="3408246" y="1653417"/>
            <a:ext cx="328085" cy="328057"/>
            <a:chOff x="2477933" y="3080134"/>
            <a:chExt cx="375340" cy="375308"/>
          </a:xfrm>
        </p:grpSpPr>
        <p:sp>
          <p:nvSpPr>
            <p:cNvPr id="2826" name="Google Shape;2826;p65"/>
            <p:cNvSpPr/>
            <p:nvPr/>
          </p:nvSpPr>
          <p:spPr>
            <a:xfrm>
              <a:off x="2716487" y="3155233"/>
              <a:ext cx="75685" cy="111097"/>
            </a:xfrm>
            <a:custGeom>
              <a:rect b="b" l="l" r="r" t="t"/>
              <a:pathLst>
                <a:path extrusionOk="0" h="5981" w="4074">
                  <a:moveTo>
                    <a:pt x="2037" y="1165"/>
                  </a:moveTo>
                  <a:cubicBezTo>
                    <a:pt x="2508" y="1165"/>
                    <a:pt x="2890" y="1546"/>
                    <a:pt x="2890" y="2018"/>
                  </a:cubicBezTo>
                  <a:lnTo>
                    <a:pt x="2890" y="2908"/>
                  </a:lnTo>
                  <a:lnTo>
                    <a:pt x="1185" y="2908"/>
                  </a:lnTo>
                  <a:lnTo>
                    <a:pt x="1185" y="2018"/>
                  </a:lnTo>
                  <a:cubicBezTo>
                    <a:pt x="1186" y="1548"/>
                    <a:pt x="1567" y="1165"/>
                    <a:pt x="2037" y="1165"/>
                  </a:cubicBezTo>
                  <a:close/>
                  <a:moveTo>
                    <a:pt x="2037" y="1"/>
                  </a:moveTo>
                  <a:cubicBezTo>
                    <a:pt x="920" y="1"/>
                    <a:pt x="11" y="901"/>
                    <a:pt x="1" y="2018"/>
                  </a:cubicBezTo>
                  <a:lnTo>
                    <a:pt x="1" y="5980"/>
                  </a:lnTo>
                  <a:lnTo>
                    <a:pt x="1185" y="5980"/>
                  </a:lnTo>
                  <a:lnTo>
                    <a:pt x="1185" y="4093"/>
                  </a:lnTo>
                  <a:lnTo>
                    <a:pt x="2890" y="4093"/>
                  </a:lnTo>
                  <a:lnTo>
                    <a:pt x="2890" y="5980"/>
                  </a:lnTo>
                  <a:lnTo>
                    <a:pt x="4074" y="5980"/>
                  </a:lnTo>
                  <a:lnTo>
                    <a:pt x="4074" y="2018"/>
                  </a:lnTo>
                  <a:cubicBezTo>
                    <a:pt x="4063" y="901"/>
                    <a:pt x="3154" y="1"/>
                    <a:pt x="2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5"/>
            <p:cNvSpPr/>
            <p:nvPr/>
          </p:nvSpPr>
          <p:spPr>
            <a:xfrm>
              <a:off x="2536508" y="3154880"/>
              <a:ext cx="91773" cy="112193"/>
            </a:xfrm>
            <a:custGeom>
              <a:rect b="b" l="l" r="r" t="t"/>
              <a:pathLst>
                <a:path extrusionOk="0" h="6040" w="4940">
                  <a:moveTo>
                    <a:pt x="2037" y="1186"/>
                  </a:moveTo>
                  <a:cubicBezTo>
                    <a:pt x="2507" y="1186"/>
                    <a:pt x="2890" y="1567"/>
                    <a:pt x="2890" y="2038"/>
                  </a:cubicBezTo>
                  <a:lnTo>
                    <a:pt x="2890" y="4003"/>
                  </a:lnTo>
                  <a:cubicBezTo>
                    <a:pt x="2890" y="4474"/>
                    <a:pt x="2507" y="4856"/>
                    <a:pt x="2037" y="4856"/>
                  </a:cubicBezTo>
                  <a:cubicBezTo>
                    <a:pt x="1565" y="4856"/>
                    <a:pt x="1185" y="4474"/>
                    <a:pt x="1185" y="4003"/>
                  </a:cubicBezTo>
                  <a:lnTo>
                    <a:pt x="1185" y="2038"/>
                  </a:lnTo>
                  <a:cubicBezTo>
                    <a:pt x="1185" y="1567"/>
                    <a:pt x="1565" y="1186"/>
                    <a:pt x="2037" y="1186"/>
                  </a:cubicBezTo>
                  <a:close/>
                  <a:moveTo>
                    <a:pt x="2037" y="0"/>
                  </a:moveTo>
                  <a:cubicBezTo>
                    <a:pt x="913" y="0"/>
                    <a:pt x="1" y="913"/>
                    <a:pt x="1" y="2037"/>
                  </a:cubicBezTo>
                  <a:lnTo>
                    <a:pt x="1" y="4002"/>
                  </a:lnTo>
                  <a:cubicBezTo>
                    <a:pt x="2" y="5126"/>
                    <a:pt x="913" y="6038"/>
                    <a:pt x="2037" y="6040"/>
                  </a:cubicBezTo>
                  <a:cubicBezTo>
                    <a:pt x="2583" y="6040"/>
                    <a:pt x="3108" y="5819"/>
                    <a:pt x="3490" y="5428"/>
                  </a:cubicBezTo>
                  <a:lnTo>
                    <a:pt x="4199" y="5998"/>
                  </a:lnTo>
                  <a:lnTo>
                    <a:pt x="4939" y="5075"/>
                  </a:lnTo>
                  <a:lnTo>
                    <a:pt x="4042" y="4354"/>
                  </a:lnTo>
                  <a:cubicBezTo>
                    <a:pt x="4063" y="4238"/>
                    <a:pt x="4074" y="4120"/>
                    <a:pt x="4074" y="4003"/>
                  </a:cubicBezTo>
                  <a:lnTo>
                    <a:pt x="4074" y="2037"/>
                  </a:lnTo>
                  <a:cubicBezTo>
                    <a:pt x="4074" y="913"/>
                    <a:pt x="3161" y="0"/>
                    <a:pt x="2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5"/>
            <p:cNvSpPr/>
            <p:nvPr/>
          </p:nvSpPr>
          <p:spPr>
            <a:xfrm>
              <a:off x="2477933" y="3080134"/>
              <a:ext cx="375340" cy="375308"/>
            </a:xfrm>
            <a:custGeom>
              <a:rect b="b" l="l" r="r" t="t"/>
              <a:pathLst>
                <a:path extrusionOk="0" h="20205" w="20204">
                  <a:moveTo>
                    <a:pt x="9509" y="1183"/>
                  </a:moveTo>
                  <a:lnTo>
                    <a:pt x="9509" y="12668"/>
                  </a:lnTo>
                  <a:lnTo>
                    <a:pt x="1184" y="12668"/>
                  </a:lnTo>
                  <a:lnTo>
                    <a:pt x="1184" y="1183"/>
                  </a:lnTo>
                  <a:close/>
                  <a:moveTo>
                    <a:pt x="19020" y="1183"/>
                  </a:moveTo>
                  <a:lnTo>
                    <a:pt x="19020" y="12668"/>
                  </a:lnTo>
                  <a:lnTo>
                    <a:pt x="10695" y="12668"/>
                  </a:lnTo>
                  <a:lnTo>
                    <a:pt x="10695" y="1183"/>
                  </a:lnTo>
                  <a:close/>
                  <a:moveTo>
                    <a:pt x="19020" y="13852"/>
                  </a:moveTo>
                  <a:lnTo>
                    <a:pt x="19020" y="15667"/>
                  </a:lnTo>
                  <a:lnTo>
                    <a:pt x="1184" y="15667"/>
                  </a:lnTo>
                  <a:lnTo>
                    <a:pt x="1184" y="13852"/>
                  </a:lnTo>
                  <a:close/>
                  <a:moveTo>
                    <a:pt x="11473" y="16851"/>
                  </a:moveTo>
                  <a:lnTo>
                    <a:pt x="11473" y="17562"/>
                  </a:lnTo>
                  <a:cubicBezTo>
                    <a:pt x="11473" y="18080"/>
                    <a:pt x="11625" y="18589"/>
                    <a:pt x="11913" y="19022"/>
                  </a:cubicBezTo>
                  <a:lnTo>
                    <a:pt x="8293" y="19022"/>
                  </a:lnTo>
                  <a:cubicBezTo>
                    <a:pt x="8581" y="18589"/>
                    <a:pt x="8734" y="18081"/>
                    <a:pt x="8734" y="17562"/>
                  </a:cubicBezTo>
                  <a:lnTo>
                    <a:pt x="8734" y="16851"/>
                  </a:lnTo>
                  <a:close/>
                  <a:moveTo>
                    <a:pt x="0" y="1"/>
                  </a:moveTo>
                  <a:lnTo>
                    <a:pt x="0" y="16850"/>
                  </a:lnTo>
                  <a:lnTo>
                    <a:pt x="7549" y="16850"/>
                  </a:lnTo>
                  <a:lnTo>
                    <a:pt x="7549" y="17560"/>
                  </a:lnTo>
                  <a:cubicBezTo>
                    <a:pt x="7548" y="18366"/>
                    <a:pt x="6895" y="19019"/>
                    <a:pt x="6089" y="19020"/>
                  </a:cubicBezTo>
                  <a:lnTo>
                    <a:pt x="4263" y="19020"/>
                  </a:lnTo>
                  <a:lnTo>
                    <a:pt x="4263" y="20204"/>
                  </a:lnTo>
                  <a:lnTo>
                    <a:pt x="15943" y="20204"/>
                  </a:lnTo>
                  <a:lnTo>
                    <a:pt x="15943" y="19022"/>
                  </a:lnTo>
                  <a:lnTo>
                    <a:pt x="14117" y="19022"/>
                  </a:lnTo>
                  <a:cubicBezTo>
                    <a:pt x="13311" y="19020"/>
                    <a:pt x="12657" y="18366"/>
                    <a:pt x="12657" y="17562"/>
                  </a:cubicBezTo>
                  <a:lnTo>
                    <a:pt x="12657" y="16851"/>
                  </a:lnTo>
                  <a:lnTo>
                    <a:pt x="20204" y="16850"/>
                  </a:lnTo>
                  <a:lnTo>
                    <a:pt x="2020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9" name="Google Shape;2829;p65"/>
          <p:cNvGrpSpPr/>
          <p:nvPr/>
        </p:nvGrpSpPr>
        <p:grpSpPr>
          <a:xfrm>
            <a:off x="3408234" y="2789135"/>
            <a:ext cx="328117" cy="328073"/>
            <a:chOff x="1911245" y="3660176"/>
            <a:chExt cx="375377" cy="375326"/>
          </a:xfrm>
        </p:grpSpPr>
        <p:sp>
          <p:nvSpPr>
            <p:cNvPr id="2830" name="Google Shape;2830;p65"/>
            <p:cNvSpPr/>
            <p:nvPr/>
          </p:nvSpPr>
          <p:spPr>
            <a:xfrm>
              <a:off x="1911245" y="3660176"/>
              <a:ext cx="375377" cy="375326"/>
            </a:xfrm>
            <a:custGeom>
              <a:rect b="b" l="l" r="r" t="t"/>
              <a:pathLst>
                <a:path extrusionOk="0" h="20206" w="20206">
                  <a:moveTo>
                    <a:pt x="9511" y="3605"/>
                  </a:moveTo>
                  <a:lnTo>
                    <a:pt x="9511" y="7721"/>
                  </a:lnTo>
                  <a:lnTo>
                    <a:pt x="3679" y="7721"/>
                  </a:lnTo>
                  <a:lnTo>
                    <a:pt x="3679" y="3605"/>
                  </a:lnTo>
                  <a:close/>
                  <a:moveTo>
                    <a:pt x="16525" y="3605"/>
                  </a:moveTo>
                  <a:lnTo>
                    <a:pt x="16527" y="7721"/>
                  </a:lnTo>
                  <a:lnTo>
                    <a:pt x="10693" y="7721"/>
                  </a:lnTo>
                  <a:lnTo>
                    <a:pt x="10693" y="3605"/>
                  </a:lnTo>
                  <a:close/>
                  <a:moveTo>
                    <a:pt x="9511" y="8905"/>
                  </a:moveTo>
                  <a:lnTo>
                    <a:pt x="9511" y="13023"/>
                  </a:lnTo>
                  <a:lnTo>
                    <a:pt x="3679" y="13023"/>
                  </a:lnTo>
                  <a:lnTo>
                    <a:pt x="3679" y="8905"/>
                  </a:lnTo>
                  <a:close/>
                  <a:moveTo>
                    <a:pt x="16527" y="8905"/>
                  </a:moveTo>
                  <a:lnTo>
                    <a:pt x="16527" y="13023"/>
                  </a:lnTo>
                  <a:lnTo>
                    <a:pt x="10693" y="13023"/>
                  </a:lnTo>
                  <a:lnTo>
                    <a:pt x="10695" y="8905"/>
                  </a:lnTo>
                  <a:close/>
                  <a:moveTo>
                    <a:pt x="19021" y="1184"/>
                  </a:moveTo>
                  <a:lnTo>
                    <a:pt x="19021" y="13023"/>
                  </a:lnTo>
                  <a:lnTo>
                    <a:pt x="17711" y="13023"/>
                  </a:lnTo>
                  <a:lnTo>
                    <a:pt x="17711" y="2421"/>
                  </a:lnTo>
                  <a:lnTo>
                    <a:pt x="2495" y="2421"/>
                  </a:lnTo>
                  <a:lnTo>
                    <a:pt x="2495" y="13023"/>
                  </a:lnTo>
                  <a:lnTo>
                    <a:pt x="1184" y="13023"/>
                  </a:lnTo>
                  <a:lnTo>
                    <a:pt x="1184" y="1184"/>
                  </a:lnTo>
                  <a:close/>
                  <a:moveTo>
                    <a:pt x="19021" y="14205"/>
                  </a:moveTo>
                  <a:lnTo>
                    <a:pt x="19021" y="15665"/>
                  </a:lnTo>
                  <a:lnTo>
                    <a:pt x="1184" y="15665"/>
                  </a:lnTo>
                  <a:lnTo>
                    <a:pt x="1184" y="14205"/>
                  </a:lnTo>
                  <a:close/>
                  <a:moveTo>
                    <a:pt x="11473" y="16851"/>
                  </a:moveTo>
                  <a:lnTo>
                    <a:pt x="11473" y="17561"/>
                  </a:lnTo>
                  <a:cubicBezTo>
                    <a:pt x="11473" y="18081"/>
                    <a:pt x="11626" y="18589"/>
                    <a:pt x="11915" y="19021"/>
                  </a:cubicBezTo>
                  <a:lnTo>
                    <a:pt x="11913" y="19020"/>
                  </a:lnTo>
                  <a:lnTo>
                    <a:pt x="8293" y="19020"/>
                  </a:lnTo>
                  <a:cubicBezTo>
                    <a:pt x="8581" y="18589"/>
                    <a:pt x="8734" y="18081"/>
                    <a:pt x="8734" y="17561"/>
                  </a:cubicBezTo>
                  <a:lnTo>
                    <a:pt x="8734" y="16851"/>
                  </a:lnTo>
                  <a:close/>
                  <a:moveTo>
                    <a:pt x="0" y="0"/>
                  </a:moveTo>
                  <a:lnTo>
                    <a:pt x="0" y="16851"/>
                  </a:lnTo>
                  <a:lnTo>
                    <a:pt x="7549" y="16851"/>
                  </a:lnTo>
                  <a:lnTo>
                    <a:pt x="7549" y="17561"/>
                  </a:lnTo>
                  <a:cubicBezTo>
                    <a:pt x="7548" y="18368"/>
                    <a:pt x="6895" y="19020"/>
                    <a:pt x="6089" y="19021"/>
                  </a:cubicBezTo>
                  <a:lnTo>
                    <a:pt x="4261" y="19021"/>
                  </a:lnTo>
                  <a:lnTo>
                    <a:pt x="4261" y="20205"/>
                  </a:lnTo>
                  <a:lnTo>
                    <a:pt x="15943" y="20205"/>
                  </a:lnTo>
                  <a:lnTo>
                    <a:pt x="15943" y="19021"/>
                  </a:lnTo>
                  <a:lnTo>
                    <a:pt x="14115" y="19021"/>
                  </a:lnTo>
                  <a:cubicBezTo>
                    <a:pt x="13309" y="19020"/>
                    <a:pt x="12657" y="18368"/>
                    <a:pt x="12655" y="17561"/>
                  </a:cubicBezTo>
                  <a:lnTo>
                    <a:pt x="12655" y="16851"/>
                  </a:lnTo>
                  <a:lnTo>
                    <a:pt x="20205" y="16851"/>
                  </a:lnTo>
                  <a:lnTo>
                    <a:pt x="20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5"/>
            <p:cNvSpPr/>
            <p:nvPr/>
          </p:nvSpPr>
          <p:spPr>
            <a:xfrm>
              <a:off x="2005191" y="3852279"/>
              <a:ext cx="57423" cy="22011"/>
            </a:xfrm>
            <a:custGeom>
              <a:rect b="b" l="l" r="r" t="t"/>
              <a:pathLst>
                <a:path extrusionOk="0" h="1185" w="3091">
                  <a:moveTo>
                    <a:pt x="0" y="1"/>
                  </a:moveTo>
                  <a:lnTo>
                    <a:pt x="0" y="1184"/>
                  </a:lnTo>
                  <a:lnTo>
                    <a:pt x="3091" y="1184"/>
                  </a:lnTo>
                  <a:lnTo>
                    <a:pt x="30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5"/>
            <p:cNvSpPr/>
            <p:nvPr/>
          </p:nvSpPr>
          <p:spPr>
            <a:xfrm>
              <a:off x="2135661" y="3835951"/>
              <a:ext cx="56160" cy="56152"/>
            </a:xfrm>
            <a:custGeom>
              <a:rect b="b" l="l" r="r" t="t"/>
              <a:pathLst>
                <a:path extrusionOk="0" h="3023" w="3023">
                  <a:moveTo>
                    <a:pt x="2186" y="0"/>
                  </a:moveTo>
                  <a:lnTo>
                    <a:pt x="0" y="2186"/>
                  </a:lnTo>
                  <a:lnTo>
                    <a:pt x="838" y="3022"/>
                  </a:lnTo>
                  <a:lnTo>
                    <a:pt x="3022" y="838"/>
                  </a:lnTo>
                  <a:lnTo>
                    <a:pt x="21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5"/>
            <p:cNvSpPr/>
            <p:nvPr/>
          </p:nvSpPr>
          <p:spPr>
            <a:xfrm>
              <a:off x="2005191" y="3736724"/>
              <a:ext cx="57460" cy="57415"/>
            </a:xfrm>
            <a:custGeom>
              <a:rect b="b" l="l" r="r" t="t"/>
              <a:pathLst>
                <a:path extrusionOk="0" h="3091" w="3093">
                  <a:moveTo>
                    <a:pt x="954" y="0"/>
                  </a:moveTo>
                  <a:lnTo>
                    <a:pt x="954" y="954"/>
                  </a:lnTo>
                  <a:lnTo>
                    <a:pt x="0" y="954"/>
                  </a:lnTo>
                  <a:lnTo>
                    <a:pt x="0" y="2138"/>
                  </a:lnTo>
                  <a:lnTo>
                    <a:pt x="954" y="2138"/>
                  </a:lnTo>
                  <a:lnTo>
                    <a:pt x="954" y="3091"/>
                  </a:lnTo>
                  <a:lnTo>
                    <a:pt x="2138" y="3091"/>
                  </a:lnTo>
                  <a:lnTo>
                    <a:pt x="2138" y="2138"/>
                  </a:lnTo>
                  <a:lnTo>
                    <a:pt x="3092" y="2138"/>
                  </a:lnTo>
                  <a:lnTo>
                    <a:pt x="3092" y="954"/>
                  </a:lnTo>
                  <a:lnTo>
                    <a:pt x="2138" y="954"/>
                  </a:lnTo>
                  <a:lnTo>
                    <a:pt x="21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5"/>
            <p:cNvSpPr/>
            <p:nvPr/>
          </p:nvSpPr>
          <p:spPr>
            <a:xfrm>
              <a:off x="2135717" y="3737355"/>
              <a:ext cx="56160" cy="56152"/>
            </a:xfrm>
            <a:custGeom>
              <a:rect b="b" l="l" r="r" t="t"/>
              <a:pathLst>
                <a:path extrusionOk="0" h="3023" w="3023">
                  <a:moveTo>
                    <a:pt x="838" y="0"/>
                  </a:moveTo>
                  <a:lnTo>
                    <a:pt x="0" y="838"/>
                  </a:lnTo>
                  <a:lnTo>
                    <a:pt x="674" y="1511"/>
                  </a:lnTo>
                  <a:lnTo>
                    <a:pt x="0" y="2186"/>
                  </a:lnTo>
                  <a:lnTo>
                    <a:pt x="838" y="3022"/>
                  </a:lnTo>
                  <a:lnTo>
                    <a:pt x="1511" y="2349"/>
                  </a:lnTo>
                  <a:lnTo>
                    <a:pt x="2186" y="3022"/>
                  </a:lnTo>
                  <a:lnTo>
                    <a:pt x="3022" y="2186"/>
                  </a:lnTo>
                  <a:lnTo>
                    <a:pt x="2349" y="1511"/>
                  </a:lnTo>
                  <a:lnTo>
                    <a:pt x="3022" y="838"/>
                  </a:lnTo>
                  <a:lnTo>
                    <a:pt x="2186" y="0"/>
                  </a:lnTo>
                  <a:lnTo>
                    <a:pt x="1511" y="674"/>
                  </a:lnTo>
                  <a:lnTo>
                    <a:pt x="83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65"/>
          <p:cNvGrpSpPr/>
          <p:nvPr/>
        </p:nvGrpSpPr>
        <p:grpSpPr>
          <a:xfrm>
            <a:off x="3408234" y="3924865"/>
            <a:ext cx="328117" cy="328057"/>
            <a:chOff x="4534444" y="2479828"/>
            <a:chExt cx="375377" cy="375308"/>
          </a:xfrm>
        </p:grpSpPr>
        <p:sp>
          <p:nvSpPr>
            <p:cNvPr id="2836" name="Google Shape;2836;p65"/>
            <p:cNvSpPr/>
            <p:nvPr/>
          </p:nvSpPr>
          <p:spPr>
            <a:xfrm>
              <a:off x="4534444" y="2479828"/>
              <a:ext cx="375377" cy="375308"/>
            </a:xfrm>
            <a:custGeom>
              <a:rect b="b" l="l" r="r" t="t"/>
              <a:pathLst>
                <a:path extrusionOk="0" h="20205" w="20206">
                  <a:moveTo>
                    <a:pt x="2579" y="1188"/>
                  </a:moveTo>
                  <a:lnTo>
                    <a:pt x="2579" y="2585"/>
                  </a:lnTo>
                  <a:lnTo>
                    <a:pt x="1184" y="2585"/>
                  </a:lnTo>
                  <a:lnTo>
                    <a:pt x="1184" y="1188"/>
                  </a:lnTo>
                  <a:close/>
                  <a:moveTo>
                    <a:pt x="16443" y="1188"/>
                  </a:moveTo>
                  <a:lnTo>
                    <a:pt x="16443" y="2585"/>
                  </a:lnTo>
                  <a:lnTo>
                    <a:pt x="3763" y="2585"/>
                  </a:lnTo>
                  <a:lnTo>
                    <a:pt x="3763" y="1188"/>
                  </a:lnTo>
                  <a:close/>
                  <a:moveTo>
                    <a:pt x="19021" y="1188"/>
                  </a:moveTo>
                  <a:lnTo>
                    <a:pt x="19021" y="2585"/>
                  </a:lnTo>
                  <a:lnTo>
                    <a:pt x="17627" y="2585"/>
                  </a:lnTo>
                  <a:lnTo>
                    <a:pt x="17627" y="1188"/>
                  </a:lnTo>
                  <a:close/>
                  <a:moveTo>
                    <a:pt x="2579" y="3771"/>
                  </a:moveTo>
                  <a:lnTo>
                    <a:pt x="2579" y="11282"/>
                  </a:lnTo>
                  <a:lnTo>
                    <a:pt x="1184" y="11282"/>
                  </a:lnTo>
                  <a:lnTo>
                    <a:pt x="1184" y="3771"/>
                  </a:lnTo>
                  <a:close/>
                  <a:moveTo>
                    <a:pt x="16443" y="3771"/>
                  </a:moveTo>
                  <a:lnTo>
                    <a:pt x="16443" y="11282"/>
                  </a:lnTo>
                  <a:lnTo>
                    <a:pt x="12453" y="11282"/>
                  </a:lnTo>
                  <a:lnTo>
                    <a:pt x="9191" y="8571"/>
                  </a:lnTo>
                  <a:lnTo>
                    <a:pt x="9223" y="11282"/>
                  </a:lnTo>
                  <a:lnTo>
                    <a:pt x="3763" y="11282"/>
                  </a:lnTo>
                  <a:lnTo>
                    <a:pt x="3763" y="3771"/>
                  </a:lnTo>
                  <a:close/>
                  <a:moveTo>
                    <a:pt x="19021" y="3772"/>
                  </a:moveTo>
                  <a:lnTo>
                    <a:pt x="19021" y="11282"/>
                  </a:lnTo>
                  <a:lnTo>
                    <a:pt x="17627" y="11282"/>
                  </a:lnTo>
                  <a:lnTo>
                    <a:pt x="17627" y="3772"/>
                  </a:lnTo>
                  <a:close/>
                  <a:moveTo>
                    <a:pt x="2579" y="12469"/>
                  </a:moveTo>
                  <a:lnTo>
                    <a:pt x="2579" y="13866"/>
                  </a:lnTo>
                  <a:lnTo>
                    <a:pt x="1184" y="13866"/>
                  </a:lnTo>
                  <a:lnTo>
                    <a:pt x="1184" y="12469"/>
                  </a:lnTo>
                  <a:close/>
                  <a:moveTo>
                    <a:pt x="9236" y="12469"/>
                  </a:moveTo>
                  <a:lnTo>
                    <a:pt x="9252" y="13866"/>
                  </a:lnTo>
                  <a:lnTo>
                    <a:pt x="3763" y="13866"/>
                  </a:lnTo>
                  <a:lnTo>
                    <a:pt x="3763" y="12469"/>
                  </a:lnTo>
                  <a:close/>
                  <a:moveTo>
                    <a:pt x="16443" y="12469"/>
                  </a:moveTo>
                  <a:lnTo>
                    <a:pt x="16443" y="13866"/>
                  </a:lnTo>
                  <a:lnTo>
                    <a:pt x="15563" y="13866"/>
                  </a:lnTo>
                  <a:lnTo>
                    <a:pt x="13882" y="12469"/>
                  </a:lnTo>
                  <a:close/>
                  <a:moveTo>
                    <a:pt x="19021" y="12469"/>
                  </a:moveTo>
                  <a:lnTo>
                    <a:pt x="19021" y="13866"/>
                  </a:lnTo>
                  <a:lnTo>
                    <a:pt x="17627" y="13866"/>
                  </a:lnTo>
                  <a:lnTo>
                    <a:pt x="17627" y="12469"/>
                  </a:lnTo>
                  <a:close/>
                  <a:moveTo>
                    <a:pt x="10404" y="11119"/>
                  </a:moveTo>
                  <a:lnTo>
                    <a:pt x="14709" y="14698"/>
                  </a:lnTo>
                  <a:lnTo>
                    <a:pt x="13146" y="15445"/>
                  </a:lnTo>
                  <a:lnTo>
                    <a:pt x="14405" y="18089"/>
                  </a:lnTo>
                  <a:lnTo>
                    <a:pt x="13288" y="18623"/>
                  </a:lnTo>
                  <a:lnTo>
                    <a:pt x="12031" y="15981"/>
                  </a:lnTo>
                  <a:lnTo>
                    <a:pt x="10468" y="16727"/>
                  </a:lnTo>
                  <a:lnTo>
                    <a:pt x="10404" y="11119"/>
                  </a:lnTo>
                  <a:close/>
                  <a:moveTo>
                    <a:pt x="0" y="1"/>
                  </a:moveTo>
                  <a:lnTo>
                    <a:pt x="0" y="15053"/>
                  </a:lnTo>
                  <a:lnTo>
                    <a:pt x="9264" y="15053"/>
                  </a:lnTo>
                  <a:lnTo>
                    <a:pt x="9305" y="18598"/>
                  </a:lnTo>
                  <a:lnTo>
                    <a:pt x="11471" y="17562"/>
                  </a:lnTo>
                  <a:lnTo>
                    <a:pt x="12728" y="20204"/>
                  </a:lnTo>
                  <a:lnTo>
                    <a:pt x="15981" y="18649"/>
                  </a:lnTo>
                  <a:lnTo>
                    <a:pt x="14726" y="16006"/>
                  </a:lnTo>
                  <a:lnTo>
                    <a:pt x="16721" y="15053"/>
                  </a:lnTo>
                  <a:lnTo>
                    <a:pt x="20205" y="15053"/>
                  </a:lnTo>
                  <a:lnTo>
                    <a:pt x="202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5"/>
            <p:cNvSpPr/>
            <p:nvPr/>
          </p:nvSpPr>
          <p:spPr>
            <a:xfrm>
              <a:off x="4667180" y="2574263"/>
              <a:ext cx="113267" cy="22067"/>
            </a:xfrm>
            <a:custGeom>
              <a:rect b="b" l="l" r="r" t="t"/>
              <a:pathLst>
                <a:path extrusionOk="0" h="1188" w="6097">
                  <a:moveTo>
                    <a:pt x="1" y="0"/>
                  </a:moveTo>
                  <a:lnTo>
                    <a:pt x="1" y="1187"/>
                  </a:lnTo>
                  <a:lnTo>
                    <a:pt x="6097" y="1187"/>
                  </a:lnTo>
                  <a:lnTo>
                    <a:pt x="60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5"/>
            <p:cNvSpPr/>
            <p:nvPr/>
          </p:nvSpPr>
          <p:spPr>
            <a:xfrm>
              <a:off x="4646299" y="2615481"/>
              <a:ext cx="155029" cy="22067"/>
            </a:xfrm>
            <a:custGeom>
              <a:rect b="b" l="l" r="r" t="t"/>
              <a:pathLst>
                <a:path extrusionOk="0" h="1188" w="8345">
                  <a:moveTo>
                    <a:pt x="0" y="0"/>
                  </a:moveTo>
                  <a:lnTo>
                    <a:pt x="0" y="1187"/>
                  </a:lnTo>
                  <a:lnTo>
                    <a:pt x="8345" y="1187"/>
                  </a:lnTo>
                  <a:lnTo>
                    <a:pt x="8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09"/>
                                        </p:tgtEl>
                                        <p:attrNameLst>
                                          <p:attrName>style.visibility</p:attrName>
                                        </p:attrNameLst>
                                      </p:cBhvr>
                                      <p:to>
                                        <p:strVal val="visible"/>
                                      </p:to>
                                    </p:set>
                                    <p:anim calcmode="lin" valueType="num">
                                      <p:cBhvr additive="base">
                                        <p:cTn dur="1000"/>
                                        <p:tgtEl>
                                          <p:spTgt spid="2809"/>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2816"/>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810"/>
                                        </p:tgtEl>
                                        <p:attrNameLst>
                                          <p:attrName>style.visibility</p:attrName>
                                        </p:attrNameLst>
                                      </p:cBhvr>
                                      <p:to>
                                        <p:strVal val="visible"/>
                                      </p:to>
                                    </p:set>
                                    <p:animEffect filter="fade" transition="in">
                                      <p:cBhvr>
                                        <p:cTn dur="1000"/>
                                        <p:tgtEl>
                                          <p:spTgt spid="2810"/>
                                        </p:tgtEl>
                                      </p:cBhvr>
                                    </p:animEffect>
                                  </p:childTnLst>
                                </p:cTn>
                              </p:par>
                              <p:par>
                                <p:cTn fill="hold" nodeType="withEffect" presetClass="entr" presetID="10" presetSubtype="0">
                                  <p:stCondLst>
                                    <p:cond delay="0"/>
                                  </p:stCondLst>
                                  <p:childTnLst>
                                    <p:set>
                                      <p:cBhvr>
                                        <p:cTn dur="1" fill="hold">
                                          <p:stCondLst>
                                            <p:cond delay="0"/>
                                          </p:stCondLst>
                                        </p:cTn>
                                        <p:tgtEl>
                                          <p:spTgt spid="2811"/>
                                        </p:tgtEl>
                                        <p:attrNameLst>
                                          <p:attrName>style.visibility</p:attrName>
                                        </p:attrNameLst>
                                      </p:cBhvr>
                                      <p:to>
                                        <p:strVal val="visible"/>
                                      </p:to>
                                    </p:set>
                                    <p:animEffect filter="fade" transition="in">
                                      <p:cBhvr>
                                        <p:cTn dur="1000"/>
                                        <p:tgtEl>
                                          <p:spTgt spid="2811"/>
                                        </p:tgtEl>
                                      </p:cBhvr>
                                    </p:animEffect>
                                  </p:childTnLst>
                                </p:cTn>
                              </p:par>
                              <p:par>
                                <p:cTn fill="hold" nodeType="withEffect" presetClass="entr" presetID="10" presetSubtype="0">
                                  <p:stCondLst>
                                    <p:cond delay="0"/>
                                  </p:stCondLst>
                                  <p:childTnLst>
                                    <p:set>
                                      <p:cBhvr>
                                        <p:cTn dur="1" fill="hold">
                                          <p:stCondLst>
                                            <p:cond delay="0"/>
                                          </p:stCondLst>
                                        </p:cTn>
                                        <p:tgtEl>
                                          <p:spTgt spid="2812"/>
                                        </p:tgtEl>
                                        <p:attrNameLst>
                                          <p:attrName>style.visibility</p:attrName>
                                        </p:attrNameLst>
                                      </p:cBhvr>
                                      <p:to>
                                        <p:strVal val="visible"/>
                                      </p:to>
                                    </p:set>
                                    <p:animEffect filter="fade" transition="in">
                                      <p:cBhvr>
                                        <p:cTn dur="1000"/>
                                        <p:tgtEl>
                                          <p:spTgt spid="2812"/>
                                        </p:tgtEl>
                                      </p:cBhvr>
                                    </p:animEffect>
                                  </p:childTnLst>
                                </p:cTn>
                              </p:par>
                              <p:par>
                                <p:cTn fill="hold" nodeType="withEffect" presetClass="entr" presetID="10" presetSubtype="0">
                                  <p:stCondLst>
                                    <p:cond delay="0"/>
                                  </p:stCondLst>
                                  <p:childTnLst>
                                    <p:set>
                                      <p:cBhvr>
                                        <p:cTn dur="1" fill="hold">
                                          <p:stCondLst>
                                            <p:cond delay="0"/>
                                          </p:stCondLst>
                                        </p:cTn>
                                        <p:tgtEl>
                                          <p:spTgt spid="2813"/>
                                        </p:tgtEl>
                                        <p:attrNameLst>
                                          <p:attrName>style.visibility</p:attrName>
                                        </p:attrNameLst>
                                      </p:cBhvr>
                                      <p:to>
                                        <p:strVal val="visible"/>
                                      </p:to>
                                    </p:set>
                                    <p:animEffect filter="fade" transition="in">
                                      <p:cBhvr>
                                        <p:cTn dur="1000"/>
                                        <p:tgtEl>
                                          <p:spTgt spid="2813"/>
                                        </p:tgtEl>
                                      </p:cBhvr>
                                    </p:animEffect>
                                  </p:childTnLst>
                                </p:cTn>
                              </p:par>
                              <p:par>
                                <p:cTn fill="hold" nodeType="withEffect" presetClass="entr" presetID="10" presetSubtype="0">
                                  <p:stCondLst>
                                    <p:cond delay="0"/>
                                  </p:stCondLst>
                                  <p:childTnLst>
                                    <p:set>
                                      <p:cBhvr>
                                        <p:cTn dur="1" fill="hold">
                                          <p:stCondLst>
                                            <p:cond delay="0"/>
                                          </p:stCondLst>
                                        </p:cTn>
                                        <p:tgtEl>
                                          <p:spTgt spid="2814"/>
                                        </p:tgtEl>
                                        <p:attrNameLst>
                                          <p:attrName>style.visibility</p:attrName>
                                        </p:attrNameLst>
                                      </p:cBhvr>
                                      <p:to>
                                        <p:strVal val="visible"/>
                                      </p:to>
                                    </p:set>
                                    <p:animEffect filter="fade" transition="in">
                                      <p:cBhvr>
                                        <p:cTn dur="1000"/>
                                        <p:tgtEl>
                                          <p:spTgt spid="2814"/>
                                        </p:tgtEl>
                                      </p:cBhvr>
                                    </p:animEffect>
                                  </p:childTnLst>
                                </p:cTn>
                              </p:par>
                              <p:par>
                                <p:cTn fill="hold" nodeType="withEffect" presetClass="entr" presetID="10" presetSubtype="0">
                                  <p:stCondLst>
                                    <p:cond delay="0"/>
                                  </p:stCondLst>
                                  <p:childTnLst>
                                    <p:set>
                                      <p:cBhvr>
                                        <p:cTn dur="1" fill="hold">
                                          <p:stCondLst>
                                            <p:cond delay="0"/>
                                          </p:stCondLst>
                                        </p:cTn>
                                        <p:tgtEl>
                                          <p:spTgt spid="2815"/>
                                        </p:tgtEl>
                                        <p:attrNameLst>
                                          <p:attrName>style.visibility</p:attrName>
                                        </p:attrNameLst>
                                      </p:cBhvr>
                                      <p:to>
                                        <p:strVal val="visible"/>
                                      </p:to>
                                    </p:set>
                                    <p:animEffect filter="fade" transition="in">
                                      <p:cBhvr>
                                        <p:cTn dur="1000"/>
                                        <p:tgtEl>
                                          <p:spTgt spid="2815"/>
                                        </p:tgtEl>
                                      </p:cBhvr>
                                    </p:animEffect>
                                  </p:childTnLst>
                                </p:cTn>
                              </p:par>
                              <p:par>
                                <p:cTn fill="hold" nodeType="withEffect" presetClass="entr" presetID="23" presetSubtype="16">
                                  <p:stCondLst>
                                    <p:cond delay="0"/>
                                  </p:stCondLst>
                                  <p:childTnLst>
                                    <p:set>
                                      <p:cBhvr>
                                        <p:cTn dur="1" fill="hold">
                                          <p:stCondLst>
                                            <p:cond delay="0"/>
                                          </p:stCondLst>
                                        </p:cTn>
                                        <p:tgtEl>
                                          <p:spTgt spid="2817"/>
                                        </p:tgtEl>
                                        <p:attrNameLst>
                                          <p:attrName>style.visibility</p:attrName>
                                        </p:attrNameLst>
                                      </p:cBhvr>
                                      <p:to>
                                        <p:strVal val="visible"/>
                                      </p:to>
                                    </p:set>
                                    <p:anim calcmode="lin" valueType="num">
                                      <p:cBhvr additive="base">
                                        <p:cTn dur="1000"/>
                                        <p:tgtEl>
                                          <p:spTgt spid="2817"/>
                                        </p:tgtEl>
                                        <p:attrNameLst>
                                          <p:attrName>ppt_w</p:attrName>
                                        </p:attrNameLst>
                                      </p:cBhvr>
                                      <p:tavLst>
                                        <p:tav fmla="" tm="0">
                                          <p:val>
                                            <p:strVal val="0"/>
                                          </p:val>
                                        </p:tav>
                                        <p:tav fmla="" tm="100000">
                                          <p:val>
                                            <p:strVal val="#ppt_w"/>
                                          </p:val>
                                        </p:tav>
                                      </p:tavLst>
                                    </p:anim>
                                    <p:anim calcmode="lin" valueType="num">
                                      <p:cBhvr additive="base">
                                        <p:cTn dur="1000"/>
                                        <p:tgtEl>
                                          <p:spTgt spid="28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819"/>
                                        </p:tgtEl>
                                        <p:attrNameLst>
                                          <p:attrName>style.visibility</p:attrName>
                                        </p:attrNameLst>
                                      </p:cBhvr>
                                      <p:to>
                                        <p:strVal val="visible"/>
                                      </p:to>
                                    </p:set>
                                    <p:anim calcmode="lin" valueType="num">
                                      <p:cBhvr additive="base">
                                        <p:cTn dur="1000"/>
                                        <p:tgtEl>
                                          <p:spTgt spid="2819"/>
                                        </p:tgtEl>
                                        <p:attrNameLst>
                                          <p:attrName>ppt_w</p:attrName>
                                        </p:attrNameLst>
                                      </p:cBhvr>
                                      <p:tavLst>
                                        <p:tav fmla="" tm="0">
                                          <p:val>
                                            <p:strVal val="0"/>
                                          </p:val>
                                        </p:tav>
                                        <p:tav fmla="" tm="100000">
                                          <p:val>
                                            <p:strVal val="#ppt_w"/>
                                          </p:val>
                                        </p:tav>
                                      </p:tavLst>
                                    </p:anim>
                                    <p:anim calcmode="lin" valueType="num">
                                      <p:cBhvr additive="base">
                                        <p:cTn dur="1000"/>
                                        <p:tgtEl>
                                          <p:spTgt spid="281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818"/>
                                        </p:tgtEl>
                                        <p:attrNameLst>
                                          <p:attrName>style.visibility</p:attrName>
                                        </p:attrNameLst>
                                      </p:cBhvr>
                                      <p:to>
                                        <p:strVal val="visible"/>
                                      </p:to>
                                    </p:set>
                                    <p:anim calcmode="lin" valueType="num">
                                      <p:cBhvr additive="base">
                                        <p:cTn dur="1000"/>
                                        <p:tgtEl>
                                          <p:spTgt spid="2818"/>
                                        </p:tgtEl>
                                        <p:attrNameLst>
                                          <p:attrName>ppt_w</p:attrName>
                                        </p:attrNameLst>
                                      </p:cBhvr>
                                      <p:tavLst>
                                        <p:tav fmla="" tm="0">
                                          <p:val>
                                            <p:strVal val="0"/>
                                          </p:val>
                                        </p:tav>
                                        <p:tav fmla="" tm="100000">
                                          <p:val>
                                            <p:strVal val="#ppt_w"/>
                                          </p:val>
                                        </p:tav>
                                      </p:tavLst>
                                    </p:anim>
                                    <p:anim calcmode="lin" valueType="num">
                                      <p:cBhvr additive="base">
                                        <p:cTn dur="1000"/>
                                        <p:tgtEl>
                                          <p:spTgt spid="281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820"/>
                                        </p:tgtEl>
                                        <p:attrNameLst>
                                          <p:attrName>style.visibility</p:attrName>
                                        </p:attrNameLst>
                                      </p:cBhvr>
                                      <p:to>
                                        <p:strVal val="visible"/>
                                      </p:to>
                                    </p:set>
                                    <p:animEffect filter="fade" transition="in">
                                      <p:cBhvr>
                                        <p:cTn dur="1000"/>
                                        <p:tgtEl>
                                          <p:spTgt spid="2820"/>
                                        </p:tgtEl>
                                      </p:cBhvr>
                                    </p:animEffect>
                                  </p:childTnLst>
                                </p:cTn>
                              </p:par>
                              <p:par>
                                <p:cTn fill="hold" nodeType="withEffect" presetClass="entr" presetID="10" presetSubtype="0">
                                  <p:stCondLst>
                                    <p:cond delay="0"/>
                                  </p:stCondLst>
                                  <p:childTnLst>
                                    <p:set>
                                      <p:cBhvr>
                                        <p:cTn dur="1" fill="hold">
                                          <p:stCondLst>
                                            <p:cond delay="0"/>
                                          </p:stCondLst>
                                        </p:cTn>
                                        <p:tgtEl>
                                          <p:spTgt spid="2821"/>
                                        </p:tgtEl>
                                        <p:attrNameLst>
                                          <p:attrName>style.visibility</p:attrName>
                                        </p:attrNameLst>
                                      </p:cBhvr>
                                      <p:to>
                                        <p:strVal val="visible"/>
                                      </p:to>
                                    </p:set>
                                    <p:animEffect filter="fade" transition="in">
                                      <p:cBhvr>
                                        <p:cTn dur="1000"/>
                                        <p:tgtEl>
                                          <p:spTgt spid="2821"/>
                                        </p:tgtEl>
                                      </p:cBhvr>
                                    </p:animEffect>
                                  </p:childTnLst>
                                </p:cTn>
                              </p:par>
                              <p:par>
                                <p:cTn fill="hold" nodeType="withEffect" presetClass="entr" presetID="10" presetSubtype="0">
                                  <p:stCondLst>
                                    <p:cond delay="0"/>
                                  </p:stCondLst>
                                  <p:childTnLst>
                                    <p:set>
                                      <p:cBhvr>
                                        <p:cTn dur="1" fill="hold">
                                          <p:stCondLst>
                                            <p:cond delay="0"/>
                                          </p:stCondLst>
                                        </p:cTn>
                                        <p:tgtEl>
                                          <p:spTgt spid="2822"/>
                                        </p:tgtEl>
                                        <p:attrNameLst>
                                          <p:attrName>style.visibility</p:attrName>
                                        </p:attrNameLst>
                                      </p:cBhvr>
                                      <p:to>
                                        <p:strVal val="visible"/>
                                      </p:to>
                                    </p:set>
                                    <p:animEffect filter="fade" transition="in">
                                      <p:cBhvr>
                                        <p:cTn dur="1000"/>
                                        <p:tgtEl>
                                          <p:spTgt spid="2822"/>
                                        </p:tgtEl>
                                      </p:cBhvr>
                                    </p:animEffect>
                                  </p:childTnLst>
                                </p:cTn>
                              </p:par>
                              <p:par>
                                <p:cTn fill="hold" nodeType="withEffect" presetClass="entr" presetID="10" presetSubtype="0">
                                  <p:stCondLst>
                                    <p:cond delay="0"/>
                                  </p:stCondLst>
                                  <p:childTnLst>
                                    <p:set>
                                      <p:cBhvr>
                                        <p:cTn dur="1" fill="hold">
                                          <p:stCondLst>
                                            <p:cond delay="0"/>
                                          </p:stCondLst>
                                        </p:cTn>
                                        <p:tgtEl>
                                          <p:spTgt spid="2823"/>
                                        </p:tgtEl>
                                        <p:attrNameLst>
                                          <p:attrName>style.visibility</p:attrName>
                                        </p:attrNameLst>
                                      </p:cBhvr>
                                      <p:to>
                                        <p:strVal val="visible"/>
                                      </p:to>
                                    </p:set>
                                    <p:animEffect filter="fade" transition="in">
                                      <p:cBhvr>
                                        <p:cTn dur="1000"/>
                                        <p:tgtEl>
                                          <p:spTgt spid="2823"/>
                                        </p:tgtEl>
                                      </p:cBhvr>
                                    </p:animEffect>
                                  </p:childTnLst>
                                </p:cTn>
                              </p:par>
                              <p:par>
                                <p:cTn fill="hold" nodeType="withEffect" presetClass="entr" presetID="10" presetSubtype="0">
                                  <p:stCondLst>
                                    <p:cond delay="0"/>
                                  </p:stCondLst>
                                  <p:childTnLst>
                                    <p:set>
                                      <p:cBhvr>
                                        <p:cTn dur="1" fill="hold">
                                          <p:stCondLst>
                                            <p:cond delay="0"/>
                                          </p:stCondLst>
                                        </p:cTn>
                                        <p:tgtEl>
                                          <p:spTgt spid="2824"/>
                                        </p:tgtEl>
                                        <p:attrNameLst>
                                          <p:attrName>style.visibility</p:attrName>
                                        </p:attrNameLst>
                                      </p:cBhvr>
                                      <p:to>
                                        <p:strVal val="visible"/>
                                      </p:to>
                                    </p:set>
                                    <p:animEffect filter="fade" transition="in">
                                      <p:cBhvr>
                                        <p:cTn dur="1000"/>
                                        <p:tgtEl>
                                          <p:spTgt spid="28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2" name="Shape 2842"/>
        <p:cNvGrpSpPr/>
        <p:nvPr/>
      </p:nvGrpSpPr>
      <p:grpSpPr>
        <a:xfrm>
          <a:off x="0" y="0"/>
          <a:ext cx="0" cy="0"/>
          <a:chOff x="0" y="0"/>
          <a:chExt cx="0" cy="0"/>
        </a:xfrm>
      </p:grpSpPr>
      <p:pic>
        <p:nvPicPr>
          <p:cNvPr id="2843" name="Google Shape;2843;p6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844" name="Google Shape;2844;p66" title="Gráfico">
            <a:hlinkClick r:id="rId4"/>
          </p:cNvPr>
          <p:cNvPicPr preferRelativeResize="0"/>
          <p:nvPr/>
        </p:nvPicPr>
        <p:blipFill>
          <a:blip r:embed="rId5">
            <a:alphaModFix/>
          </a:blip>
          <a:stretch>
            <a:fillRect/>
          </a:stretch>
        </p:blipFill>
        <p:spPr>
          <a:xfrm>
            <a:off x="865297" y="1139544"/>
            <a:ext cx="4212150" cy="2863494"/>
          </a:xfrm>
          <a:prstGeom prst="rect">
            <a:avLst/>
          </a:prstGeom>
          <a:noFill/>
          <a:ln>
            <a:noFill/>
          </a:ln>
        </p:spPr>
      </p:pic>
      <p:sp>
        <p:nvSpPr>
          <p:cNvPr id="2845" name="Google Shape;2845;p6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Data First-Sight Properties</a:t>
            </a:r>
            <a:r>
              <a:rPr lang="en"/>
              <a:t> </a:t>
            </a:r>
            <a:endParaRPr/>
          </a:p>
        </p:txBody>
      </p:sp>
      <p:sp>
        <p:nvSpPr>
          <p:cNvPr id="2846" name="Google Shape;2846;p66"/>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6"/>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6">
            <a:hlinkClick action="ppaction://hlinksldjump" r:id="rId6"/>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6">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6">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6"/>
          <p:cNvSpPr txBox="1"/>
          <p:nvPr/>
        </p:nvSpPr>
        <p:spPr>
          <a:xfrm flipH="1">
            <a:off x="715500" y="4183735"/>
            <a:ext cx="7713000" cy="1830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b="1" lang="en" sz="1200">
                <a:solidFill>
                  <a:schemeClr val="lt1"/>
                </a:solidFill>
                <a:uFill>
                  <a:noFill/>
                </a:uFill>
                <a:latin typeface="Bai Jamjuree"/>
                <a:ea typeface="Bai Jamjuree"/>
                <a:cs typeface="Bai Jamjuree"/>
                <a:sym typeface="Bai Jamjuree"/>
                <a:hlinkClick r:id="rId7">
                  <a:extLst>
                    <a:ext uri="{A12FA001-AC4F-418D-AE19-62706E023703}">
                      <ahyp:hlinkClr val="tx"/>
                    </a:ext>
                  </a:extLst>
                </a:hlinkClick>
              </a:rPr>
              <a:t>For more info, click here</a:t>
            </a:r>
            <a:endParaRPr b="1" sz="1200">
              <a:solidFill>
                <a:schemeClr val="lt1"/>
              </a:solidFill>
              <a:latin typeface="Bai Jamjuree"/>
              <a:ea typeface="Bai Jamjuree"/>
              <a:cs typeface="Bai Jamjuree"/>
              <a:sym typeface="Bai Jamjuree"/>
            </a:endParaRPr>
          </a:p>
        </p:txBody>
      </p:sp>
      <p:sp>
        <p:nvSpPr>
          <p:cNvPr id="2852" name="Google Shape;2852;p66"/>
          <p:cNvSpPr txBox="1"/>
          <p:nvPr/>
        </p:nvSpPr>
        <p:spPr>
          <a:xfrm>
            <a:off x="5080845" y="1649985"/>
            <a:ext cx="2949000" cy="3561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Original planned time (in hours)</a:t>
            </a:r>
            <a:endParaRPr>
              <a:solidFill>
                <a:schemeClr val="lt1"/>
              </a:solidFill>
              <a:latin typeface="Bai Jamjuree"/>
              <a:ea typeface="Bai Jamjuree"/>
              <a:cs typeface="Bai Jamjuree"/>
              <a:sym typeface="Bai Jamjuree"/>
            </a:endParaRPr>
          </a:p>
        </p:txBody>
      </p:sp>
      <p:sp>
        <p:nvSpPr>
          <p:cNvPr id="2853" name="Google Shape;2853;p66"/>
          <p:cNvSpPr txBox="1"/>
          <p:nvPr/>
        </p:nvSpPr>
        <p:spPr>
          <a:xfrm>
            <a:off x="5080845" y="2643695"/>
            <a:ext cx="2949000" cy="3561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Total spent time (in hours)</a:t>
            </a:r>
            <a:endParaRPr>
              <a:solidFill>
                <a:schemeClr val="lt1"/>
              </a:solidFill>
              <a:latin typeface="Bai Jamjuree"/>
              <a:ea typeface="Bai Jamjuree"/>
              <a:cs typeface="Bai Jamjuree"/>
              <a:sym typeface="Bai Jamjuree"/>
            </a:endParaRPr>
          </a:p>
        </p:txBody>
      </p:sp>
      <p:sp>
        <p:nvSpPr>
          <p:cNvPr id="2854" name="Google Shape;2854;p66"/>
          <p:cNvSpPr txBox="1"/>
          <p:nvPr/>
        </p:nvSpPr>
        <p:spPr>
          <a:xfrm>
            <a:off x="5081045" y="1246760"/>
            <a:ext cx="2949000" cy="42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accent1"/>
                </a:solidFill>
                <a:latin typeface="Aldrich"/>
                <a:ea typeface="Aldrich"/>
                <a:cs typeface="Aldrich"/>
                <a:sym typeface="Aldrich"/>
              </a:rPr>
              <a:t>190</a:t>
            </a:r>
            <a:endParaRPr sz="3000">
              <a:solidFill>
                <a:schemeClr val="accent1"/>
              </a:solidFill>
              <a:latin typeface="Aldrich"/>
              <a:ea typeface="Aldrich"/>
              <a:cs typeface="Aldrich"/>
              <a:sym typeface="Aldrich"/>
            </a:endParaRPr>
          </a:p>
        </p:txBody>
      </p:sp>
      <p:sp>
        <p:nvSpPr>
          <p:cNvPr id="2855" name="Google Shape;2855;p66"/>
          <p:cNvSpPr txBox="1"/>
          <p:nvPr/>
        </p:nvSpPr>
        <p:spPr>
          <a:xfrm>
            <a:off x="5081045" y="2176270"/>
            <a:ext cx="29490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dk2"/>
                </a:solidFill>
                <a:latin typeface="Aldrich"/>
                <a:ea typeface="Aldrich"/>
                <a:cs typeface="Aldrich"/>
                <a:sym typeface="Aldrich"/>
              </a:rPr>
              <a:t>220</a:t>
            </a:r>
            <a:endParaRPr sz="3000">
              <a:solidFill>
                <a:schemeClr val="dk2"/>
              </a:solidFill>
              <a:latin typeface="Aldrich"/>
              <a:ea typeface="Aldrich"/>
              <a:cs typeface="Aldrich"/>
              <a:sym typeface="Aldrich"/>
            </a:endParaRPr>
          </a:p>
        </p:txBody>
      </p:sp>
      <p:sp>
        <p:nvSpPr>
          <p:cNvPr id="2856" name="Google Shape;2856;p66"/>
          <p:cNvSpPr txBox="1"/>
          <p:nvPr/>
        </p:nvSpPr>
        <p:spPr>
          <a:xfrm>
            <a:off x="5081045" y="3169979"/>
            <a:ext cx="29490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lt2"/>
                </a:solidFill>
                <a:latin typeface="Aldrich"/>
                <a:ea typeface="Aldrich"/>
                <a:cs typeface="Aldrich"/>
                <a:sym typeface="Aldrich"/>
              </a:rPr>
              <a:t>+15%</a:t>
            </a:r>
            <a:endParaRPr sz="3000">
              <a:solidFill>
                <a:schemeClr val="lt2"/>
              </a:solidFill>
              <a:latin typeface="Aldrich"/>
              <a:ea typeface="Aldrich"/>
              <a:cs typeface="Aldrich"/>
              <a:sym typeface="Aldrich"/>
            </a:endParaRPr>
          </a:p>
        </p:txBody>
      </p:sp>
      <p:sp>
        <p:nvSpPr>
          <p:cNvPr id="2857" name="Google Shape;2857;p66"/>
          <p:cNvSpPr txBox="1"/>
          <p:nvPr/>
        </p:nvSpPr>
        <p:spPr>
          <a:xfrm>
            <a:off x="5080845" y="3637404"/>
            <a:ext cx="2949000" cy="3561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Planned hours vs. time spent</a:t>
            </a:r>
            <a:endParaRPr>
              <a:solidFill>
                <a:schemeClr val="lt1"/>
              </a:solidFill>
              <a:latin typeface="Bai Jamjuree"/>
              <a:ea typeface="Bai Jamjuree"/>
              <a:cs typeface="Bai Jamjuree"/>
              <a:sym typeface="Bai Jamju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45"/>
                                        </p:tgtEl>
                                        <p:attrNameLst>
                                          <p:attrName>style.visibility</p:attrName>
                                        </p:attrNameLst>
                                      </p:cBhvr>
                                      <p:to>
                                        <p:strVal val="visible"/>
                                      </p:to>
                                    </p:set>
                                    <p:anim calcmode="lin" valueType="num">
                                      <p:cBhvr additive="base">
                                        <p:cTn dur="1000"/>
                                        <p:tgtEl>
                                          <p:spTgt spid="284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46"/>
                                        </p:tgtEl>
                                        <p:attrNameLst>
                                          <p:attrName>style.visibility</p:attrName>
                                        </p:attrNameLst>
                                      </p:cBhvr>
                                      <p:to>
                                        <p:strVal val="visible"/>
                                      </p:to>
                                    </p:set>
                                    <p:animEffect filter="fade" transition="in">
                                      <p:cBhvr>
                                        <p:cTn dur="1000"/>
                                        <p:tgtEl>
                                          <p:spTgt spid="2846"/>
                                        </p:tgtEl>
                                      </p:cBhvr>
                                    </p:animEffect>
                                  </p:childTnLst>
                                </p:cTn>
                              </p:par>
                              <p:par>
                                <p:cTn fill="hold" nodeType="withEffect" presetClass="entr" presetID="10" presetSubtype="0">
                                  <p:stCondLst>
                                    <p:cond delay="0"/>
                                  </p:stCondLst>
                                  <p:childTnLst>
                                    <p:set>
                                      <p:cBhvr>
                                        <p:cTn dur="1" fill="hold">
                                          <p:stCondLst>
                                            <p:cond delay="0"/>
                                          </p:stCondLst>
                                        </p:cTn>
                                        <p:tgtEl>
                                          <p:spTgt spid="2847"/>
                                        </p:tgtEl>
                                        <p:attrNameLst>
                                          <p:attrName>style.visibility</p:attrName>
                                        </p:attrNameLst>
                                      </p:cBhvr>
                                      <p:to>
                                        <p:strVal val="visible"/>
                                      </p:to>
                                    </p:set>
                                    <p:animEffect filter="fade" transition="in">
                                      <p:cBhvr>
                                        <p:cTn dur="1000"/>
                                        <p:tgtEl>
                                          <p:spTgt spid="2847"/>
                                        </p:tgtEl>
                                      </p:cBhvr>
                                    </p:animEffect>
                                  </p:childTnLst>
                                </p:cTn>
                              </p:par>
                              <p:par>
                                <p:cTn fill="hold" nodeType="withEffect" presetClass="entr" presetID="10" presetSubtype="0">
                                  <p:stCondLst>
                                    <p:cond delay="0"/>
                                  </p:stCondLst>
                                  <p:childTnLst>
                                    <p:set>
                                      <p:cBhvr>
                                        <p:cTn dur="1" fill="hold">
                                          <p:stCondLst>
                                            <p:cond delay="0"/>
                                          </p:stCondLst>
                                        </p:cTn>
                                        <p:tgtEl>
                                          <p:spTgt spid="2848"/>
                                        </p:tgtEl>
                                        <p:attrNameLst>
                                          <p:attrName>style.visibility</p:attrName>
                                        </p:attrNameLst>
                                      </p:cBhvr>
                                      <p:to>
                                        <p:strVal val="visible"/>
                                      </p:to>
                                    </p:set>
                                    <p:animEffect filter="fade" transition="in">
                                      <p:cBhvr>
                                        <p:cTn dur="1000"/>
                                        <p:tgtEl>
                                          <p:spTgt spid="2848"/>
                                        </p:tgtEl>
                                      </p:cBhvr>
                                    </p:animEffect>
                                  </p:childTnLst>
                                </p:cTn>
                              </p:par>
                              <p:par>
                                <p:cTn fill="hold" nodeType="withEffect" presetClass="entr" presetID="10" presetSubtype="0">
                                  <p:stCondLst>
                                    <p:cond delay="0"/>
                                  </p:stCondLst>
                                  <p:childTnLst>
                                    <p:set>
                                      <p:cBhvr>
                                        <p:cTn dur="1" fill="hold">
                                          <p:stCondLst>
                                            <p:cond delay="0"/>
                                          </p:stCondLst>
                                        </p:cTn>
                                        <p:tgtEl>
                                          <p:spTgt spid="2849"/>
                                        </p:tgtEl>
                                        <p:attrNameLst>
                                          <p:attrName>style.visibility</p:attrName>
                                        </p:attrNameLst>
                                      </p:cBhvr>
                                      <p:to>
                                        <p:strVal val="visible"/>
                                      </p:to>
                                    </p:set>
                                    <p:animEffect filter="fade" transition="in">
                                      <p:cBhvr>
                                        <p:cTn dur="1000"/>
                                        <p:tgtEl>
                                          <p:spTgt spid="2849"/>
                                        </p:tgtEl>
                                      </p:cBhvr>
                                    </p:animEffect>
                                  </p:childTnLst>
                                </p:cTn>
                              </p:par>
                              <p:par>
                                <p:cTn fill="hold" nodeType="withEffect" presetClass="entr" presetID="10" presetSubtype="0">
                                  <p:stCondLst>
                                    <p:cond delay="0"/>
                                  </p:stCondLst>
                                  <p:childTnLst>
                                    <p:set>
                                      <p:cBhvr>
                                        <p:cTn dur="1" fill="hold">
                                          <p:stCondLst>
                                            <p:cond delay="0"/>
                                          </p:stCondLst>
                                        </p:cTn>
                                        <p:tgtEl>
                                          <p:spTgt spid="2850"/>
                                        </p:tgtEl>
                                        <p:attrNameLst>
                                          <p:attrName>style.visibility</p:attrName>
                                        </p:attrNameLst>
                                      </p:cBhvr>
                                      <p:to>
                                        <p:strVal val="visible"/>
                                      </p:to>
                                    </p:set>
                                    <p:animEffect filter="fade" transition="in">
                                      <p:cBhvr>
                                        <p:cTn dur="1000"/>
                                        <p:tgtEl>
                                          <p:spTgt spid="2850"/>
                                        </p:tgtEl>
                                      </p:cBhvr>
                                    </p:animEffect>
                                  </p:childTnLst>
                                </p:cTn>
                              </p:par>
                              <p:par>
                                <p:cTn fill="hold" nodeType="withEffect" presetClass="entr" presetID="10" presetSubtype="0">
                                  <p:stCondLst>
                                    <p:cond delay="0"/>
                                  </p:stCondLst>
                                  <p:childTnLst>
                                    <p:set>
                                      <p:cBhvr>
                                        <p:cTn dur="1" fill="hold">
                                          <p:stCondLst>
                                            <p:cond delay="0"/>
                                          </p:stCondLst>
                                        </p:cTn>
                                        <p:tgtEl>
                                          <p:spTgt spid="2851"/>
                                        </p:tgtEl>
                                        <p:attrNameLst>
                                          <p:attrName>style.visibility</p:attrName>
                                        </p:attrNameLst>
                                      </p:cBhvr>
                                      <p:to>
                                        <p:strVal val="visible"/>
                                      </p:to>
                                    </p:set>
                                    <p:animEffect filter="fade" transition="in">
                                      <p:cBhvr>
                                        <p:cTn dur="1000"/>
                                        <p:tgtEl>
                                          <p:spTgt spid="2851"/>
                                        </p:tgtEl>
                                      </p:cBhvr>
                                    </p:animEffect>
                                  </p:childTnLst>
                                </p:cTn>
                              </p:par>
                              <p:par>
                                <p:cTn fill="hold" nodeType="withEffect" presetClass="entr" presetID="10" presetSubtype="0">
                                  <p:stCondLst>
                                    <p:cond delay="0"/>
                                  </p:stCondLst>
                                  <p:childTnLst>
                                    <p:set>
                                      <p:cBhvr>
                                        <p:cTn dur="1" fill="hold">
                                          <p:stCondLst>
                                            <p:cond delay="0"/>
                                          </p:stCondLst>
                                        </p:cTn>
                                        <p:tgtEl>
                                          <p:spTgt spid="2852"/>
                                        </p:tgtEl>
                                        <p:attrNameLst>
                                          <p:attrName>style.visibility</p:attrName>
                                        </p:attrNameLst>
                                      </p:cBhvr>
                                      <p:to>
                                        <p:strVal val="visible"/>
                                      </p:to>
                                    </p:set>
                                    <p:animEffect filter="fade" transition="in">
                                      <p:cBhvr>
                                        <p:cTn dur="1000"/>
                                        <p:tgtEl>
                                          <p:spTgt spid="2852"/>
                                        </p:tgtEl>
                                      </p:cBhvr>
                                    </p:animEffect>
                                  </p:childTnLst>
                                </p:cTn>
                              </p:par>
                              <p:par>
                                <p:cTn fill="hold" nodeType="withEffect" presetClass="entr" presetID="10" presetSubtype="0">
                                  <p:stCondLst>
                                    <p:cond delay="0"/>
                                  </p:stCondLst>
                                  <p:childTnLst>
                                    <p:set>
                                      <p:cBhvr>
                                        <p:cTn dur="1" fill="hold">
                                          <p:stCondLst>
                                            <p:cond delay="0"/>
                                          </p:stCondLst>
                                        </p:cTn>
                                        <p:tgtEl>
                                          <p:spTgt spid="2853"/>
                                        </p:tgtEl>
                                        <p:attrNameLst>
                                          <p:attrName>style.visibility</p:attrName>
                                        </p:attrNameLst>
                                      </p:cBhvr>
                                      <p:to>
                                        <p:strVal val="visible"/>
                                      </p:to>
                                    </p:set>
                                    <p:animEffect filter="fade" transition="in">
                                      <p:cBhvr>
                                        <p:cTn dur="1000"/>
                                        <p:tgtEl>
                                          <p:spTgt spid="2853"/>
                                        </p:tgtEl>
                                      </p:cBhvr>
                                    </p:animEffect>
                                  </p:childTnLst>
                                </p:cTn>
                              </p:par>
                              <p:par>
                                <p:cTn fill="hold" nodeType="withEffect" presetClass="entr" presetID="10" presetSubtype="0">
                                  <p:stCondLst>
                                    <p:cond delay="0"/>
                                  </p:stCondLst>
                                  <p:childTnLst>
                                    <p:set>
                                      <p:cBhvr>
                                        <p:cTn dur="1" fill="hold">
                                          <p:stCondLst>
                                            <p:cond delay="0"/>
                                          </p:stCondLst>
                                        </p:cTn>
                                        <p:tgtEl>
                                          <p:spTgt spid="2854"/>
                                        </p:tgtEl>
                                        <p:attrNameLst>
                                          <p:attrName>style.visibility</p:attrName>
                                        </p:attrNameLst>
                                      </p:cBhvr>
                                      <p:to>
                                        <p:strVal val="visible"/>
                                      </p:to>
                                    </p:set>
                                    <p:animEffect filter="fade" transition="in">
                                      <p:cBhvr>
                                        <p:cTn dur="1000"/>
                                        <p:tgtEl>
                                          <p:spTgt spid="2854"/>
                                        </p:tgtEl>
                                      </p:cBhvr>
                                    </p:animEffect>
                                  </p:childTnLst>
                                </p:cTn>
                              </p:par>
                              <p:par>
                                <p:cTn fill="hold" nodeType="withEffect" presetClass="entr" presetID="10" presetSubtype="0">
                                  <p:stCondLst>
                                    <p:cond delay="0"/>
                                  </p:stCondLst>
                                  <p:childTnLst>
                                    <p:set>
                                      <p:cBhvr>
                                        <p:cTn dur="1" fill="hold">
                                          <p:stCondLst>
                                            <p:cond delay="0"/>
                                          </p:stCondLst>
                                        </p:cTn>
                                        <p:tgtEl>
                                          <p:spTgt spid="2855"/>
                                        </p:tgtEl>
                                        <p:attrNameLst>
                                          <p:attrName>style.visibility</p:attrName>
                                        </p:attrNameLst>
                                      </p:cBhvr>
                                      <p:to>
                                        <p:strVal val="visible"/>
                                      </p:to>
                                    </p:set>
                                    <p:animEffect filter="fade" transition="in">
                                      <p:cBhvr>
                                        <p:cTn dur="1000"/>
                                        <p:tgtEl>
                                          <p:spTgt spid="2855"/>
                                        </p:tgtEl>
                                      </p:cBhvr>
                                    </p:animEffect>
                                  </p:childTnLst>
                                </p:cTn>
                              </p:par>
                              <p:par>
                                <p:cTn fill="hold" nodeType="withEffect" presetClass="entr" presetID="10" presetSubtype="0">
                                  <p:stCondLst>
                                    <p:cond delay="0"/>
                                  </p:stCondLst>
                                  <p:childTnLst>
                                    <p:set>
                                      <p:cBhvr>
                                        <p:cTn dur="1" fill="hold">
                                          <p:stCondLst>
                                            <p:cond delay="0"/>
                                          </p:stCondLst>
                                        </p:cTn>
                                        <p:tgtEl>
                                          <p:spTgt spid="2856"/>
                                        </p:tgtEl>
                                        <p:attrNameLst>
                                          <p:attrName>style.visibility</p:attrName>
                                        </p:attrNameLst>
                                      </p:cBhvr>
                                      <p:to>
                                        <p:strVal val="visible"/>
                                      </p:to>
                                    </p:set>
                                    <p:animEffect filter="fade" transition="in">
                                      <p:cBhvr>
                                        <p:cTn dur="1000"/>
                                        <p:tgtEl>
                                          <p:spTgt spid="2856"/>
                                        </p:tgtEl>
                                      </p:cBhvr>
                                    </p:animEffect>
                                  </p:childTnLst>
                                </p:cTn>
                              </p:par>
                              <p:par>
                                <p:cTn fill="hold" nodeType="withEffect" presetClass="entr" presetID="10" presetSubtype="0">
                                  <p:stCondLst>
                                    <p:cond delay="0"/>
                                  </p:stCondLst>
                                  <p:childTnLst>
                                    <p:set>
                                      <p:cBhvr>
                                        <p:cTn dur="1" fill="hold">
                                          <p:stCondLst>
                                            <p:cond delay="0"/>
                                          </p:stCondLst>
                                        </p:cTn>
                                        <p:tgtEl>
                                          <p:spTgt spid="2857"/>
                                        </p:tgtEl>
                                        <p:attrNameLst>
                                          <p:attrName>style.visibility</p:attrName>
                                        </p:attrNameLst>
                                      </p:cBhvr>
                                      <p:to>
                                        <p:strVal val="visible"/>
                                      </p:to>
                                    </p:set>
                                    <p:animEffect filter="fade" transition="in">
                                      <p:cBhvr>
                                        <p:cTn dur="1000"/>
                                        <p:tgtEl>
                                          <p:spTgt spid="2857"/>
                                        </p:tgtEl>
                                      </p:cBhvr>
                                    </p:animEffect>
                                  </p:childTnLst>
                                </p:cTn>
                              </p:par>
                              <p:par>
                                <p:cTn fill="hold" nodeType="withEffect" presetClass="entr" presetID="2" presetSubtype="4">
                                  <p:stCondLst>
                                    <p:cond delay="0"/>
                                  </p:stCondLst>
                                  <p:childTnLst>
                                    <p:set>
                                      <p:cBhvr>
                                        <p:cTn dur="1" fill="hold">
                                          <p:stCondLst>
                                            <p:cond delay="0"/>
                                          </p:stCondLst>
                                        </p:cTn>
                                        <p:tgtEl>
                                          <p:spTgt spid="2844"/>
                                        </p:tgtEl>
                                        <p:attrNameLst>
                                          <p:attrName>style.visibility</p:attrName>
                                        </p:attrNameLst>
                                      </p:cBhvr>
                                      <p:to>
                                        <p:strVal val="visible"/>
                                      </p:to>
                                    </p:set>
                                    <p:anim calcmode="lin" valueType="num">
                                      <p:cBhvr additive="base">
                                        <p:cTn dur="1000"/>
                                        <p:tgtEl>
                                          <p:spTgt spid="28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pic>
        <p:nvPicPr>
          <p:cNvPr id="2862" name="Google Shape;2862;p6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63" name="Google Shape;2863;p67"/>
          <p:cNvSpPr txBox="1"/>
          <p:nvPr>
            <p:ph idx="1" type="subTitle"/>
          </p:nvPr>
        </p:nvSpPr>
        <p:spPr>
          <a:xfrm>
            <a:off x="4874075" y="3821150"/>
            <a:ext cx="21966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Consequences</a:t>
            </a:r>
            <a:endParaRPr/>
          </a:p>
        </p:txBody>
      </p:sp>
      <p:sp>
        <p:nvSpPr>
          <p:cNvPr id="2864" name="Google Shape;2864;p67"/>
          <p:cNvSpPr txBox="1"/>
          <p:nvPr>
            <p:ph idx="2" type="subTitle"/>
          </p:nvPr>
        </p:nvSpPr>
        <p:spPr>
          <a:xfrm>
            <a:off x="4874053" y="4083223"/>
            <a:ext cx="20400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2865" name="Google Shape;2865;p67"/>
          <p:cNvSpPr txBox="1"/>
          <p:nvPr>
            <p:ph idx="5" type="subTitle"/>
          </p:nvPr>
        </p:nvSpPr>
        <p:spPr>
          <a:xfrm>
            <a:off x="6245672" y="2007179"/>
            <a:ext cx="20400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Prepare</a:t>
            </a:r>
            <a:endParaRPr/>
          </a:p>
        </p:txBody>
      </p:sp>
      <p:sp>
        <p:nvSpPr>
          <p:cNvPr id="2866" name="Google Shape;2866;p67"/>
          <p:cNvSpPr txBox="1"/>
          <p:nvPr>
            <p:ph idx="6" type="subTitle"/>
          </p:nvPr>
        </p:nvSpPr>
        <p:spPr>
          <a:xfrm>
            <a:off x="6245653" y="2269265"/>
            <a:ext cx="20400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2867" name="Google Shape;2867;p67"/>
          <p:cNvSpPr txBox="1"/>
          <p:nvPr>
            <p:ph idx="3" type="subTitle"/>
          </p:nvPr>
        </p:nvSpPr>
        <p:spPr>
          <a:xfrm>
            <a:off x="2229956" y="3821141"/>
            <a:ext cx="20400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Challenges</a:t>
            </a:r>
            <a:endParaRPr/>
          </a:p>
        </p:txBody>
      </p:sp>
      <p:sp>
        <p:nvSpPr>
          <p:cNvPr id="2868" name="Google Shape;2868;p67"/>
          <p:cNvSpPr txBox="1"/>
          <p:nvPr>
            <p:ph idx="4" type="subTitle"/>
          </p:nvPr>
        </p:nvSpPr>
        <p:spPr>
          <a:xfrm>
            <a:off x="2229928" y="4083223"/>
            <a:ext cx="20400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 cold place</a:t>
            </a:r>
            <a:endParaRPr/>
          </a:p>
        </p:txBody>
      </p:sp>
      <p:sp>
        <p:nvSpPr>
          <p:cNvPr id="2869" name="Google Shape;2869;p67"/>
          <p:cNvSpPr txBox="1"/>
          <p:nvPr>
            <p:ph type="title"/>
          </p:nvPr>
        </p:nvSpPr>
        <p:spPr>
          <a:xfrm>
            <a:off x="715500" y="551925"/>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1.3. DATA PREPROCESSING</a:t>
            </a:r>
            <a:endParaRPr/>
          </a:p>
        </p:txBody>
      </p:sp>
      <p:sp>
        <p:nvSpPr>
          <p:cNvPr id="2870" name="Google Shape;2870;p67"/>
          <p:cNvSpPr txBox="1"/>
          <p:nvPr>
            <p:ph idx="7" type="subTitle"/>
          </p:nvPr>
        </p:nvSpPr>
        <p:spPr>
          <a:xfrm>
            <a:off x="3601556" y="2007179"/>
            <a:ext cx="20400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Clean</a:t>
            </a:r>
            <a:endParaRPr/>
          </a:p>
        </p:txBody>
      </p:sp>
      <p:sp>
        <p:nvSpPr>
          <p:cNvPr id="2871" name="Google Shape;2871;p67"/>
          <p:cNvSpPr txBox="1"/>
          <p:nvPr>
            <p:ph idx="8" type="subTitle"/>
          </p:nvPr>
        </p:nvSpPr>
        <p:spPr>
          <a:xfrm>
            <a:off x="3601528" y="2269265"/>
            <a:ext cx="20400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2872" name="Google Shape;2872;p67"/>
          <p:cNvSpPr/>
          <p:nvPr/>
        </p:nvSpPr>
        <p:spPr>
          <a:xfrm>
            <a:off x="4343779" y="126133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2972204" y="307528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6987899" y="126133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5616324" y="307528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6" name="Google Shape;2876;p67"/>
          <p:cNvGrpSpPr/>
          <p:nvPr/>
        </p:nvGrpSpPr>
        <p:grpSpPr>
          <a:xfrm>
            <a:off x="5757262" y="3197142"/>
            <a:ext cx="273640" cy="310567"/>
            <a:chOff x="4178841" y="5730845"/>
            <a:chExt cx="273640" cy="310567"/>
          </a:xfrm>
        </p:grpSpPr>
        <p:sp>
          <p:nvSpPr>
            <p:cNvPr id="2877" name="Google Shape;2877;p67"/>
            <p:cNvSpPr/>
            <p:nvPr/>
          </p:nvSpPr>
          <p:spPr>
            <a:xfrm>
              <a:off x="4178841" y="5730845"/>
              <a:ext cx="273640" cy="310567"/>
            </a:xfrm>
            <a:custGeom>
              <a:rect b="b" l="l" r="r" t="t"/>
              <a:pathLst>
                <a:path extrusionOk="0" h="11623" w="10241">
                  <a:moveTo>
                    <a:pt x="7502" y="1168"/>
                  </a:moveTo>
                  <a:lnTo>
                    <a:pt x="9074" y="2739"/>
                  </a:lnTo>
                  <a:lnTo>
                    <a:pt x="7502" y="2739"/>
                  </a:lnTo>
                  <a:lnTo>
                    <a:pt x="7502" y="1168"/>
                  </a:lnTo>
                  <a:close/>
                  <a:moveTo>
                    <a:pt x="6811" y="691"/>
                  </a:moveTo>
                  <a:lnTo>
                    <a:pt x="6811" y="3406"/>
                  </a:lnTo>
                  <a:lnTo>
                    <a:pt x="9550" y="3406"/>
                  </a:lnTo>
                  <a:lnTo>
                    <a:pt x="9550" y="10931"/>
                  </a:lnTo>
                  <a:lnTo>
                    <a:pt x="667" y="10931"/>
                  </a:lnTo>
                  <a:lnTo>
                    <a:pt x="667" y="691"/>
                  </a:lnTo>
                  <a:close/>
                  <a:moveTo>
                    <a:pt x="1" y="1"/>
                  </a:moveTo>
                  <a:lnTo>
                    <a:pt x="1" y="11622"/>
                  </a:lnTo>
                  <a:lnTo>
                    <a:pt x="10241" y="11622"/>
                  </a:lnTo>
                  <a:lnTo>
                    <a:pt x="10241" y="2930"/>
                  </a:lnTo>
                  <a:lnTo>
                    <a:pt x="7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4215100" y="5767130"/>
              <a:ext cx="127935" cy="54749"/>
            </a:xfrm>
            <a:custGeom>
              <a:rect b="b" l="l" r="r" t="t"/>
              <a:pathLst>
                <a:path extrusionOk="0" h="2049" w="4788">
                  <a:moveTo>
                    <a:pt x="4097" y="691"/>
                  </a:moveTo>
                  <a:lnTo>
                    <a:pt x="4097" y="1381"/>
                  </a:lnTo>
                  <a:lnTo>
                    <a:pt x="692" y="1381"/>
                  </a:lnTo>
                  <a:lnTo>
                    <a:pt x="692" y="691"/>
                  </a:lnTo>
                  <a:close/>
                  <a:moveTo>
                    <a:pt x="1" y="0"/>
                  </a:moveTo>
                  <a:lnTo>
                    <a:pt x="1" y="2048"/>
                  </a:lnTo>
                  <a:lnTo>
                    <a:pt x="4788" y="2048"/>
                  </a:lnTo>
                  <a:lnTo>
                    <a:pt x="4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4215100" y="5840290"/>
              <a:ext cx="201121" cy="164194"/>
            </a:xfrm>
            <a:custGeom>
              <a:rect b="b" l="l" r="r" t="t"/>
              <a:pathLst>
                <a:path extrusionOk="0" h="6145" w="7527">
                  <a:moveTo>
                    <a:pt x="1" y="1"/>
                  </a:moveTo>
                  <a:lnTo>
                    <a:pt x="1" y="691"/>
                  </a:lnTo>
                  <a:lnTo>
                    <a:pt x="692" y="691"/>
                  </a:lnTo>
                  <a:lnTo>
                    <a:pt x="692" y="1358"/>
                  </a:lnTo>
                  <a:lnTo>
                    <a:pt x="1" y="1358"/>
                  </a:lnTo>
                  <a:lnTo>
                    <a:pt x="1" y="2049"/>
                  </a:lnTo>
                  <a:lnTo>
                    <a:pt x="692" y="2049"/>
                  </a:lnTo>
                  <a:lnTo>
                    <a:pt x="692" y="2739"/>
                  </a:lnTo>
                  <a:lnTo>
                    <a:pt x="1" y="2739"/>
                  </a:lnTo>
                  <a:lnTo>
                    <a:pt x="1" y="3406"/>
                  </a:lnTo>
                  <a:lnTo>
                    <a:pt x="692" y="3406"/>
                  </a:lnTo>
                  <a:lnTo>
                    <a:pt x="692" y="4097"/>
                  </a:lnTo>
                  <a:lnTo>
                    <a:pt x="1" y="4097"/>
                  </a:lnTo>
                  <a:lnTo>
                    <a:pt x="1" y="4787"/>
                  </a:lnTo>
                  <a:lnTo>
                    <a:pt x="692" y="4787"/>
                  </a:lnTo>
                  <a:lnTo>
                    <a:pt x="692" y="5478"/>
                  </a:lnTo>
                  <a:lnTo>
                    <a:pt x="1382" y="5478"/>
                  </a:lnTo>
                  <a:lnTo>
                    <a:pt x="1382" y="6145"/>
                  </a:lnTo>
                  <a:lnTo>
                    <a:pt x="2049" y="6145"/>
                  </a:lnTo>
                  <a:lnTo>
                    <a:pt x="2049" y="5478"/>
                  </a:lnTo>
                  <a:lnTo>
                    <a:pt x="2740" y="5478"/>
                  </a:lnTo>
                  <a:lnTo>
                    <a:pt x="2740" y="6145"/>
                  </a:lnTo>
                  <a:lnTo>
                    <a:pt x="3430" y="6145"/>
                  </a:lnTo>
                  <a:lnTo>
                    <a:pt x="3430" y="5478"/>
                  </a:lnTo>
                  <a:lnTo>
                    <a:pt x="4097" y="5478"/>
                  </a:lnTo>
                  <a:lnTo>
                    <a:pt x="4097" y="6145"/>
                  </a:lnTo>
                  <a:lnTo>
                    <a:pt x="4788" y="6145"/>
                  </a:lnTo>
                  <a:lnTo>
                    <a:pt x="4788" y="5478"/>
                  </a:lnTo>
                  <a:lnTo>
                    <a:pt x="5478" y="5478"/>
                  </a:lnTo>
                  <a:lnTo>
                    <a:pt x="5478" y="6145"/>
                  </a:lnTo>
                  <a:lnTo>
                    <a:pt x="6169" y="6145"/>
                  </a:lnTo>
                  <a:lnTo>
                    <a:pt x="6169" y="5478"/>
                  </a:lnTo>
                  <a:lnTo>
                    <a:pt x="6836" y="5478"/>
                  </a:lnTo>
                  <a:lnTo>
                    <a:pt x="6836" y="6145"/>
                  </a:lnTo>
                  <a:lnTo>
                    <a:pt x="7526" y="6145"/>
                  </a:lnTo>
                  <a:lnTo>
                    <a:pt x="7526" y="4787"/>
                  </a:lnTo>
                  <a:lnTo>
                    <a:pt x="1859" y="4787"/>
                  </a:lnTo>
                  <a:lnTo>
                    <a:pt x="3240" y="3406"/>
                  </a:lnTo>
                  <a:lnTo>
                    <a:pt x="4597" y="3406"/>
                  </a:lnTo>
                  <a:lnTo>
                    <a:pt x="6836" y="1168"/>
                  </a:lnTo>
                  <a:lnTo>
                    <a:pt x="6836" y="2073"/>
                  </a:lnTo>
                  <a:lnTo>
                    <a:pt x="7526" y="2073"/>
                  </a:lnTo>
                  <a:lnTo>
                    <a:pt x="7526" y="1"/>
                  </a:lnTo>
                  <a:lnTo>
                    <a:pt x="5478" y="1"/>
                  </a:lnTo>
                  <a:lnTo>
                    <a:pt x="5454" y="691"/>
                  </a:lnTo>
                  <a:lnTo>
                    <a:pt x="6359" y="691"/>
                  </a:lnTo>
                  <a:lnTo>
                    <a:pt x="4311" y="2739"/>
                  </a:lnTo>
                  <a:lnTo>
                    <a:pt x="2954" y="2739"/>
                  </a:lnTo>
                  <a:lnTo>
                    <a:pt x="1382" y="4311"/>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0" name="Google Shape;2880;p67"/>
          <p:cNvGrpSpPr/>
          <p:nvPr/>
        </p:nvGrpSpPr>
        <p:grpSpPr>
          <a:xfrm>
            <a:off x="4466261" y="1383521"/>
            <a:ext cx="310540" cy="309925"/>
            <a:chOff x="2935479" y="5261882"/>
            <a:chExt cx="310540" cy="309925"/>
          </a:xfrm>
        </p:grpSpPr>
        <p:sp>
          <p:nvSpPr>
            <p:cNvPr id="2881" name="Google Shape;2881;p67"/>
            <p:cNvSpPr/>
            <p:nvPr/>
          </p:nvSpPr>
          <p:spPr>
            <a:xfrm>
              <a:off x="2935479" y="5261882"/>
              <a:ext cx="310540" cy="309925"/>
            </a:xfrm>
            <a:custGeom>
              <a:rect b="b" l="l" r="r" t="t"/>
              <a:pathLst>
                <a:path extrusionOk="0" h="11599" w="11622">
                  <a:moveTo>
                    <a:pt x="10931" y="667"/>
                  </a:moveTo>
                  <a:lnTo>
                    <a:pt x="10931" y="7502"/>
                  </a:lnTo>
                  <a:lnTo>
                    <a:pt x="691" y="7502"/>
                  </a:lnTo>
                  <a:lnTo>
                    <a:pt x="691" y="667"/>
                  </a:lnTo>
                  <a:close/>
                  <a:moveTo>
                    <a:pt x="5454" y="8193"/>
                  </a:moveTo>
                  <a:lnTo>
                    <a:pt x="5454" y="9217"/>
                  </a:lnTo>
                  <a:lnTo>
                    <a:pt x="3691" y="9217"/>
                  </a:lnTo>
                  <a:lnTo>
                    <a:pt x="4001" y="8193"/>
                  </a:lnTo>
                  <a:close/>
                  <a:moveTo>
                    <a:pt x="7597" y="8193"/>
                  </a:moveTo>
                  <a:lnTo>
                    <a:pt x="7906" y="9217"/>
                  </a:lnTo>
                  <a:lnTo>
                    <a:pt x="6144" y="9217"/>
                  </a:lnTo>
                  <a:lnTo>
                    <a:pt x="6144" y="8193"/>
                  </a:lnTo>
                  <a:close/>
                  <a:moveTo>
                    <a:pt x="0" y="0"/>
                  </a:moveTo>
                  <a:lnTo>
                    <a:pt x="0" y="8193"/>
                  </a:lnTo>
                  <a:lnTo>
                    <a:pt x="3286" y="8193"/>
                  </a:lnTo>
                  <a:lnTo>
                    <a:pt x="2977" y="9217"/>
                  </a:lnTo>
                  <a:lnTo>
                    <a:pt x="1691" y="9217"/>
                  </a:lnTo>
                  <a:lnTo>
                    <a:pt x="1691" y="9907"/>
                  </a:lnTo>
                  <a:lnTo>
                    <a:pt x="2763" y="9907"/>
                  </a:lnTo>
                  <a:lnTo>
                    <a:pt x="2477" y="10931"/>
                  </a:lnTo>
                  <a:lnTo>
                    <a:pt x="1715" y="10931"/>
                  </a:lnTo>
                  <a:lnTo>
                    <a:pt x="1715" y="11598"/>
                  </a:lnTo>
                  <a:lnTo>
                    <a:pt x="2977" y="11598"/>
                  </a:lnTo>
                  <a:lnTo>
                    <a:pt x="3501" y="9883"/>
                  </a:lnTo>
                  <a:lnTo>
                    <a:pt x="5454" y="9883"/>
                  </a:lnTo>
                  <a:lnTo>
                    <a:pt x="5454" y="10907"/>
                  </a:lnTo>
                  <a:lnTo>
                    <a:pt x="4763" y="10907"/>
                  </a:lnTo>
                  <a:lnTo>
                    <a:pt x="4763" y="11598"/>
                  </a:lnTo>
                  <a:lnTo>
                    <a:pt x="6811" y="11598"/>
                  </a:lnTo>
                  <a:lnTo>
                    <a:pt x="6811" y="10907"/>
                  </a:lnTo>
                  <a:lnTo>
                    <a:pt x="6144" y="10907"/>
                  </a:lnTo>
                  <a:lnTo>
                    <a:pt x="6144" y="9883"/>
                  </a:lnTo>
                  <a:lnTo>
                    <a:pt x="8097" y="9883"/>
                  </a:lnTo>
                  <a:lnTo>
                    <a:pt x="8645" y="11598"/>
                  </a:lnTo>
                  <a:lnTo>
                    <a:pt x="9907" y="11598"/>
                  </a:lnTo>
                  <a:lnTo>
                    <a:pt x="9907" y="10907"/>
                  </a:lnTo>
                  <a:lnTo>
                    <a:pt x="9145" y="10907"/>
                  </a:lnTo>
                  <a:lnTo>
                    <a:pt x="8835" y="9883"/>
                  </a:lnTo>
                  <a:lnTo>
                    <a:pt x="9573" y="9883"/>
                  </a:lnTo>
                  <a:lnTo>
                    <a:pt x="9573" y="9217"/>
                  </a:lnTo>
                  <a:lnTo>
                    <a:pt x="8645" y="9217"/>
                  </a:lnTo>
                  <a:lnTo>
                    <a:pt x="8335" y="8193"/>
                  </a:lnTo>
                  <a:lnTo>
                    <a:pt x="11622" y="8193"/>
                  </a:lnTo>
                  <a:lnTo>
                    <a:pt x="1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2971738" y="5298141"/>
              <a:ext cx="36927" cy="18490"/>
            </a:xfrm>
            <a:custGeom>
              <a:rect b="b" l="l" r="r" t="t"/>
              <a:pathLst>
                <a:path extrusionOk="0" h="692" w="1382">
                  <a:moveTo>
                    <a:pt x="0" y="1"/>
                  </a:moveTo>
                  <a:lnTo>
                    <a:pt x="0" y="692"/>
                  </a:lnTo>
                  <a:lnTo>
                    <a:pt x="1382" y="692"/>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2971738" y="5298462"/>
              <a:ext cx="237380" cy="145437"/>
            </a:xfrm>
            <a:custGeom>
              <a:rect b="b" l="l" r="r" t="t"/>
              <a:pathLst>
                <a:path extrusionOk="0" h="5443" w="8884">
                  <a:moveTo>
                    <a:pt x="4787" y="703"/>
                  </a:moveTo>
                  <a:cubicBezTo>
                    <a:pt x="5637" y="845"/>
                    <a:pt x="6299" y="1501"/>
                    <a:pt x="6473" y="2370"/>
                  </a:cubicBezTo>
                  <a:lnTo>
                    <a:pt x="4787" y="2370"/>
                  </a:lnTo>
                  <a:lnTo>
                    <a:pt x="4787" y="703"/>
                  </a:lnTo>
                  <a:close/>
                  <a:moveTo>
                    <a:pt x="4097" y="703"/>
                  </a:moveTo>
                  <a:lnTo>
                    <a:pt x="4097" y="2585"/>
                  </a:lnTo>
                  <a:lnTo>
                    <a:pt x="2787" y="3918"/>
                  </a:lnTo>
                  <a:cubicBezTo>
                    <a:pt x="1906" y="2680"/>
                    <a:pt x="2620" y="965"/>
                    <a:pt x="4097" y="703"/>
                  </a:cubicBezTo>
                  <a:close/>
                  <a:moveTo>
                    <a:pt x="6454" y="3061"/>
                  </a:moveTo>
                  <a:cubicBezTo>
                    <a:pt x="6287" y="4037"/>
                    <a:pt x="5454" y="4776"/>
                    <a:pt x="4454" y="4776"/>
                  </a:cubicBezTo>
                  <a:cubicBezTo>
                    <a:pt x="4025" y="4776"/>
                    <a:pt x="3596" y="4633"/>
                    <a:pt x="3263" y="4395"/>
                  </a:cubicBezTo>
                  <a:lnTo>
                    <a:pt x="4597" y="3061"/>
                  </a:lnTo>
                  <a:close/>
                  <a:moveTo>
                    <a:pt x="4451" y="1"/>
                  </a:moveTo>
                  <a:cubicBezTo>
                    <a:pt x="3448" y="1"/>
                    <a:pt x="2441" y="537"/>
                    <a:pt x="1953" y="1608"/>
                  </a:cubicBezTo>
                  <a:lnTo>
                    <a:pt x="1453" y="1346"/>
                  </a:lnTo>
                  <a:lnTo>
                    <a:pt x="0" y="1346"/>
                  </a:lnTo>
                  <a:lnTo>
                    <a:pt x="0" y="2037"/>
                  </a:lnTo>
                  <a:lnTo>
                    <a:pt x="1286" y="2037"/>
                  </a:lnTo>
                  <a:lnTo>
                    <a:pt x="1763" y="2251"/>
                  </a:lnTo>
                  <a:cubicBezTo>
                    <a:pt x="1464" y="4060"/>
                    <a:pt x="2900" y="5441"/>
                    <a:pt x="4467" y="5441"/>
                  </a:cubicBezTo>
                  <a:cubicBezTo>
                    <a:pt x="5026" y="5441"/>
                    <a:pt x="5601" y="5265"/>
                    <a:pt x="6121" y="4871"/>
                  </a:cubicBezTo>
                  <a:lnTo>
                    <a:pt x="6692" y="5442"/>
                  </a:lnTo>
                  <a:lnTo>
                    <a:pt x="8883" y="5442"/>
                  </a:lnTo>
                  <a:lnTo>
                    <a:pt x="8883" y="4776"/>
                  </a:lnTo>
                  <a:lnTo>
                    <a:pt x="6978" y="4776"/>
                  </a:lnTo>
                  <a:lnTo>
                    <a:pt x="6597" y="4395"/>
                  </a:lnTo>
                  <a:cubicBezTo>
                    <a:pt x="7073" y="3775"/>
                    <a:pt x="7264" y="3013"/>
                    <a:pt x="7145" y="2251"/>
                  </a:cubicBezTo>
                  <a:lnTo>
                    <a:pt x="7597" y="2037"/>
                  </a:lnTo>
                  <a:lnTo>
                    <a:pt x="8883" y="2037"/>
                  </a:lnTo>
                  <a:lnTo>
                    <a:pt x="8883" y="1346"/>
                  </a:lnTo>
                  <a:lnTo>
                    <a:pt x="7431" y="1346"/>
                  </a:lnTo>
                  <a:lnTo>
                    <a:pt x="6930" y="1608"/>
                  </a:lnTo>
                  <a:cubicBezTo>
                    <a:pt x="6454" y="537"/>
                    <a:pt x="5454" y="1"/>
                    <a:pt x="4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3172806" y="5298141"/>
              <a:ext cx="36312" cy="18490"/>
            </a:xfrm>
            <a:custGeom>
              <a:rect b="b" l="l" r="r" t="t"/>
              <a:pathLst>
                <a:path extrusionOk="0" h="692" w="1359">
                  <a:moveTo>
                    <a:pt x="1" y="1"/>
                  </a:moveTo>
                  <a:lnTo>
                    <a:pt x="1" y="692"/>
                  </a:lnTo>
                  <a:lnTo>
                    <a:pt x="1358" y="692"/>
                  </a:lnTo>
                  <a:lnTo>
                    <a:pt x="1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3182372" y="5389149"/>
              <a:ext cx="27388" cy="18464"/>
            </a:xfrm>
            <a:custGeom>
              <a:rect b="b" l="l" r="r" t="t"/>
              <a:pathLst>
                <a:path extrusionOk="0" h="691" w="1025">
                  <a:moveTo>
                    <a:pt x="0" y="0"/>
                  </a:moveTo>
                  <a:lnTo>
                    <a:pt x="0" y="691"/>
                  </a:lnTo>
                  <a:lnTo>
                    <a:pt x="1024" y="691"/>
                  </a:lnTo>
                  <a:lnTo>
                    <a:pt x="10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6" name="Google Shape;2886;p67"/>
          <p:cNvGrpSpPr/>
          <p:nvPr/>
        </p:nvGrpSpPr>
        <p:grpSpPr>
          <a:xfrm>
            <a:off x="7112705" y="1383787"/>
            <a:ext cx="333439" cy="309418"/>
            <a:chOff x="6029281" y="5270165"/>
            <a:chExt cx="333439" cy="309418"/>
          </a:xfrm>
        </p:grpSpPr>
        <p:sp>
          <p:nvSpPr>
            <p:cNvPr id="2887" name="Google Shape;2887;p67"/>
            <p:cNvSpPr/>
            <p:nvPr/>
          </p:nvSpPr>
          <p:spPr>
            <a:xfrm>
              <a:off x="6146341" y="5398047"/>
              <a:ext cx="77034" cy="67495"/>
            </a:xfrm>
            <a:custGeom>
              <a:rect b="b" l="l" r="r" t="t"/>
              <a:pathLst>
                <a:path extrusionOk="0" h="2526" w="2883">
                  <a:moveTo>
                    <a:pt x="1930" y="691"/>
                  </a:moveTo>
                  <a:lnTo>
                    <a:pt x="2049" y="953"/>
                  </a:lnTo>
                  <a:lnTo>
                    <a:pt x="1430" y="1549"/>
                  </a:lnTo>
                  <a:lnTo>
                    <a:pt x="834" y="953"/>
                  </a:lnTo>
                  <a:lnTo>
                    <a:pt x="977" y="691"/>
                  </a:lnTo>
                  <a:close/>
                  <a:moveTo>
                    <a:pt x="549" y="1"/>
                  </a:moveTo>
                  <a:lnTo>
                    <a:pt x="1" y="1072"/>
                  </a:lnTo>
                  <a:lnTo>
                    <a:pt x="1430" y="2525"/>
                  </a:lnTo>
                  <a:lnTo>
                    <a:pt x="2882" y="1072"/>
                  </a:lnTo>
                  <a:lnTo>
                    <a:pt x="23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6029281" y="5270165"/>
              <a:ext cx="333439" cy="309418"/>
            </a:xfrm>
            <a:custGeom>
              <a:rect b="b" l="l" r="r" t="t"/>
              <a:pathLst>
                <a:path extrusionOk="0" h="11580" w="12479">
                  <a:moveTo>
                    <a:pt x="5477" y="691"/>
                  </a:moveTo>
                  <a:lnTo>
                    <a:pt x="5477" y="1381"/>
                  </a:lnTo>
                  <a:cubicBezTo>
                    <a:pt x="4668" y="1429"/>
                    <a:pt x="3906" y="1715"/>
                    <a:pt x="3239" y="2191"/>
                  </a:cubicBezTo>
                  <a:lnTo>
                    <a:pt x="3644" y="2739"/>
                  </a:lnTo>
                  <a:cubicBezTo>
                    <a:pt x="4299" y="2259"/>
                    <a:pt x="5041" y="2042"/>
                    <a:pt x="5773" y="2042"/>
                  </a:cubicBezTo>
                  <a:cubicBezTo>
                    <a:pt x="7618" y="2042"/>
                    <a:pt x="9396" y="3424"/>
                    <a:pt x="9550" y="5454"/>
                  </a:cubicBezTo>
                  <a:lnTo>
                    <a:pt x="8883" y="5454"/>
                  </a:lnTo>
                  <a:cubicBezTo>
                    <a:pt x="8811" y="5025"/>
                    <a:pt x="8692" y="4620"/>
                    <a:pt x="8454" y="4239"/>
                  </a:cubicBezTo>
                  <a:lnTo>
                    <a:pt x="7859" y="4596"/>
                  </a:lnTo>
                  <a:cubicBezTo>
                    <a:pt x="8921" y="6385"/>
                    <a:pt x="7429" y="8200"/>
                    <a:pt x="5791" y="8200"/>
                  </a:cubicBezTo>
                  <a:cubicBezTo>
                    <a:pt x="5226" y="8200"/>
                    <a:pt x="4644" y="7984"/>
                    <a:pt x="4144" y="7478"/>
                  </a:cubicBezTo>
                  <a:cubicBezTo>
                    <a:pt x="2511" y="5845"/>
                    <a:pt x="3902" y="3382"/>
                    <a:pt x="5791" y="3382"/>
                  </a:cubicBezTo>
                  <a:cubicBezTo>
                    <a:pt x="6188" y="3382"/>
                    <a:pt x="6608" y="3491"/>
                    <a:pt x="7025" y="3739"/>
                  </a:cubicBezTo>
                  <a:lnTo>
                    <a:pt x="7383" y="3144"/>
                  </a:lnTo>
                  <a:cubicBezTo>
                    <a:pt x="6883" y="2854"/>
                    <a:pt x="6350" y="2720"/>
                    <a:pt x="5830" y="2720"/>
                  </a:cubicBezTo>
                  <a:cubicBezTo>
                    <a:pt x="4341" y="2720"/>
                    <a:pt x="2957" y="3812"/>
                    <a:pt x="2763" y="5454"/>
                  </a:cubicBezTo>
                  <a:lnTo>
                    <a:pt x="2072" y="5454"/>
                  </a:lnTo>
                  <a:cubicBezTo>
                    <a:pt x="2120" y="4787"/>
                    <a:pt x="2358" y="4144"/>
                    <a:pt x="2739" y="3620"/>
                  </a:cubicBezTo>
                  <a:lnTo>
                    <a:pt x="2191" y="3215"/>
                  </a:lnTo>
                  <a:cubicBezTo>
                    <a:pt x="1715" y="3882"/>
                    <a:pt x="1453" y="4644"/>
                    <a:pt x="1381" y="5454"/>
                  </a:cubicBezTo>
                  <a:lnTo>
                    <a:pt x="691" y="5454"/>
                  </a:lnTo>
                  <a:cubicBezTo>
                    <a:pt x="881" y="2905"/>
                    <a:pt x="2905" y="857"/>
                    <a:pt x="5454" y="691"/>
                  </a:cubicBezTo>
                  <a:close/>
                  <a:moveTo>
                    <a:pt x="1381" y="6144"/>
                  </a:moveTo>
                  <a:cubicBezTo>
                    <a:pt x="1453" y="7073"/>
                    <a:pt x="1834" y="7978"/>
                    <a:pt x="2453" y="8692"/>
                  </a:cubicBezTo>
                  <a:lnTo>
                    <a:pt x="1953" y="9169"/>
                  </a:lnTo>
                  <a:cubicBezTo>
                    <a:pt x="1215" y="8335"/>
                    <a:pt x="786" y="7263"/>
                    <a:pt x="715" y="6144"/>
                  </a:cubicBezTo>
                  <a:close/>
                  <a:moveTo>
                    <a:pt x="2763" y="6144"/>
                  </a:moveTo>
                  <a:cubicBezTo>
                    <a:pt x="2929" y="7573"/>
                    <a:pt x="4049" y="8692"/>
                    <a:pt x="5477" y="8859"/>
                  </a:cubicBezTo>
                  <a:lnTo>
                    <a:pt x="5477" y="9550"/>
                  </a:lnTo>
                  <a:cubicBezTo>
                    <a:pt x="3668" y="9383"/>
                    <a:pt x="2239" y="7954"/>
                    <a:pt x="2072" y="6144"/>
                  </a:cubicBezTo>
                  <a:close/>
                  <a:moveTo>
                    <a:pt x="9550" y="6144"/>
                  </a:moveTo>
                  <a:cubicBezTo>
                    <a:pt x="9383" y="7954"/>
                    <a:pt x="7954" y="9383"/>
                    <a:pt x="6168" y="9550"/>
                  </a:cubicBezTo>
                  <a:lnTo>
                    <a:pt x="6168" y="8859"/>
                  </a:lnTo>
                  <a:cubicBezTo>
                    <a:pt x="7573" y="8692"/>
                    <a:pt x="8716" y="7573"/>
                    <a:pt x="8883" y="6144"/>
                  </a:cubicBezTo>
                  <a:close/>
                  <a:moveTo>
                    <a:pt x="2929" y="9169"/>
                  </a:moveTo>
                  <a:cubicBezTo>
                    <a:pt x="3644" y="9788"/>
                    <a:pt x="4525" y="10145"/>
                    <a:pt x="5477" y="10216"/>
                  </a:cubicBezTo>
                  <a:lnTo>
                    <a:pt x="5477" y="10907"/>
                  </a:lnTo>
                  <a:cubicBezTo>
                    <a:pt x="4358" y="10836"/>
                    <a:pt x="3286" y="10383"/>
                    <a:pt x="2453" y="9645"/>
                  </a:cubicBezTo>
                  <a:lnTo>
                    <a:pt x="2929" y="9169"/>
                  </a:lnTo>
                  <a:close/>
                  <a:moveTo>
                    <a:pt x="6168" y="691"/>
                  </a:moveTo>
                  <a:cubicBezTo>
                    <a:pt x="12479" y="1286"/>
                    <a:pt x="12479" y="10312"/>
                    <a:pt x="6168" y="10907"/>
                  </a:cubicBezTo>
                  <a:lnTo>
                    <a:pt x="6168" y="10216"/>
                  </a:lnTo>
                  <a:cubicBezTo>
                    <a:pt x="11598" y="9669"/>
                    <a:pt x="11574" y="1929"/>
                    <a:pt x="6168" y="1357"/>
                  </a:cubicBezTo>
                  <a:lnTo>
                    <a:pt x="6168" y="691"/>
                  </a:lnTo>
                  <a:close/>
                  <a:moveTo>
                    <a:pt x="5811" y="0"/>
                  </a:moveTo>
                  <a:cubicBezTo>
                    <a:pt x="2620" y="0"/>
                    <a:pt x="0" y="2596"/>
                    <a:pt x="24" y="5811"/>
                  </a:cubicBezTo>
                  <a:cubicBezTo>
                    <a:pt x="155" y="9657"/>
                    <a:pt x="2983" y="11580"/>
                    <a:pt x="5814" y="11580"/>
                  </a:cubicBezTo>
                  <a:cubicBezTo>
                    <a:pt x="8645" y="11580"/>
                    <a:pt x="11479" y="9657"/>
                    <a:pt x="11622" y="5811"/>
                  </a:cubicBezTo>
                  <a:cubicBezTo>
                    <a:pt x="11622" y="2596"/>
                    <a:pt x="9026" y="0"/>
                    <a:pt x="5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9" name="Google Shape;2889;p67"/>
          <p:cNvSpPr/>
          <p:nvPr/>
        </p:nvSpPr>
        <p:spPr>
          <a:xfrm>
            <a:off x="7730610" y="3161750"/>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txBox="1"/>
          <p:nvPr>
            <p:ph idx="1" type="subTitle"/>
          </p:nvPr>
        </p:nvSpPr>
        <p:spPr>
          <a:xfrm>
            <a:off x="835475" y="1992350"/>
            <a:ext cx="21966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Motivations</a:t>
            </a:r>
            <a:endParaRPr/>
          </a:p>
        </p:txBody>
      </p:sp>
      <p:sp>
        <p:nvSpPr>
          <p:cNvPr id="2891" name="Google Shape;2891;p67"/>
          <p:cNvSpPr txBox="1"/>
          <p:nvPr>
            <p:ph idx="2" type="subTitle"/>
          </p:nvPr>
        </p:nvSpPr>
        <p:spPr>
          <a:xfrm>
            <a:off x="835453" y="2254423"/>
            <a:ext cx="2040000" cy="51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2892" name="Google Shape;2892;p67"/>
          <p:cNvSpPr/>
          <p:nvPr/>
        </p:nvSpPr>
        <p:spPr>
          <a:xfrm>
            <a:off x="1577724" y="124648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3086159" y="3178757"/>
            <a:ext cx="327610" cy="328952"/>
          </a:xfrm>
          <a:custGeom>
            <a:rect b="b" l="l" r="r" t="t"/>
            <a:pathLst>
              <a:path extrusionOk="0" h="11527" w="11480">
                <a:moveTo>
                  <a:pt x="8336" y="667"/>
                </a:moveTo>
                <a:lnTo>
                  <a:pt x="8336" y="1762"/>
                </a:lnTo>
                <a:lnTo>
                  <a:pt x="6097" y="1762"/>
                </a:lnTo>
                <a:lnTo>
                  <a:pt x="6097" y="667"/>
                </a:lnTo>
                <a:close/>
                <a:moveTo>
                  <a:pt x="7669" y="4191"/>
                </a:moveTo>
                <a:lnTo>
                  <a:pt x="7669" y="4977"/>
                </a:lnTo>
                <a:lnTo>
                  <a:pt x="3764" y="4977"/>
                </a:lnTo>
                <a:lnTo>
                  <a:pt x="3764" y="4191"/>
                </a:lnTo>
                <a:close/>
                <a:moveTo>
                  <a:pt x="8503" y="5668"/>
                </a:moveTo>
                <a:lnTo>
                  <a:pt x="8503" y="6430"/>
                </a:lnTo>
                <a:lnTo>
                  <a:pt x="2978" y="6430"/>
                </a:lnTo>
                <a:lnTo>
                  <a:pt x="2978" y="5668"/>
                </a:lnTo>
                <a:close/>
                <a:moveTo>
                  <a:pt x="9241" y="7121"/>
                </a:moveTo>
                <a:lnTo>
                  <a:pt x="9241" y="7883"/>
                </a:lnTo>
                <a:lnTo>
                  <a:pt x="2168" y="7883"/>
                </a:lnTo>
                <a:lnTo>
                  <a:pt x="2168" y="7121"/>
                </a:lnTo>
                <a:close/>
                <a:moveTo>
                  <a:pt x="10003" y="8573"/>
                </a:moveTo>
                <a:lnTo>
                  <a:pt x="10003" y="9359"/>
                </a:lnTo>
                <a:lnTo>
                  <a:pt x="1454" y="9359"/>
                </a:lnTo>
                <a:lnTo>
                  <a:pt x="1454" y="8573"/>
                </a:lnTo>
                <a:close/>
                <a:moveTo>
                  <a:pt x="10789" y="10074"/>
                </a:moveTo>
                <a:lnTo>
                  <a:pt x="10789" y="10836"/>
                </a:lnTo>
                <a:lnTo>
                  <a:pt x="644" y="10836"/>
                </a:lnTo>
                <a:lnTo>
                  <a:pt x="644" y="10074"/>
                </a:lnTo>
                <a:close/>
                <a:moveTo>
                  <a:pt x="5383" y="0"/>
                </a:moveTo>
                <a:lnTo>
                  <a:pt x="5383" y="3548"/>
                </a:lnTo>
                <a:lnTo>
                  <a:pt x="3097" y="3548"/>
                </a:lnTo>
                <a:lnTo>
                  <a:pt x="3097" y="5001"/>
                </a:lnTo>
                <a:lnTo>
                  <a:pt x="2287" y="5001"/>
                </a:lnTo>
                <a:lnTo>
                  <a:pt x="2287" y="6454"/>
                </a:lnTo>
                <a:lnTo>
                  <a:pt x="1501" y="6454"/>
                </a:lnTo>
                <a:lnTo>
                  <a:pt x="1501" y="7930"/>
                </a:lnTo>
                <a:lnTo>
                  <a:pt x="787" y="7930"/>
                </a:lnTo>
                <a:lnTo>
                  <a:pt x="787" y="9383"/>
                </a:lnTo>
                <a:lnTo>
                  <a:pt x="1" y="9383"/>
                </a:lnTo>
                <a:lnTo>
                  <a:pt x="1" y="11526"/>
                </a:lnTo>
                <a:lnTo>
                  <a:pt x="11479" y="11526"/>
                </a:lnTo>
                <a:lnTo>
                  <a:pt x="11479" y="9383"/>
                </a:lnTo>
                <a:lnTo>
                  <a:pt x="10670" y="9383"/>
                </a:lnTo>
                <a:lnTo>
                  <a:pt x="10670" y="7930"/>
                </a:lnTo>
                <a:lnTo>
                  <a:pt x="9955" y="7930"/>
                </a:lnTo>
                <a:lnTo>
                  <a:pt x="9955" y="6454"/>
                </a:lnTo>
                <a:lnTo>
                  <a:pt x="9169" y="6454"/>
                </a:lnTo>
                <a:lnTo>
                  <a:pt x="9169" y="5001"/>
                </a:lnTo>
                <a:lnTo>
                  <a:pt x="8360" y="5001"/>
                </a:lnTo>
                <a:lnTo>
                  <a:pt x="8360" y="3548"/>
                </a:lnTo>
                <a:lnTo>
                  <a:pt x="6074" y="3548"/>
                </a:lnTo>
                <a:lnTo>
                  <a:pt x="6074" y="2453"/>
                </a:lnTo>
                <a:lnTo>
                  <a:pt x="8979" y="2453"/>
                </a:lnTo>
                <a:lnTo>
                  <a:pt x="89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2894" name="Google Shape;2894;p67"/>
          <p:cNvGrpSpPr/>
          <p:nvPr/>
        </p:nvGrpSpPr>
        <p:grpSpPr>
          <a:xfrm>
            <a:off x="1700481" y="1395210"/>
            <a:ext cx="309925" cy="309899"/>
            <a:chOff x="4168661" y="6184550"/>
            <a:chExt cx="309925" cy="309899"/>
          </a:xfrm>
        </p:grpSpPr>
        <p:sp>
          <p:nvSpPr>
            <p:cNvPr id="2895" name="Google Shape;2895;p67"/>
            <p:cNvSpPr/>
            <p:nvPr/>
          </p:nvSpPr>
          <p:spPr>
            <a:xfrm>
              <a:off x="4168661" y="6184550"/>
              <a:ext cx="309925" cy="309899"/>
            </a:xfrm>
            <a:custGeom>
              <a:rect b="b" l="l" r="r" t="t"/>
              <a:pathLst>
                <a:path extrusionOk="0" h="11598" w="11599">
                  <a:moveTo>
                    <a:pt x="5454" y="667"/>
                  </a:moveTo>
                  <a:lnTo>
                    <a:pt x="5454" y="4096"/>
                  </a:lnTo>
                  <a:lnTo>
                    <a:pt x="667" y="4096"/>
                  </a:lnTo>
                  <a:lnTo>
                    <a:pt x="667" y="667"/>
                  </a:lnTo>
                  <a:close/>
                  <a:moveTo>
                    <a:pt x="10908" y="667"/>
                  </a:moveTo>
                  <a:lnTo>
                    <a:pt x="10908" y="4096"/>
                  </a:lnTo>
                  <a:lnTo>
                    <a:pt x="6145" y="4096"/>
                  </a:lnTo>
                  <a:lnTo>
                    <a:pt x="6145" y="667"/>
                  </a:lnTo>
                  <a:close/>
                  <a:moveTo>
                    <a:pt x="5454" y="4763"/>
                  </a:moveTo>
                  <a:lnTo>
                    <a:pt x="5454" y="10907"/>
                  </a:lnTo>
                  <a:lnTo>
                    <a:pt x="667" y="10907"/>
                  </a:lnTo>
                  <a:lnTo>
                    <a:pt x="667" y="4763"/>
                  </a:lnTo>
                  <a:close/>
                  <a:moveTo>
                    <a:pt x="10908" y="4763"/>
                  </a:moveTo>
                  <a:lnTo>
                    <a:pt x="10908" y="10907"/>
                  </a:lnTo>
                  <a:lnTo>
                    <a:pt x="6145" y="10907"/>
                  </a:lnTo>
                  <a:lnTo>
                    <a:pt x="6145" y="4763"/>
                  </a:lnTo>
                  <a:close/>
                  <a:moveTo>
                    <a:pt x="1" y="0"/>
                  </a:moveTo>
                  <a:lnTo>
                    <a:pt x="1" y="11598"/>
                  </a:lnTo>
                  <a:lnTo>
                    <a:pt x="11598" y="11598"/>
                  </a:lnTo>
                  <a:lnTo>
                    <a:pt x="11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4217665" y="6224630"/>
              <a:ext cx="65571" cy="54749"/>
            </a:xfrm>
            <a:custGeom>
              <a:rect b="b" l="l" r="r" t="t"/>
              <a:pathLst>
                <a:path extrusionOk="0" h="2049" w="2454">
                  <a:moveTo>
                    <a:pt x="1953" y="1"/>
                  </a:moveTo>
                  <a:lnTo>
                    <a:pt x="881" y="1072"/>
                  </a:lnTo>
                  <a:lnTo>
                    <a:pt x="500" y="691"/>
                  </a:lnTo>
                  <a:lnTo>
                    <a:pt x="0" y="1168"/>
                  </a:lnTo>
                  <a:lnTo>
                    <a:pt x="881" y="2049"/>
                  </a:lnTo>
                  <a:lnTo>
                    <a:pt x="2453" y="477"/>
                  </a:lnTo>
                  <a:lnTo>
                    <a:pt x="1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4371652" y="6223348"/>
              <a:ext cx="49646" cy="49672"/>
            </a:xfrm>
            <a:custGeom>
              <a:rect b="b" l="l" r="r" t="t"/>
              <a:pathLst>
                <a:path extrusionOk="0" h="1859" w="1858">
                  <a:moveTo>
                    <a:pt x="477" y="1"/>
                  </a:moveTo>
                  <a:lnTo>
                    <a:pt x="0" y="477"/>
                  </a:lnTo>
                  <a:lnTo>
                    <a:pt x="453" y="930"/>
                  </a:lnTo>
                  <a:lnTo>
                    <a:pt x="0" y="1358"/>
                  </a:lnTo>
                  <a:lnTo>
                    <a:pt x="477" y="1859"/>
                  </a:lnTo>
                  <a:lnTo>
                    <a:pt x="929" y="1406"/>
                  </a:lnTo>
                  <a:lnTo>
                    <a:pt x="1382" y="1859"/>
                  </a:lnTo>
                  <a:lnTo>
                    <a:pt x="1858" y="1358"/>
                  </a:lnTo>
                  <a:lnTo>
                    <a:pt x="1405" y="930"/>
                  </a:lnTo>
                  <a:lnTo>
                    <a:pt x="1858" y="477"/>
                  </a:lnTo>
                  <a:lnTo>
                    <a:pt x="1382" y="1"/>
                  </a:lnTo>
                  <a:lnTo>
                    <a:pt x="929" y="430"/>
                  </a:ln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4241205" y="6330254"/>
              <a:ext cx="54749" cy="18490"/>
            </a:xfrm>
            <a:custGeom>
              <a:rect b="b" l="l" r="r" t="t"/>
              <a:pathLst>
                <a:path extrusionOk="0" h="692" w="2049">
                  <a:moveTo>
                    <a:pt x="0" y="1"/>
                  </a:moveTo>
                  <a:lnTo>
                    <a:pt x="0" y="691"/>
                  </a:lnTo>
                  <a:lnTo>
                    <a:pt x="2048" y="691"/>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4204920" y="6330254"/>
              <a:ext cx="18490" cy="18490"/>
            </a:xfrm>
            <a:custGeom>
              <a:rect b="b" l="l" r="r" t="t"/>
              <a:pathLst>
                <a:path extrusionOk="0" h="692" w="692">
                  <a:moveTo>
                    <a:pt x="1" y="1"/>
                  </a:moveTo>
                  <a:lnTo>
                    <a:pt x="1" y="691"/>
                  </a:lnTo>
                  <a:lnTo>
                    <a:pt x="692" y="691"/>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4241205" y="6366540"/>
              <a:ext cx="45825" cy="18464"/>
            </a:xfrm>
            <a:custGeom>
              <a:rect b="b" l="l" r="r" t="t"/>
              <a:pathLst>
                <a:path extrusionOk="0" h="691" w="1715">
                  <a:moveTo>
                    <a:pt x="0" y="0"/>
                  </a:moveTo>
                  <a:lnTo>
                    <a:pt x="0" y="691"/>
                  </a:lnTo>
                  <a:lnTo>
                    <a:pt x="1715" y="691"/>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4204920" y="6366540"/>
              <a:ext cx="18490" cy="18464"/>
            </a:xfrm>
            <a:custGeom>
              <a:rect b="b" l="l" r="r" t="t"/>
              <a:pathLst>
                <a:path extrusionOk="0" h="691" w="692">
                  <a:moveTo>
                    <a:pt x="1" y="0"/>
                  </a:moveTo>
                  <a:lnTo>
                    <a:pt x="1" y="691"/>
                  </a:lnTo>
                  <a:lnTo>
                    <a:pt x="692" y="691"/>
                  </a:lnTo>
                  <a:lnTo>
                    <a:pt x="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4241205" y="6403440"/>
              <a:ext cx="54749" cy="17849"/>
            </a:xfrm>
            <a:custGeom>
              <a:rect b="b" l="l" r="r" t="t"/>
              <a:pathLst>
                <a:path extrusionOk="0" h="668" w="2049">
                  <a:moveTo>
                    <a:pt x="0" y="0"/>
                  </a:moveTo>
                  <a:lnTo>
                    <a:pt x="0" y="667"/>
                  </a:lnTo>
                  <a:lnTo>
                    <a:pt x="2048" y="667"/>
                  </a:lnTo>
                  <a:lnTo>
                    <a:pt x="2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4204920" y="6403440"/>
              <a:ext cx="18490" cy="17849"/>
            </a:xfrm>
            <a:custGeom>
              <a:rect b="b" l="l" r="r" t="t"/>
              <a:pathLst>
                <a:path extrusionOk="0" h="668" w="692">
                  <a:moveTo>
                    <a:pt x="1" y="0"/>
                  </a:moveTo>
                  <a:lnTo>
                    <a:pt x="1" y="667"/>
                  </a:lnTo>
                  <a:lnTo>
                    <a:pt x="692" y="667"/>
                  </a:lnTo>
                  <a:lnTo>
                    <a:pt x="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4387551" y="6330254"/>
              <a:ext cx="54749" cy="18490"/>
            </a:xfrm>
            <a:custGeom>
              <a:rect b="b" l="l" r="r" t="t"/>
              <a:pathLst>
                <a:path extrusionOk="0" h="692" w="2049">
                  <a:moveTo>
                    <a:pt x="1" y="1"/>
                  </a:moveTo>
                  <a:lnTo>
                    <a:pt x="1" y="691"/>
                  </a:lnTo>
                  <a:lnTo>
                    <a:pt x="2049" y="691"/>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4350651" y="6330254"/>
              <a:ext cx="18490" cy="18490"/>
            </a:xfrm>
            <a:custGeom>
              <a:rect b="b" l="l" r="r" t="t"/>
              <a:pathLst>
                <a:path extrusionOk="0" h="692" w="692">
                  <a:moveTo>
                    <a:pt x="0" y="1"/>
                  </a:moveTo>
                  <a:lnTo>
                    <a:pt x="0"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4387551" y="6366540"/>
              <a:ext cx="45210" cy="18464"/>
            </a:xfrm>
            <a:custGeom>
              <a:rect b="b" l="l" r="r" t="t"/>
              <a:pathLst>
                <a:path extrusionOk="0" h="691" w="1692">
                  <a:moveTo>
                    <a:pt x="1" y="0"/>
                  </a:moveTo>
                  <a:lnTo>
                    <a:pt x="1" y="691"/>
                  </a:lnTo>
                  <a:lnTo>
                    <a:pt x="1692" y="691"/>
                  </a:lnTo>
                  <a:lnTo>
                    <a:pt x="1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4350651" y="6366540"/>
              <a:ext cx="18490" cy="18464"/>
            </a:xfrm>
            <a:custGeom>
              <a:rect b="b" l="l" r="r" t="t"/>
              <a:pathLst>
                <a:path extrusionOk="0" h="691" w="692">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4387551" y="6403440"/>
              <a:ext cx="54749" cy="17849"/>
            </a:xfrm>
            <a:custGeom>
              <a:rect b="b" l="l" r="r" t="t"/>
              <a:pathLst>
                <a:path extrusionOk="0" h="668" w="2049">
                  <a:moveTo>
                    <a:pt x="1" y="0"/>
                  </a:moveTo>
                  <a:lnTo>
                    <a:pt x="1" y="667"/>
                  </a:lnTo>
                  <a:lnTo>
                    <a:pt x="2049" y="667"/>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4350651" y="6403440"/>
              <a:ext cx="18490" cy="17849"/>
            </a:xfrm>
            <a:custGeom>
              <a:rect b="b" l="l" r="r" t="t"/>
              <a:pathLst>
                <a:path extrusionOk="0" h="668" w="692">
                  <a:moveTo>
                    <a:pt x="0" y="0"/>
                  </a:moveTo>
                  <a:lnTo>
                    <a:pt x="0" y="667"/>
                  </a:lnTo>
                  <a:lnTo>
                    <a:pt x="691" y="667"/>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4387551" y="6439699"/>
              <a:ext cx="36312" cy="18490"/>
            </a:xfrm>
            <a:custGeom>
              <a:rect b="b" l="l" r="r" t="t"/>
              <a:pathLst>
                <a:path extrusionOk="0" h="692" w="1359">
                  <a:moveTo>
                    <a:pt x="1" y="1"/>
                  </a:moveTo>
                  <a:lnTo>
                    <a:pt x="1" y="691"/>
                  </a:lnTo>
                  <a:lnTo>
                    <a:pt x="1358" y="691"/>
                  </a:lnTo>
                  <a:lnTo>
                    <a:pt x="1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4350651" y="6439699"/>
              <a:ext cx="18490" cy="18490"/>
            </a:xfrm>
            <a:custGeom>
              <a:rect b="b" l="l" r="r" t="t"/>
              <a:pathLst>
                <a:path extrusionOk="0" h="692" w="692">
                  <a:moveTo>
                    <a:pt x="0" y="1"/>
                  </a:moveTo>
                  <a:lnTo>
                    <a:pt x="0"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869"/>
                                        </p:tgtEl>
                                        <p:attrNameLst>
                                          <p:attrName>style.visibility</p:attrName>
                                        </p:attrNameLst>
                                      </p:cBhvr>
                                      <p:to>
                                        <p:strVal val="visible"/>
                                      </p:to>
                                    </p:set>
                                    <p:anim calcmode="lin" valueType="num">
                                      <p:cBhvr additive="base">
                                        <p:cTn dur="1000"/>
                                        <p:tgtEl>
                                          <p:spTgt spid="286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63"/>
                                        </p:tgtEl>
                                        <p:attrNameLst>
                                          <p:attrName>style.visibility</p:attrName>
                                        </p:attrNameLst>
                                      </p:cBhvr>
                                      <p:to>
                                        <p:strVal val="visible"/>
                                      </p:to>
                                    </p:set>
                                    <p:animEffect filter="fade" transition="in">
                                      <p:cBhvr>
                                        <p:cTn dur="1000"/>
                                        <p:tgtEl>
                                          <p:spTgt spid="2863"/>
                                        </p:tgtEl>
                                      </p:cBhvr>
                                    </p:animEffect>
                                  </p:childTnLst>
                                </p:cTn>
                              </p:par>
                              <p:par>
                                <p:cTn fill="hold" nodeType="withEffect" presetClass="entr" presetID="10" presetSubtype="0">
                                  <p:stCondLst>
                                    <p:cond delay="0"/>
                                  </p:stCondLst>
                                  <p:childTnLst>
                                    <p:set>
                                      <p:cBhvr>
                                        <p:cTn dur="1" fill="hold">
                                          <p:stCondLst>
                                            <p:cond delay="0"/>
                                          </p:stCondLst>
                                        </p:cTn>
                                        <p:tgtEl>
                                          <p:spTgt spid="2864"/>
                                        </p:tgtEl>
                                        <p:attrNameLst>
                                          <p:attrName>style.visibility</p:attrName>
                                        </p:attrNameLst>
                                      </p:cBhvr>
                                      <p:to>
                                        <p:strVal val="visible"/>
                                      </p:to>
                                    </p:set>
                                    <p:animEffect filter="fade" transition="in">
                                      <p:cBhvr>
                                        <p:cTn dur="1000"/>
                                        <p:tgtEl>
                                          <p:spTgt spid="2864"/>
                                        </p:tgtEl>
                                      </p:cBhvr>
                                    </p:animEffect>
                                  </p:childTnLst>
                                </p:cTn>
                              </p:par>
                              <p:par>
                                <p:cTn fill="hold" nodeType="withEffect" presetClass="entr" presetID="10" presetSubtype="0">
                                  <p:stCondLst>
                                    <p:cond delay="0"/>
                                  </p:stCondLst>
                                  <p:childTnLst>
                                    <p:set>
                                      <p:cBhvr>
                                        <p:cTn dur="1" fill="hold">
                                          <p:stCondLst>
                                            <p:cond delay="0"/>
                                          </p:stCondLst>
                                        </p:cTn>
                                        <p:tgtEl>
                                          <p:spTgt spid="2865"/>
                                        </p:tgtEl>
                                        <p:attrNameLst>
                                          <p:attrName>style.visibility</p:attrName>
                                        </p:attrNameLst>
                                      </p:cBhvr>
                                      <p:to>
                                        <p:strVal val="visible"/>
                                      </p:to>
                                    </p:set>
                                    <p:animEffect filter="fade" transition="in">
                                      <p:cBhvr>
                                        <p:cTn dur="1000"/>
                                        <p:tgtEl>
                                          <p:spTgt spid="2865"/>
                                        </p:tgtEl>
                                      </p:cBhvr>
                                    </p:animEffect>
                                  </p:childTnLst>
                                </p:cTn>
                              </p:par>
                              <p:par>
                                <p:cTn fill="hold" nodeType="withEffect" presetClass="entr" presetID="10" presetSubtype="0">
                                  <p:stCondLst>
                                    <p:cond delay="0"/>
                                  </p:stCondLst>
                                  <p:childTnLst>
                                    <p:set>
                                      <p:cBhvr>
                                        <p:cTn dur="1" fill="hold">
                                          <p:stCondLst>
                                            <p:cond delay="0"/>
                                          </p:stCondLst>
                                        </p:cTn>
                                        <p:tgtEl>
                                          <p:spTgt spid="2866"/>
                                        </p:tgtEl>
                                        <p:attrNameLst>
                                          <p:attrName>style.visibility</p:attrName>
                                        </p:attrNameLst>
                                      </p:cBhvr>
                                      <p:to>
                                        <p:strVal val="visible"/>
                                      </p:to>
                                    </p:set>
                                    <p:animEffect filter="fade" transition="in">
                                      <p:cBhvr>
                                        <p:cTn dur="1000"/>
                                        <p:tgtEl>
                                          <p:spTgt spid="2866"/>
                                        </p:tgtEl>
                                      </p:cBhvr>
                                    </p:animEffect>
                                  </p:childTnLst>
                                </p:cTn>
                              </p:par>
                              <p:par>
                                <p:cTn fill="hold" nodeType="withEffect" presetClass="entr" presetID="10" presetSubtype="0">
                                  <p:stCondLst>
                                    <p:cond delay="0"/>
                                  </p:stCondLst>
                                  <p:childTnLst>
                                    <p:set>
                                      <p:cBhvr>
                                        <p:cTn dur="1" fill="hold">
                                          <p:stCondLst>
                                            <p:cond delay="0"/>
                                          </p:stCondLst>
                                        </p:cTn>
                                        <p:tgtEl>
                                          <p:spTgt spid="2867"/>
                                        </p:tgtEl>
                                        <p:attrNameLst>
                                          <p:attrName>style.visibility</p:attrName>
                                        </p:attrNameLst>
                                      </p:cBhvr>
                                      <p:to>
                                        <p:strVal val="visible"/>
                                      </p:to>
                                    </p:set>
                                    <p:animEffect filter="fade" transition="in">
                                      <p:cBhvr>
                                        <p:cTn dur="1000"/>
                                        <p:tgtEl>
                                          <p:spTgt spid="2867"/>
                                        </p:tgtEl>
                                      </p:cBhvr>
                                    </p:animEffect>
                                  </p:childTnLst>
                                </p:cTn>
                              </p:par>
                              <p:par>
                                <p:cTn fill="hold" nodeType="withEffect" presetClass="entr" presetID="10" presetSubtype="0">
                                  <p:stCondLst>
                                    <p:cond delay="0"/>
                                  </p:stCondLst>
                                  <p:childTnLst>
                                    <p:set>
                                      <p:cBhvr>
                                        <p:cTn dur="1" fill="hold">
                                          <p:stCondLst>
                                            <p:cond delay="0"/>
                                          </p:stCondLst>
                                        </p:cTn>
                                        <p:tgtEl>
                                          <p:spTgt spid="2868"/>
                                        </p:tgtEl>
                                        <p:attrNameLst>
                                          <p:attrName>style.visibility</p:attrName>
                                        </p:attrNameLst>
                                      </p:cBhvr>
                                      <p:to>
                                        <p:strVal val="visible"/>
                                      </p:to>
                                    </p:set>
                                    <p:animEffect filter="fade" transition="in">
                                      <p:cBhvr>
                                        <p:cTn dur="1000"/>
                                        <p:tgtEl>
                                          <p:spTgt spid="2868"/>
                                        </p:tgtEl>
                                      </p:cBhvr>
                                    </p:animEffect>
                                  </p:childTnLst>
                                </p:cTn>
                              </p:par>
                              <p:par>
                                <p:cTn fill="hold" nodeType="withEffect" presetClass="entr" presetID="10" presetSubtype="0">
                                  <p:stCondLst>
                                    <p:cond delay="0"/>
                                  </p:stCondLst>
                                  <p:childTnLst>
                                    <p:set>
                                      <p:cBhvr>
                                        <p:cTn dur="1" fill="hold">
                                          <p:stCondLst>
                                            <p:cond delay="0"/>
                                          </p:stCondLst>
                                        </p:cTn>
                                        <p:tgtEl>
                                          <p:spTgt spid="2870"/>
                                        </p:tgtEl>
                                        <p:attrNameLst>
                                          <p:attrName>style.visibility</p:attrName>
                                        </p:attrNameLst>
                                      </p:cBhvr>
                                      <p:to>
                                        <p:strVal val="visible"/>
                                      </p:to>
                                    </p:set>
                                    <p:animEffect filter="fade" transition="in">
                                      <p:cBhvr>
                                        <p:cTn dur="1000"/>
                                        <p:tgtEl>
                                          <p:spTgt spid="2870"/>
                                        </p:tgtEl>
                                      </p:cBhvr>
                                    </p:animEffect>
                                  </p:childTnLst>
                                </p:cTn>
                              </p:par>
                              <p:par>
                                <p:cTn fill="hold" nodeType="withEffect" presetClass="entr" presetID="10" presetSubtype="0">
                                  <p:stCondLst>
                                    <p:cond delay="0"/>
                                  </p:stCondLst>
                                  <p:childTnLst>
                                    <p:set>
                                      <p:cBhvr>
                                        <p:cTn dur="1" fill="hold">
                                          <p:stCondLst>
                                            <p:cond delay="0"/>
                                          </p:stCondLst>
                                        </p:cTn>
                                        <p:tgtEl>
                                          <p:spTgt spid="2871"/>
                                        </p:tgtEl>
                                        <p:attrNameLst>
                                          <p:attrName>style.visibility</p:attrName>
                                        </p:attrNameLst>
                                      </p:cBhvr>
                                      <p:to>
                                        <p:strVal val="visible"/>
                                      </p:to>
                                    </p:set>
                                    <p:animEffect filter="fade" transition="in">
                                      <p:cBhvr>
                                        <p:cTn dur="1000"/>
                                        <p:tgtEl>
                                          <p:spTgt spid="2871"/>
                                        </p:tgtEl>
                                      </p:cBhvr>
                                    </p:animEffect>
                                  </p:childTnLst>
                                </p:cTn>
                              </p:par>
                              <p:par>
                                <p:cTn fill="hold" nodeType="withEffect" presetClass="entr" presetID="10" presetSubtype="0">
                                  <p:stCondLst>
                                    <p:cond delay="0"/>
                                  </p:stCondLst>
                                  <p:childTnLst>
                                    <p:set>
                                      <p:cBhvr>
                                        <p:cTn dur="1" fill="hold">
                                          <p:stCondLst>
                                            <p:cond delay="0"/>
                                          </p:stCondLst>
                                        </p:cTn>
                                        <p:tgtEl>
                                          <p:spTgt spid="2894"/>
                                        </p:tgtEl>
                                        <p:attrNameLst>
                                          <p:attrName>style.visibility</p:attrName>
                                        </p:attrNameLst>
                                      </p:cBhvr>
                                      <p:to>
                                        <p:strVal val="visible"/>
                                      </p:to>
                                    </p:set>
                                    <p:animEffect filter="fade" transition="in">
                                      <p:cBhvr>
                                        <p:cTn dur="1000"/>
                                        <p:tgtEl>
                                          <p:spTgt spid="2894"/>
                                        </p:tgtEl>
                                      </p:cBhvr>
                                    </p:animEffect>
                                  </p:childTnLst>
                                </p:cTn>
                              </p:par>
                              <p:par>
                                <p:cTn fill="hold" nodeType="withEffect" presetClass="entr" presetID="10" presetSubtype="0">
                                  <p:stCondLst>
                                    <p:cond delay="0"/>
                                  </p:stCondLst>
                                  <p:childTnLst>
                                    <p:set>
                                      <p:cBhvr>
                                        <p:cTn dur="1" fill="hold">
                                          <p:stCondLst>
                                            <p:cond delay="0"/>
                                          </p:stCondLst>
                                        </p:cTn>
                                        <p:tgtEl>
                                          <p:spTgt spid="2876"/>
                                        </p:tgtEl>
                                        <p:attrNameLst>
                                          <p:attrName>style.visibility</p:attrName>
                                        </p:attrNameLst>
                                      </p:cBhvr>
                                      <p:to>
                                        <p:strVal val="visible"/>
                                      </p:to>
                                    </p:set>
                                    <p:animEffect filter="fade" transition="in">
                                      <p:cBhvr>
                                        <p:cTn dur="1000"/>
                                        <p:tgtEl>
                                          <p:spTgt spid="2876"/>
                                        </p:tgtEl>
                                      </p:cBhvr>
                                    </p:animEffect>
                                  </p:childTnLst>
                                </p:cTn>
                              </p:par>
                              <p:par>
                                <p:cTn fill="hold" nodeType="withEffect" presetClass="entr" presetID="10" presetSubtype="0">
                                  <p:stCondLst>
                                    <p:cond delay="0"/>
                                  </p:stCondLst>
                                  <p:childTnLst>
                                    <p:set>
                                      <p:cBhvr>
                                        <p:cTn dur="1" fill="hold">
                                          <p:stCondLst>
                                            <p:cond delay="0"/>
                                          </p:stCondLst>
                                        </p:cTn>
                                        <p:tgtEl>
                                          <p:spTgt spid="2880"/>
                                        </p:tgtEl>
                                        <p:attrNameLst>
                                          <p:attrName>style.visibility</p:attrName>
                                        </p:attrNameLst>
                                      </p:cBhvr>
                                      <p:to>
                                        <p:strVal val="visible"/>
                                      </p:to>
                                    </p:set>
                                    <p:animEffect filter="fade" transition="in">
                                      <p:cBhvr>
                                        <p:cTn dur="1000"/>
                                        <p:tgtEl>
                                          <p:spTgt spid="2880"/>
                                        </p:tgtEl>
                                      </p:cBhvr>
                                    </p:animEffect>
                                  </p:childTnLst>
                                </p:cTn>
                              </p:par>
                              <p:par>
                                <p:cTn fill="hold" nodeType="withEffect" presetClass="entr" presetID="10" presetSubtype="0">
                                  <p:stCondLst>
                                    <p:cond delay="0"/>
                                  </p:stCondLst>
                                  <p:childTnLst>
                                    <p:set>
                                      <p:cBhvr>
                                        <p:cTn dur="1" fill="hold">
                                          <p:stCondLst>
                                            <p:cond delay="0"/>
                                          </p:stCondLst>
                                        </p:cTn>
                                        <p:tgtEl>
                                          <p:spTgt spid="2886"/>
                                        </p:tgtEl>
                                        <p:attrNameLst>
                                          <p:attrName>style.visibility</p:attrName>
                                        </p:attrNameLst>
                                      </p:cBhvr>
                                      <p:to>
                                        <p:strVal val="visible"/>
                                      </p:to>
                                    </p:set>
                                    <p:animEffect filter="fade" transition="in">
                                      <p:cBhvr>
                                        <p:cTn dur="1000"/>
                                        <p:tgtEl>
                                          <p:spTgt spid="2886"/>
                                        </p:tgtEl>
                                      </p:cBhvr>
                                    </p:animEffect>
                                  </p:childTnLst>
                                </p:cTn>
                              </p:par>
                              <p:par>
                                <p:cTn fill="hold" nodeType="withEffect" presetClass="entr" presetID="23" presetSubtype="16">
                                  <p:stCondLst>
                                    <p:cond delay="0"/>
                                  </p:stCondLst>
                                  <p:childTnLst>
                                    <p:set>
                                      <p:cBhvr>
                                        <p:cTn dur="1" fill="hold">
                                          <p:stCondLst>
                                            <p:cond delay="0"/>
                                          </p:stCondLst>
                                        </p:cTn>
                                        <p:tgtEl>
                                          <p:spTgt spid="2872"/>
                                        </p:tgtEl>
                                        <p:attrNameLst>
                                          <p:attrName>style.visibility</p:attrName>
                                        </p:attrNameLst>
                                      </p:cBhvr>
                                      <p:to>
                                        <p:strVal val="visible"/>
                                      </p:to>
                                    </p:set>
                                    <p:anim calcmode="lin" valueType="num">
                                      <p:cBhvr additive="base">
                                        <p:cTn dur="1000"/>
                                        <p:tgtEl>
                                          <p:spTgt spid="2872"/>
                                        </p:tgtEl>
                                        <p:attrNameLst>
                                          <p:attrName>ppt_w</p:attrName>
                                        </p:attrNameLst>
                                      </p:cBhvr>
                                      <p:tavLst>
                                        <p:tav fmla="" tm="0">
                                          <p:val>
                                            <p:strVal val="0"/>
                                          </p:val>
                                        </p:tav>
                                        <p:tav fmla="" tm="100000">
                                          <p:val>
                                            <p:strVal val="#ppt_w"/>
                                          </p:val>
                                        </p:tav>
                                      </p:tavLst>
                                    </p:anim>
                                    <p:anim calcmode="lin" valueType="num">
                                      <p:cBhvr additive="base">
                                        <p:cTn dur="1000"/>
                                        <p:tgtEl>
                                          <p:spTgt spid="28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873"/>
                                        </p:tgtEl>
                                        <p:attrNameLst>
                                          <p:attrName>style.visibility</p:attrName>
                                        </p:attrNameLst>
                                      </p:cBhvr>
                                      <p:to>
                                        <p:strVal val="visible"/>
                                      </p:to>
                                    </p:set>
                                    <p:anim calcmode="lin" valueType="num">
                                      <p:cBhvr additive="base">
                                        <p:cTn dur="1000"/>
                                        <p:tgtEl>
                                          <p:spTgt spid="2873"/>
                                        </p:tgtEl>
                                        <p:attrNameLst>
                                          <p:attrName>ppt_w</p:attrName>
                                        </p:attrNameLst>
                                      </p:cBhvr>
                                      <p:tavLst>
                                        <p:tav fmla="" tm="0">
                                          <p:val>
                                            <p:strVal val="0"/>
                                          </p:val>
                                        </p:tav>
                                        <p:tav fmla="" tm="100000">
                                          <p:val>
                                            <p:strVal val="#ppt_w"/>
                                          </p:val>
                                        </p:tav>
                                      </p:tavLst>
                                    </p:anim>
                                    <p:anim calcmode="lin" valueType="num">
                                      <p:cBhvr additive="base">
                                        <p:cTn dur="1000"/>
                                        <p:tgtEl>
                                          <p:spTgt spid="28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875"/>
                                        </p:tgtEl>
                                        <p:attrNameLst>
                                          <p:attrName>style.visibility</p:attrName>
                                        </p:attrNameLst>
                                      </p:cBhvr>
                                      <p:to>
                                        <p:strVal val="visible"/>
                                      </p:to>
                                    </p:set>
                                    <p:anim calcmode="lin" valueType="num">
                                      <p:cBhvr additive="base">
                                        <p:cTn dur="1000"/>
                                        <p:tgtEl>
                                          <p:spTgt spid="2875"/>
                                        </p:tgtEl>
                                        <p:attrNameLst>
                                          <p:attrName>ppt_w</p:attrName>
                                        </p:attrNameLst>
                                      </p:cBhvr>
                                      <p:tavLst>
                                        <p:tav fmla="" tm="0">
                                          <p:val>
                                            <p:strVal val="0"/>
                                          </p:val>
                                        </p:tav>
                                        <p:tav fmla="" tm="100000">
                                          <p:val>
                                            <p:strVal val="#ppt_w"/>
                                          </p:val>
                                        </p:tav>
                                      </p:tavLst>
                                    </p:anim>
                                    <p:anim calcmode="lin" valueType="num">
                                      <p:cBhvr additive="base">
                                        <p:cTn dur="1000"/>
                                        <p:tgtEl>
                                          <p:spTgt spid="287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874"/>
                                        </p:tgtEl>
                                        <p:attrNameLst>
                                          <p:attrName>style.visibility</p:attrName>
                                        </p:attrNameLst>
                                      </p:cBhvr>
                                      <p:to>
                                        <p:strVal val="visible"/>
                                      </p:to>
                                    </p:set>
                                    <p:anim calcmode="lin" valueType="num">
                                      <p:cBhvr additive="base">
                                        <p:cTn dur="1000"/>
                                        <p:tgtEl>
                                          <p:spTgt spid="2874"/>
                                        </p:tgtEl>
                                        <p:attrNameLst>
                                          <p:attrName>ppt_w</p:attrName>
                                        </p:attrNameLst>
                                      </p:cBhvr>
                                      <p:tavLst>
                                        <p:tav fmla="" tm="0">
                                          <p:val>
                                            <p:strVal val="0"/>
                                          </p:val>
                                        </p:tav>
                                        <p:tav fmla="" tm="100000">
                                          <p:val>
                                            <p:strVal val="#ppt_w"/>
                                          </p:val>
                                        </p:tav>
                                      </p:tavLst>
                                    </p:anim>
                                    <p:anim calcmode="lin" valueType="num">
                                      <p:cBhvr additive="base">
                                        <p:cTn dur="1000"/>
                                        <p:tgtEl>
                                          <p:spTgt spid="2874"/>
                                        </p:tgtEl>
                                        <p:attrNameLst>
                                          <p:attrName>ppt_h</p:attrName>
                                        </p:attrNameLst>
                                      </p:cBhvr>
                                      <p:tavLst>
                                        <p:tav fmla="" tm="0">
                                          <p:val>
                                            <p:strVal val="0"/>
                                          </p:val>
                                        </p:tav>
                                        <p:tav fmla="" tm="100000">
                                          <p:val>
                                            <p:strVal val="#ppt_h"/>
                                          </p:val>
                                        </p:tav>
                                      </p:tavLst>
                                    </p:anim>
                                  </p:childTnLst>
                                </p:cTn>
                              </p:par>
                              <p:par>
                                <p:cTn fill="hold" nodeType="withEffect" presetClass="emph" presetID="8" presetSubtype="0">
                                  <p:stCondLst>
                                    <p:cond delay="0"/>
                                  </p:stCondLst>
                                  <p:childTnLst>
                                    <p:animRot by="-21600000">
                                      <p:cBhvr>
                                        <p:cTn dur="1000" fill="hold"/>
                                        <p:tgtEl>
                                          <p:spTgt spid="2889"/>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5" name="Shape 2915"/>
        <p:cNvGrpSpPr/>
        <p:nvPr/>
      </p:nvGrpSpPr>
      <p:grpSpPr>
        <a:xfrm>
          <a:off x="0" y="0"/>
          <a:ext cx="0" cy="0"/>
          <a:chOff x="0" y="0"/>
          <a:chExt cx="0" cy="0"/>
        </a:xfrm>
      </p:grpSpPr>
      <p:pic>
        <p:nvPicPr>
          <p:cNvPr id="2916" name="Google Shape;2916;p6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17" name="Google Shape;2917;p68"/>
          <p:cNvSpPr txBox="1"/>
          <p:nvPr>
            <p:ph type="title"/>
          </p:nvPr>
        </p:nvSpPr>
        <p:spPr>
          <a:xfrm>
            <a:off x="1116375" y="1556340"/>
            <a:ext cx="4509600" cy="12879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Major Approach </a:t>
            </a:r>
            <a:endParaRPr/>
          </a:p>
        </p:txBody>
      </p:sp>
      <p:sp>
        <p:nvSpPr>
          <p:cNvPr id="2918" name="Google Shape;2918;p68"/>
          <p:cNvSpPr txBox="1"/>
          <p:nvPr>
            <p:ph idx="2" type="title"/>
          </p:nvPr>
        </p:nvSpPr>
        <p:spPr>
          <a:xfrm>
            <a:off x="5638521" y="1356584"/>
            <a:ext cx="25752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02</a:t>
            </a:r>
            <a:endParaRPr/>
          </a:p>
        </p:txBody>
      </p:sp>
      <p:sp>
        <p:nvSpPr>
          <p:cNvPr id="2919" name="Google Shape;2919;p68"/>
          <p:cNvSpPr txBox="1"/>
          <p:nvPr>
            <p:ph idx="1" type="subTitle"/>
          </p:nvPr>
        </p:nvSpPr>
        <p:spPr>
          <a:xfrm>
            <a:off x="1116121" y="3333247"/>
            <a:ext cx="4509600" cy="348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You can enter a subtitle here if you need it</a:t>
            </a:r>
            <a:endParaRPr/>
          </a:p>
        </p:txBody>
      </p:sp>
      <p:cxnSp>
        <p:nvCxnSpPr>
          <p:cNvPr id="2920" name="Google Shape;2920;p68"/>
          <p:cNvCxnSpPr/>
          <p:nvPr/>
        </p:nvCxnSpPr>
        <p:spPr>
          <a:xfrm>
            <a:off x="1337971" y="3176040"/>
            <a:ext cx="4218900" cy="0"/>
          </a:xfrm>
          <a:prstGeom prst="straightConnector1">
            <a:avLst/>
          </a:prstGeom>
          <a:noFill/>
          <a:ln cap="flat" cmpd="sng" w="9525">
            <a:solidFill>
              <a:schemeClr val="lt1"/>
            </a:solidFill>
            <a:prstDash val="solid"/>
            <a:round/>
            <a:headEnd len="med" w="med" type="none"/>
            <a:tailEnd len="med" w="med" type="none"/>
          </a:ln>
        </p:spPr>
      </p:cxnSp>
      <p:sp>
        <p:nvSpPr>
          <p:cNvPr id="2921" name="Google Shape;2921;p68"/>
          <p:cNvSpPr/>
          <p:nvPr/>
        </p:nvSpPr>
        <p:spPr>
          <a:xfrm flipH="1" rot="10800000">
            <a:off x="354563" y="2397259"/>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2" name="Google Shape;2922;p68"/>
          <p:cNvGrpSpPr/>
          <p:nvPr/>
        </p:nvGrpSpPr>
        <p:grpSpPr>
          <a:xfrm flipH="1">
            <a:off x="5943474" y="3141820"/>
            <a:ext cx="1965289" cy="517060"/>
            <a:chOff x="3539975" y="3523525"/>
            <a:chExt cx="745925" cy="196250"/>
          </a:xfrm>
        </p:grpSpPr>
        <p:sp>
          <p:nvSpPr>
            <p:cNvPr id="2923" name="Google Shape;2923;p68"/>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8"/>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8"/>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8"/>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8"/>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8"/>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8"/>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8"/>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8"/>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8"/>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8"/>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8"/>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8"/>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8"/>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8"/>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8"/>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922"/>
                                        </p:tgtEl>
                                        <p:attrNameLst>
                                          <p:attrName>style.visibility</p:attrName>
                                        </p:attrNameLst>
                                      </p:cBhvr>
                                      <p:to>
                                        <p:strVal val="visible"/>
                                      </p:to>
                                    </p:set>
                                    <p:anim calcmode="lin" valueType="num">
                                      <p:cBhvr additive="base">
                                        <p:cTn dur="1000"/>
                                        <p:tgtEl>
                                          <p:spTgt spid="29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918"/>
                                        </p:tgtEl>
                                        <p:attrNameLst>
                                          <p:attrName>style.visibility</p:attrName>
                                        </p:attrNameLst>
                                      </p:cBhvr>
                                      <p:to>
                                        <p:strVal val="visible"/>
                                      </p:to>
                                    </p:set>
                                    <p:anim calcmode="lin" valueType="num">
                                      <p:cBhvr additive="base">
                                        <p:cTn dur="1000"/>
                                        <p:tgtEl>
                                          <p:spTgt spid="29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2917"/>
                                        </p:tgtEl>
                                        <p:attrNameLst>
                                          <p:attrName>style.visibility</p:attrName>
                                        </p:attrNameLst>
                                      </p:cBhvr>
                                      <p:to>
                                        <p:strVal val="visible"/>
                                      </p:to>
                                    </p:set>
                                    <p:anim calcmode="lin" valueType="num">
                                      <p:cBhvr additive="base">
                                        <p:cTn dur="1000"/>
                                        <p:tgtEl>
                                          <p:spTgt spid="29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20"/>
                                        </p:tgtEl>
                                        <p:attrNameLst>
                                          <p:attrName>style.visibility</p:attrName>
                                        </p:attrNameLst>
                                      </p:cBhvr>
                                      <p:to>
                                        <p:strVal val="visible"/>
                                      </p:to>
                                    </p:set>
                                    <p:anim calcmode="lin" valueType="num">
                                      <p:cBhvr additive="base">
                                        <p:cTn dur="1000"/>
                                        <p:tgtEl>
                                          <p:spTgt spid="292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919"/>
                                        </p:tgtEl>
                                        <p:attrNameLst>
                                          <p:attrName>style.visibility</p:attrName>
                                        </p:attrNameLst>
                                      </p:cBhvr>
                                      <p:to>
                                        <p:strVal val="visible"/>
                                      </p:to>
                                    </p:set>
                                    <p:animEffect filter="fade" transition="in">
                                      <p:cBhvr>
                                        <p:cTn dur="1000"/>
                                        <p:tgtEl>
                                          <p:spTgt spid="2919"/>
                                        </p:tgtEl>
                                      </p:cBhvr>
                                    </p:animEffect>
                                  </p:childTnLst>
                                </p:cTn>
                              </p:par>
                              <p:par>
                                <p:cTn fill="hold" nodeType="withEffect" presetClass="emph" presetID="8" presetSubtype="0">
                                  <p:stCondLst>
                                    <p:cond delay="0"/>
                                  </p:stCondLst>
                                  <p:childTnLst>
                                    <p:animRot by="-21600000">
                                      <p:cBhvr>
                                        <p:cTn dur="1000" fill="hold"/>
                                        <p:tgtEl>
                                          <p:spTgt spid="292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2" name="Shape 2942"/>
        <p:cNvGrpSpPr/>
        <p:nvPr/>
      </p:nvGrpSpPr>
      <p:grpSpPr>
        <a:xfrm>
          <a:off x="0" y="0"/>
          <a:ext cx="0" cy="0"/>
          <a:chOff x="0" y="0"/>
          <a:chExt cx="0" cy="0"/>
        </a:xfrm>
      </p:grpSpPr>
      <p:pic>
        <p:nvPicPr>
          <p:cNvPr id="2943" name="Google Shape;2943;p6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44" name="Google Shape;2944;p6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2.1. Exploratory Data Analysis (EDA)</a:t>
            </a:r>
            <a:endParaRPr/>
          </a:p>
        </p:txBody>
      </p:sp>
      <p:sp>
        <p:nvSpPr>
          <p:cNvPr id="2945" name="Google Shape;2945;p69"/>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9"/>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9">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9">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9">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50" name="Google Shape;2950;p69"/>
          <p:cNvGraphicFramePr/>
          <p:nvPr/>
        </p:nvGraphicFramePr>
        <p:xfrm>
          <a:off x="837063" y="1364575"/>
          <a:ext cx="3000000" cy="3000000"/>
        </p:xfrm>
        <a:graphic>
          <a:graphicData uri="http://schemas.openxmlformats.org/drawingml/2006/table">
            <a:tbl>
              <a:tblPr>
                <a:noFill/>
                <a:tableStyleId>{4DEEF194-4398-4DD1-B1A3-4672B353C762}</a:tableStyleId>
              </a:tblPr>
              <a:tblGrid>
                <a:gridCol w="582450"/>
                <a:gridCol w="2123225"/>
                <a:gridCol w="1191050"/>
                <a:gridCol w="1191050"/>
                <a:gridCol w="1191050"/>
                <a:gridCol w="1191050"/>
              </a:tblGrid>
              <a:tr h="772600">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ID</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Tasks</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Week 1</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Week 2</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Week 3</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Week 4</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625">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Start</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625">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Clean the data</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625">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Analyze data</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625">
                <a:tc>
                  <a:txBody>
                    <a:bodyPr/>
                    <a:lstStyle/>
                    <a:p>
                      <a:pPr indent="0" lvl="0" marL="0" rtl="0" algn="ctr">
                        <a:spcBef>
                          <a:spcPts val="0"/>
                        </a:spcBef>
                        <a:spcAft>
                          <a:spcPts val="0"/>
                        </a:spcAft>
                        <a:buNone/>
                      </a:pPr>
                      <a:r>
                        <a:rPr lang="en">
                          <a:solidFill>
                            <a:schemeClr val="lt1"/>
                          </a:solidFill>
                        </a:rPr>
                        <a:t>4</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Customer approval</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32625">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Sign off</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944"/>
                                        </p:tgtEl>
                                        <p:attrNameLst>
                                          <p:attrName>style.visibility</p:attrName>
                                        </p:attrNameLst>
                                      </p:cBhvr>
                                      <p:to>
                                        <p:strVal val="visible"/>
                                      </p:to>
                                    </p:set>
                                    <p:anim calcmode="lin" valueType="num">
                                      <p:cBhvr additive="base">
                                        <p:cTn dur="1000"/>
                                        <p:tgtEl>
                                          <p:spTgt spid="294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945"/>
                                        </p:tgtEl>
                                        <p:attrNameLst>
                                          <p:attrName>style.visibility</p:attrName>
                                        </p:attrNameLst>
                                      </p:cBhvr>
                                      <p:to>
                                        <p:strVal val="visible"/>
                                      </p:to>
                                    </p:set>
                                    <p:animEffect filter="fade" transition="in">
                                      <p:cBhvr>
                                        <p:cTn dur="1000"/>
                                        <p:tgtEl>
                                          <p:spTgt spid="2945"/>
                                        </p:tgtEl>
                                      </p:cBhvr>
                                    </p:animEffect>
                                  </p:childTnLst>
                                </p:cTn>
                              </p:par>
                              <p:par>
                                <p:cTn fill="hold" nodeType="withEffect" presetClass="entr" presetID="10" presetSubtype="0">
                                  <p:stCondLst>
                                    <p:cond delay="0"/>
                                  </p:stCondLst>
                                  <p:childTnLst>
                                    <p:set>
                                      <p:cBhvr>
                                        <p:cTn dur="1" fill="hold">
                                          <p:stCondLst>
                                            <p:cond delay="0"/>
                                          </p:stCondLst>
                                        </p:cTn>
                                        <p:tgtEl>
                                          <p:spTgt spid="2946"/>
                                        </p:tgtEl>
                                        <p:attrNameLst>
                                          <p:attrName>style.visibility</p:attrName>
                                        </p:attrNameLst>
                                      </p:cBhvr>
                                      <p:to>
                                        <p:strVal val="visible"/>
                                      </p:to>
                                    </p:set>
                                    <p:animEffect filter="fade" transition="in">
                                      <p:cBhvr>
                                        <p:cTn dur="1000"/>
                                        <p:tgtEl>
                                          <p:spTgt spid="2946"/>
                                        </p:tgtEl>
                                      </p:cBhvr>
                                    </p:animEffect>
                                  </p:childTnLst>
                                </p:cTn>
                              </p:par>
                              <p:par>
                                <p:cTn fill="hold" nodeType="withEffect" presetClass="entr" presetID="10" presetSubtype="0">
                                  <p:stCondLst>
                                    <p:cond delay="0"/>
                                  </p:stCondLst>
                                  <p:childTnLst>
                                    <p:set>
                                      <p:cBhvr>
                                        <p:cTn dur="1" fill="hold">
                                          <p:stCondLst>
                                            <p:cond delay="0"/>
                                          </p:stCondLst>
                                        </p:cTn>
                                        <p:tgtEl>
                                          <p:spTgt spid="2947"/>
                                        </p:tgtEl>
                                        <p:attrNameLst>
                                          <p:attrName>style.visibility</p:attrName>
                                        </p:attrNameLst>
                                      </p:cBhvr>
                                      <p:to>
                                        <p:strVal val="visible"/>
                                      </p:to>
                                    </p:set>
                                    <p:animEffect filter="fade" transition="in">
                                      <p:cBhvr>
                                        <p:cTn dur="1000"/>
                                        <p:tgtEl>
                                          <p:spTgt spid="2947"/>
                                        </p:tgtEl>
                                      </p:cBhvr>
                                    </p:animEffect>
                                  </p:childTnLst>
                                </p:cTn>
                              </p:par>
                              <p:par>
                                <p:cTn fill="hold" nodeType="withEffect" presetClass="entr" presetID="10" presetSubtype="0">
                                  <p:stCondLst>
                                    <p:cond delay="0"/>
                                  </p:stCondLst>
                                  <p:childTnLst>
                                    <p:set>
                                      <p:cBhvr>
                                        <p:cTn dur="1" fill="hold">
                                          <p:stCondLst>
                                            <p:cond delay="0"/>
                                          </p:stCondLst>
                                        </p:cTn>
                                        <p:tgtEl>
                                          <p:spTgt spid="2948"/>
                                        </p:tgtEl>
                                        <p:attrNameLst>
                                          <p:attrName>style.visibility</p:attrName>
                                        </p:attrNameLst>
                                      </p:cBhvr>
                                      <p:to>
                                        <p:strVal val="visible"/>
                                      </p:to>
                                    </p:set>
                                    <p:animEffect filter="fade" transition="in">
                                      <p:cBhvr>
                                        <p:cTn dur="1000"/>
                                        <p:tgtEl>
                                          <p:spTgt spid="2948"/>
                                        </p:tgtEl>
                                      </p:cBhvr>
                                    </p:animEffect>
                                  </p:childTnLst>
                                </p:cTn>
                              </p:par>
                              <p:par>
                                <p:cTn fill="hold" nodeType="withEffect" presetClass="entr" presetID="10" presetSubtype="0">
                                  <p:stCondLst>
                                    <p:cond delay="0"/>
                                  </p:stCondLst>
                                  <p:childTnLst>
                                    <p:set>
                                      <p:cBhvr>
                                        <p:cTn dur="1" fill="hold">
                                          <p:stCondLst>
                                            <p:cond delay="0"/>
                                          </p:stCondLst>
                                        </p:cTn>
                                        <p:tgtEl>
                                          <p:spTgt spid="2949"/>
                                        </p:tgtEl>
                                        <p:attrNameLst>
                                          <p:attrName>style.visibility</p:attrName>
                                        </p:attrNameLst>
                                      </p:cBhvr>
                                      <p:to>
                                        <p:strVal val="visible"/>
                                      </p:to>
                                    </p:set>
                                    <p:animEffect filter="fade" transition="in">
                                      <p:cBhvr>
                                        <p:cTn dur="1000"/>
                                        <p:tgtEl>
                                          <p:spTgt spid="2949"/>
                                        </p:tgtEl>
                                      </p:cBhvr>
                                    </p:animEffect>
                                  </p:childTnLst>
                                </p:cTn>
                              </p:par>
                              <p:par>
                                <p:cTn fill="hold" nodeType="withEffect" presetClass="entr" presetID="10" presetSubtype="0">
                                  <p:stCondLst>
                                    <p:cond delay="0"/>
                                  </p:stCondLst>
                                  <p:childTnLst>
                                    <p:set>
                                      <p:cBhvr>
                                        <p:cTn dur="1" fill="hold">
                                          <p:stCondLst>
                                            <p:cond delay="0"/>
                                          </p:stCondLst>
                                        </p:cTn>
                                        <p:tgtEl>
                                          <p:spTgt spid="2950"/>
                                        </p:tgtEl>
                                        <p:attrNameLst>
                                          <p:attrName>style.visibility</p:attrName>
                                        </p:attrNameLst>
                                      </p:cBhvr>
                                      <p:to>
                                        <p:strVal val="visible"/>
                                      </p:to>
                                    </p:set>
                                    <p:animEffect filter="fade" transition="in">
                                      <p:cBhvr>
                                        <p:cTn dur="1000"/>
                                        <p:tgtEl>
                                          <p:spTgt spid="29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4" name="Shape 2954"/>
        <p:cNvGrpSpPr/>
        <p:nvPr/>
      </p:nvGrpSpPr>
      <p:grpSpPr>
        <a:xfrm>
          <a:off x="0" y="0"/>
          <a:ext cx="0" cy="0"/>
          <a:chOff x="0" y="0"/>
          <a:chExt cx="0" cy="0"/>
        </a:xfrm>
      </p:grpSpPr>
      <p:pic>
        <p:nvPicPr>
          <p:cNvPr id="2955" name="Google Shape;2955;p7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956" name="Google Shape;2956;p7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2.2. </a:t>
            </a:r>
            <a:r>
              <a:rPr lang="en"/>
              <a:t>METHODOLOGY</a:t>
            </a:r>
            <a:endParaRPr/>
          </a:p>
        </p:txBody>
      </p:sp>
      <p:sp>
        <p:nvSpPr>
          <p:cNvPr id="2957" name="Google Shape;2957;p70"/>
          <p:cNvSpPr txBox="1"/>
          <p:nvPr>
            <p:ph idx="4294967295" type="subTitle"/>
          </p:nvPr>
        </p:nvSpPr>
        <p:spPr>
          <a:xfrm>
            <a:off x="1083150" y="1258775"/>
            <a:ext cx="6977700" cy="420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Saturn is</a:t>
            </a:r>
            <a:r>
              <a:rPr lang="en"/>
              <a:t> a gas giant with rings. It's composed mostly of hydrogen and helium</a:t>
            </a:r>
            <a:endParaRPr/>
          </a:p>
        </p:txBody>
      </p:sp>
      <p:graphicFrame>
        <p:nvGraphicFramePr>
          <p:cNvPr id="2958" name="Google Shape;2958;p70"/>
          <p:cNvGraphicFramePr/>
          <p:nvPr/>
        </p:nvGraphicFramePr>
        <p:xfrm>
          <a:off x="1149100" y="1910775"/>
          <a:ext cx="3000000" cy="3000000"/>
        </p:xfrm>
        <a:graphic>
          <a:graphicData uri="http://schemas.openxmlformats.org/drawingml/2006/table">
            <a:tbl>
              <a:tblPr>
                <a:noFill/>
                <a:tableStyleId>{4DEEF194-4398-4DD1-B1A3-4672B353C762}</a:tableStyleId>
              </a:tblPr>
              <a:tblGrid>
                <a:gridCol w="3422900"/>
                <a:gridCol w="3422900"/>
              </a:tblGrid>
              <a:tr h="490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Algorithms</a:t>
                      </a:r>
                      <a:endParaRPr sz="20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Neptune is far away from us</a:t>
                      </a:r>
                      <a:endParaRPr sz="2000">
                        <a:solidFill>
                          <a:schemeClr val="lt1"/>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0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Impact areas</a:t>
                      </a:r>
                      <a:endParaRPr sz="20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Saturn is the ringed planet</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0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Context and needs</a:t>
                      </a:r>
                      <a:endParaRPr sz="20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Jupiter is the biggest planet</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0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Models</a:t>
                      </a:r>
                      <a:endParaRPr sz="20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Mars is a cold place</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90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Techniques</a:t>
                      </a:r>
                      <a:endParaRPr sz="20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Earth is the third planet from the Sun</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57"/>
                                        </p:tgtEl>
                                        <p:attrNameLst>
                                          <p:attrName>style.visibility</p:attrName>
                                        </p:attrNameLst>
                                      </p:cBhvr>
                                      <p:to>
                                        <p:strVal val="visible"/>
                                      </p:to>
                                    </p:set>
                                    <p:animEffect filter="fade" transition="in">
                                      <p:cBhvr>
                                        <p:cTn dur="1000"/>
                                        <p:tgtEl>
                                          <p:spTgt spid="2957"/>
                                        </p:tgtEl>
                                      </p:cBhvr>
                                    </p:animEffect>
                                  </p:childTnLst>
                                </p:cTn>
                              </p:par>
                              <p:par>
                                <p:cTn fill="hold" nodeType="withEffect" presetClass="entr" presetID="2" presetSubtype="2">
                                  <p:stCondLst>
                                    <p:cond delay="0"/>
                                  </p:stCondLst>
                                  <p:childTnLst>
                                    <p:set>
                                      <p:cBhvr>
                                        <p:cTn dur="1" fill="hold">
                                          <p:stCondLst>
                                            <p:cond delay="0"/>
                                          </p:stCondLst>
                                        </p:cTn>
                                        <p:tgtEl>
                                          <p:spTgt spid="2958"/>
                                        </p:tgtEl>
                                        <p:attrNameLst>
                                          <p:attrName>style.visibility</p:attrName>
                                        </p:attrNameLst>
                                      </p:cBhvr>
                                      <p:to>
                                        <p:strVal val="visible"/>
                                      </p:to>
                                    </p:set>
                                    <p:anim calcmode="lin" valueType="num">
                                      <p:cBhvr additive="base">
                                        <p:cTn dur="1000"/>
                                        <p:tgtEl>
                                          <p:spTgt spid="29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956"/>
                                        </p:tgtEl>
                                        <p:attrNameLst>
                                          <p:attrName>style.visibility</p:attrName>
                                        </p:attrNameLst>
                                      </p:cBhvr>
                                      <p:to>
                                        <p:strVal val="visible"/>
                                      </p:to>
                                    </p:set>
                                    <p:anim calcmode="lin" valueType="num">
                                      <p:cBhvr additive="base">
                                        <p:cTn dur="1000"/>
                                        <p:tgtEl>
                                          <p:spTgt spid="29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2" name="Shape 2962"/>
        <p:cNvGrpSpPr/>
        <p:nvPr/>
      </p:nvGrpSpPr>
      <p:grpSpPr>
        <a:xfrm>
          <a:off x="0" y="0"/>
          <a:ext cx="0" cy="0"/>
          <a:chOff x="0" y="0"/>
          <a:chExt cx="0" cy="0"/>
        </a:xfrm>
      </p:grpSpPr>
      <p:pic>
        <p:nvPicPr>
          <p:cNvPr id="2963" name="Google Shape;2963;p71"/>
          <p:cNvPicPr preferRelativeResize="0"/>
          <p:nvPr/>
        </p:nvPicPr>
        <p:blipFill>
          <a:blip r:embed="rId3">
            <a:alphaModFix/>
          </a:blip>
          <a:stretch>
            <a:fillRect/>
          </a:stretch>
        </p:blipFill>
        <p:spPr>
          <a:xfrm>
            <a:off x="0" y="0"/>
            <a:ext cx="9144000" cy="5143500"/>
          </a:xfrm>
          <a:prstGeom prst="rect">
            <a:avLst/>
          </a:prstGeom>
          <a:noFill/>
          <a:ln>
            <a:noFill/>
          </a:ln>
        </p:spPr>
      </p:pic>
      <p:cxnSp>
        <p:nvCxnSpPr>
          <p:cNvPr id="2964" name="Google Shape;2964;p71"/>
          <p:cNvCxnSpPr/>
          <p:nvPr/>
        </p:nvCxnSpPr>
        <p:spPr>
          <a:xfrm>
            <a:off x="4890753" y="2851315"/>
            <a:ext cx="612300" cy="0"/>
          </a:xfrm>
          <a:prstGeom prst="straightConnector1">
            <a:avLst/>
          </a:prstGeom>
          <a:noFill/>
          <a:ln cap="flat" cmpd="sng" w="9525">
            <a:solidFill>
              <a:schemeClr val="lt1"/>
            </a:solidFill>
            <a:prstDash val="solid"/>
            <a:round/>
            <a:headEnd len="med" w="med" type="none"/>
            <a:tailEnd len="med" w="med" type="none"/>
          </a:ln>
        </p:spPr>
      </p:cxnSp>
      <p:cxnSp>
        <p:nvCxnSpPr>
          <p:cNvPr id="2965" name="Google Shape;2965;p71"/>
          <p:cNvCxnSpPr/>
          <p:nvPr/>
        </p:nvCxnSpPr>
        <p:spPr>
          <a:xfrm>
            <a:off x="3486946" y="2851140"/>
            <a:ext cx="601800" cy="0"/>
          </a:xfrm>
          <a:prstGeom prst="straightConnector1">
            <a:avLst/>
          </a:prstGeom>
          <a:noFill/>
          <a:ln cap="flat" cmpd="sng" w="9525">
            <a:solidFill>
              <a:schemeClr val="lt1"/>
            </a:solidFill>
            <a:prstDash val="solid"/>
            <a:round/>
            <a:headEnd len="med" w="med" type="none"/>
            <a:tailEnd len="med" w="med" type="none"/>
          </a:ln>
        </p:spPr>
      </p:cxnSp>
      <p:cxnSp>
        <p:nvCxnSpPr>
          <p:cNvPr id="2966" name="Google Shape;2966;p71"/>
          <p:cNvCxnSpPr/>
          <p:nvPr/>
        </p:nvCxnSpPr>
        <p:spPr>
          <a:xfrm>
            <a:off x="2075428" y="2851147"/>
            <a:ext cx="601800" cy="0"/>
          </a:xfrm>
          <a:prstGeom prst="straightConnector1">
            <a:avLst/>
          </a:prstGeom>
          <a:noFill/>
          <a:ln cap="flat" cmpd="sng" w="9525">
            <a:solidFill>
              <a:schemeClr val="lt1"/>
            </a:solidFill>
            <a:prstDash val="solid"/>
            <a:round/>
            <a:headEnd len="med" w="med" type="none"/>
            <a:tailEnd len="med" w="med" type="none"/>
          </a:ln>
        </p:spPr>
      </p:cxnSp>
      <p:cxnSp>
        <p:nvCxnSpPr>
          <p:cNvPr id="2967" name="Google Shape;2967;p71"/>
          <p:cNvCxnSpPr/>
          <p:nvPr/>
        </p:nvCxnSpPr>
        <p:spPr>
          <a:xfrm>
            <a:off x="6312847" y="2851315"/>
            <a:ext cx="1098900" cy="0"/>
          </a:xfrm>
          <a:prstGeom prst="straightConnector1">
            <a:avLst/>
          </a:prstGeom>
          <a:noFill/>
          <a:ln cap="flat" cmpd="sng" w="9525">
            <a:solidFill>
              <a:schemeClr val="lt1"/>
            </a:solidFill>
            <a:prstDash val="solid"/>
            <a:round/>
            <a:headEnd len="med" w="med" type="none"/>
            <a:tailEnd len="med" w="med" type="triangle"/>
          </a:ln>
        </p:spPr>
      </p:cxnSp>
      <p:grpSp>
        <p:nvGrpSpPr>
          <p:cNvPr id="2968" name="Google Shape;2968;p71"/>
          <p:cNvGrpSpPr/>
          <p:nvPr/>
        </p:nvGrpSpPr>
        <p:grpSpPr>
          <a:xfrm>
            <a:off x="1437754" y="1829656"/>
            <a:ext cx="2221052" cy="623347"/>
            <a:chOff x="3567466" y="1461003"/>
            <a:chExt cx="567000" cy="208861"/>
          </a:xfrm>
        </p:grpSpPr>
        <p:cxnSp>
          <p:nvCxnSpPr>
            <p:cNvPr id="2969" name="Google Shape;2969;p71"/>
            <p:cNvCxnSpPr/>
            <p:nvPr/>
          </p:nvCxnSpPr>
          <p:spPr>
            <a:xfrm rot="10800000">
              <a:off x="3626511" y="1596365"/>
              <a:ext cx="0" cy="73500"/>
            </a:xfrm>
            <a:prstGeom prst="straightConnector1">
              <a:avLst/>
            </a:prstGeom>
            <a:noFill/>
            <a:ln cap="flat" cmpd="sng" w="9525">
              <a:solidFill>
                <a:schemeClr val="lt1"/>
              </a:solidFill>
              <a:prstDash val="solid"/>
              <a:round/>
              <a:headEnd len="med" w="med" type="none"/>
              <a:tailEnd len="med" w="med" type="none"/>
            </a:ln>
          </p:spPr>
        </p:cxnSp>
        <p:sp>
          <p:nvSpPr>
            <p:cNvPr id="2970" name="Google Shape;2970;p71"/>
            <p:cNvSpPr/>
            <p:nvPr/>
          </p:nvSpPr>
          <p:spPr>
            <a:xfrm>
              <a:off x="3567466" y="1461003"/>
              <a:ext cx="567000" cy="135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Scope</a:t>
              </a:r>
              <a:endParaRPr sz="2100">
                <a:solidFill>
                  <a:schemeClr val="lt1"/>
                </a:solidFill>
                <a:latin typeface="Aldrich"/>
                <a:ea typeface="Aldrich"/>
                <a:cs typeface="Aldrich"/>
                <a:sym typeface="Aldrich"/>
              </a:endParaRPr>
            </a:p>
          </p:txBody>
        </p:sp>
      </p:grpSp>
      <p:sp>
        <p:nvSpPr>
          <p:cNvPr id="2971" name="Google Shape;2971;p71"/>
          <p:cNvSpPr/>
          <p:nvPr/>
        </p:nvSpPr>
        <p:spPr>
          <a:xfrm>
            <a:off x="1395894" y="2568602"/>
            <a:ext cx="560400" cy="560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1"/>
          <p:cNvSpPr/>
          <p:nvPr/>
        </p:nvSpPr>
        <p:spPr>
          <a:xfrm>
            <a:off x="2806326" y="2568550"/>
            <a:ext cx="560400" cy="560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3" name="Google Shape;2973;p71"/>
          <p:cNvGrpSpPr/>
          <p:nvPr/>
        </p:nvGrpSpPr>
        <p:grpSpPr>
          <a:xfrm>
            <a:off x="2854023" y="3247982"/>
            <a:ext cx="2221052" cy="617619"/>
            <a:chOff x="3929017" y="2028674"/>
            <a:chExt cx="567000" cy="206942"/>
          </a:xfrm>
        </p:grpSpPr>
        <p:cxnSp>
          <p:nvCxnSpPr>
            <p:cNvPr id="2974" name="Google Shape;2974;p71"/>
            <p:cNvCxnSpPr/>
            <p:nvPr/>
          </p:nvCxnSpPr>
          <p:spPr>
            <a:xfrm rot="10800000">
              <a:off x="3988400" y="2028674"/>
              <a:ext cx="0" cy="76200"/>
            </a:xfrm>
            <a:prstGeom prst="straightConnector1">
              <a:avLst/>
            </a:prstGeom>
            <a:noFill/>
            <a:ln cap="flat" cmpd="sng" w="9525">
              <a:solidFill>
                <a:schemeClr val="lt1"/>
              </a:solidFill>
              <a:prstDash val="solid"/>
              <a:round/>
              <a:headEnd len="med" w="med" type="none"/>
              <a:tailEnd len="med" w="med" type="none"/>
            </a:ln>
          </p:spPr>
        </p:cxnSp>
        <p:sp>
          <p:nvSpPr>
            <p:cNvPr id="2975" name="Google Shape;2975;p71"/>
            <p:cNvSpPr/>
            <p:nvPr/>
          </p:nvSpPr>
          <p:spPr>
            <a:xfrm>
              <a:off x="3929017" y="2103016"/>
              <a:ext cx="567000" cy="132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Resources</a:t>
              </a:r>
              <a:endParaRPr sz="2100">
                <a:solidFill>
                  <a:schemeClr val="lt1"/>
                </a:solidFill>
                <a:latin typeface="Aldrich"/>
                <a:ea typeface="Aldrich"/>
                <a:cs typeface="Aldrich"/>
                <a:sym typeface="Aldrich"/>
              </a:endParaRPr>
            </a:p>
          </p:txBody>
        </p:sp>
      </p:grpSp>
      <p:grpSp>
        <p:nvGrpSpPr>
          <p:cNvPr id="2976" name="Google Shape;2976;p71"/>
          <p:cNvGrpSpPr/>
          <p:nvPr/>
        </p:nvGrpSpPr>
        <p:grpSpPr>
          <a:xfrm>
            <a:off x="4271313" y="1829656"/>
            <a:ext cx="2221052" cy="623347"/>
            <a:chOff x="4290829" y="1461003"/>
            <a:chExt cx="567000" cy="208861"/>
          </a:xfrm>
        </p:grpSpPr>
        <p:cxnSp>
          <p:nvCxnSpPr>
            <p:cNvPr id="2977" name="Google Shape;2977;p71"/>
            <p:cNvCxnSpPr/>
            <p:nvPr/>
          </p:nvCxnSpPr>
          <p:spPr>
            <a:xfrm rot="10800000">
              <a:off x="4350000" y="1596065"/>
              <a:ext cx="0" cy="73800"/>
            </a:xfrm>
            <a:prstGeom prst="straightConnector1">
              <a:avLst/>
            </a:prstGeom>
            <a:noFill/>
            <a:ln cap="flat" cmpd="sng" w="9525">
              <a:solidFill>
                <a:schemeClr val="lt1"/>
              </a:solidFill>
              <a:prstDash val="solid"/>
              <a:round/>
              <a:headEnd len="med" w="med" type="none"/>
              <a:tailEnd len="med" w="med" type="none"/>
            </a:ln>
          </p:spPr>
        </p:cxnSp>
        <p:sp>
          <p:nvSpPr>
            <p:cNvPr id="2978" name="Google Shape;2978;p71"/>
            <p:cNvSpPr/>
            <p:nvPr/>
          </p:nvSpPr>
          <p:spPr>
            <a:xfrm>
              <a:off x="4290829" y="1461003"/>
              <a:ext cx="567000" cy="1350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Constraints</a:t>
              </a:r>
              <a:endParaRPr/>
            </a:p>
          </p:txBody>
        </p:sp>
      </p:grpSp>
      <p:sp>
        <p:nvSpPr>
          <p:cNvPr id="2979" name="Google Shape;2979;p71"/>
          <p:cNvSpPr/>
          <p:nvPr/>
        </p:nvSpPr>
        <p:spPr>
          <a:xfrm>
            <a:off x="4216759" y="2571214"/>
            <a:ext cx="560400" cy="560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1"/>
          <p:cNvSpPr/>
          <p:nvPr/>
        </p:nvSpPr>
        <p:spPr>
          <a:xfrm>
            <a:off x="5627192" y="2571172"/>
            <a:ext cx="560400" cy="560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1" name="Google Shape;2981;p71"/>
          <p:cNvGrpSpPr/>
          <p:nvPr/>
        </p:nvGrpSpPr>
        <p:grpSpPr>
          <a:xfrm>
            <a:off x="5708495" y="3249772"/>
            <a:ext cx="2221052" cy="623159"/>
            <a:chOff x="4657719" y="2029274"/>
            <a:chExt cx="567000" cy="208798"/>
          </a:xfrm>
        </p:grpSpPr>
        <p:cxnSp>
          <p:nvCxnSpPr>
            <p:cNvPr id="2982" name="Google Shape;2982;p71"/>
            <p:cNvCxnSpPr/>
            <p:nvPr/>
          </p:nvCxnSpPr>
          <p:spPr>
            <a:xfrm rot="10800000">
              <a:off x="4707475" y="2029274"/>
              <a:ext cx="0" cy="75600"/>
            </a:xfrm>
            <a:prstGeom prst="straightConnector1">
              <a:avLst/>
            </a:prstGeom>
            <a:noFill/>
            <a:ln cap="flat" cmpd="sng" w="9525">
              <a:solidFill>
                <a:schemeClr val="lt1"/>
              </a:solidFill>
              <a:prstDash val="solid"/>
              <a:round/>
              <a:headEnd len="med" w="med" type="none"/>
              <a:tailEnd len="med" w="med" type="none"/>
            </a:ln>
          </p:spPr>
        </p:cxnSp>
        <p:sp>
          <p:nvSpPr>
            <p:cNvPr id="2983" name="Google Shape;2983;p71"/>
            <p:cNvSpPr/>
            <p:nvPr/>
          </p:nvSpPr>
          <p:spPr>
            <a:xfrm>
              <a:off x="4657719" y="2105472"/>
              <a:ext cx="567000" cy="132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Risks</a:t>
              </a:r>
              <a:endParaRPr/>
            </a:p>
          </p:txBody>
        </p:sp>
      </p:grpSp>
      <p:grpSp>
        <p:nvGrpSpPr>
          <p:cNvPr id="2984" name="Google Shape;2984;p71"/>
          <p:cNvGrpSpPr/>
          <p:nvPr/>
        </p:nvGrpSpPr>
        <p:grpSpPr>
          <a:xfrm>
            <a:off x="4343955" y="2697748"/>
            <a:ext cx="309925" cy="310567"/>
            <a:chOff x="6029896" y="6176267"/>
            <a:chExt cx="309925" cy="310567"/>
          </a:xfrm>
        </p:grpSpPr>
        <p:sp>
          <p:nvSpPr>
            <p:cNvPr id="2985" name="Google Shape;2985;p71"/>
            <p:cNvSpPr/>
            <p:nvPr/>
          </p:nvSpPr>
          <p:spPr>
            <a:xfrm>
              <a:off x="6029896" y="6176267"/>
              <a:ext cx="309925" cy="310567"/>
            </a:xfrm>
            <a:custGeom>
              <a:rect b="b" l="l" r="r" t="t"/>
              <a:pathLst>
                <a:path extrusionOk="0" h="11623" w="11599">
                  <a:moveTo>
                    <a:pt x="10908" y="691"/>
                  </a:moveTo>
                  <a:lnTo>
                    <a:pt x="10908" y="7502"/>
                  </a:lnTo>
                  <a:lnTo>
                    <a:pt x="668" y="7502"/>
                  </a:lnTo>
                  <a:lnTo>
                    <a:pt x="668" y="691"/>
                  </a:lnTo>
                  <a:close/>
                  <a:moveTo>
                    <a:pt x="5431" y="8217"/>
                  </a:moveTo>
                  <a:lnTo>
                    <a:pt x="5431" y="9241"/>
                  </a:lnTo>
                  <a:lnTo>
                    <a:pt x="3692" y="9241"/>
                  </a:lnTo>
                  <a:lnTo>
                    <a:pt x="3978" y="8217"/>
                  </a:lnTo>
                  <a:close/>
                  <a:moveTo>
                    <a:pt x="7598" y="8217"/>
                  </a:moveTo>
                  <a:lnTo>
                    <a:pt x="7883" y="9241"/>
                  </a:lnTo>
                  <a:lnTo>
                    <a:pt x="6145" y="9241"/>
                  </a:lnTo>
                  <a:lnTo>
                    <a:pt x="6145" y="8217"/>
                  </a:lnTo>
                  <a:close/>
                  <a:moveTo>
                    <a:pt x="1" y="1"/>
                  </a:moveTo>
                  <a:lnTo>
                    <a:pt x="1" y="8193"/>
                  </a:lnTo>
                  <a:lnTo>
                    <a:pt x="3287" y="8193"/>
                  </a:lnTo>
                  <a:lnTo>
                    <a:pt x="2978" y="9241"/>
                  </a:lnTo>
                  <a:lnTo>
                    <a:pt x="1692" y="9241"/>
                  </a:lnTo>
                  <a:lnTo>
                    <a:pt x="1692" y="9908"/>
                  </a:lnTo>
                  <a:lnTo>
                    <a:pt x="2763" y="9908"/>
                  </a:lnTo>
                  <a:lnTo>
                    <a:pt x="2454" y="10932"/>
                  </a:lnTo>
                  <a:lnTo>
                    <a:pt x="1692" y="10932"/>
                  </a:lnTo>
                  <a:lnTo>
                    <a:pt x="1692" y="11622"/>
                  </a:lnTo>
                  <a:lnTo>
                    <a:pt x="2978" y="11622"/>
                  </a:lnTo>
                  <a:lnTo>
                    <a:pt x="3478" y="9908"/>
                  </a:lnTo>
                  <a:lnTo>
                    <a:pt x="5454" y="9908"/>
                  </a:lnTo>
                  <a:lnTo>
                    <a:pt x="5454" y="10932"/>
                  </a:lnTo>
                  <a:lnTo>
                    <a:pt x="4764" y="10932"/>
                  </a:lnTo>
                  <a:lnTo>
                    <a:pt x="4764" y="11622"/>
                  </a:lnTo>
                  <a:lnTo>
                    <a:pt x="6812" y="11622"/>
                  </a:lnTo>
                  <a:lnTo>
                    <a:pt x="6812" y="10932"/>
                  </a:lnTo>
                  <a:lnTo>
                    <a:pt x="6121" y="10932"/>
                  </a:lnTo>
                  <a:lnTo>
                    <a:pt x="6121" y="9908"/>
                  </a:lnTo>
                  <a:lnTo>
                    <a:pt x="8098" y="9908"/>
                  </a:lnTo>
                  <a:lnTo>
                    <a:pt x="8622" y="11622"/>
                  </a:lnTo>
                  <a:lnTo>
                    <a:pt x="9908" y="11622"/>
                  </a:lnTo>
                  <a:lnTo>
                    <a:pt x="9908" y="10932"/>
                  </a:lnTo>
                  <a:lnTo>
                    <a:pt x="9122" y="10932"/>
                  </a:lnTo>
                  <a:lnTo>
                    <a:pt x="8836" y="9908"/>
                  </a:lnTo>
                  <a:lnTo>
                    <a:pt x="9574" y="9908"/>
                  </a:lnTo>
                  <a:lnTo>
                    <a:pt x="9574" y="9241"/>
                  </a:lnTo>
                  <a:lnTo>
                    <a:pt x="8622" y="9241"/>
                  </a:lnTo>
                  <a:lnTo>
                    <a:pt x="8336" y="8217"/>
                  </a:lnTo>
                  <a:lnTo>
                    <a:pt x="11599" y="8193"/>
                  </a:lnTo>
                  <a:lnTo>
                    <a:pt x="11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1"/>
            <p:cNvSpPr/>
            <p:nvPr/>
          </p:nvSpPr>
          <p:spPr>
            <a:xfrm>
              <a:off x="6239888" y="6212553"/>
              <a:ext cx="63674" cy="55150"/>
            </a:xfrm>
            <a:custGeom>
              <a:rect b="b" l="l" r="r" t="t"/>
              <a:pathLst>
                <a:path extrusionOk="0" h="2064" w="2383">
                  <a:moveTo>
                    <a:pt x="1350" y="689"/>
                  </a:moveTo>
                  <a:cubicBezTo>
                    <a:pt x="1524" y="689"/>
                    <a:pt x="1691" y="829"/>
                    <a:pt x="1691" y="1024"/>
                  </a:cubicBezTo>
                  <a:cubicBezTo>
                    <a:pt x="1691" y="1215"/>
                    <a:pt x="1549" y="1381"/>
                    <a:pt x="1358" y="1381"/>
                  </a:cubicBezTo>
                  <a:cubicBezTo>
                    <a:pt x="1049" y="1381"/>
                    <a:pt x="906" y="1000"/>
                    <a:pt x="1120" y="786"/>
                  </a:cubicBezTo>
                  <a:cubicBezTo>
                    <a:pt x="1188" y="718"/>
                    <a:pt x="1269" y="689"/>
                    <a:pt x="1350" y="689"/>
                  </a:cubicBezTo>
                  <a:close/>
                  <a:moveTo>
                    <a:pt x="1358" y="0"/>
                  </a:moveTo>
                  <a:cubicBezTo>
                    <a:pt x="453" y="0"/>
                    <a:pt x="1" y="1119"/>
                    <a:pt x="644" y="1762"/>
                  </a:cubicBezTo>
                  <a:cubicBezTo>
                    <a:pt x="851" y="1970"/>
                    <a:pt x="1106" y="2063"/>
                    <a:pt x="1356" y="2063"/>
                  </a:cubicBezTo>
                  <a:cubicBezTo>
                    <a:pt x="1880" y="2063"/>
                    <a:pt x="2382" y="1653"/>
                    <a:pt x="2382" y="1024"/>
                  </a:cubicBezTo>
                  <a:cubicBezTo>
                    <a:pt x="2382" y="476"/>
                    <a:pt x="1930" y="0"/>
                    <a:pt x="1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1"/>
            <p:cNvSpPr/>
            <p:nvPr/>
          </p:nvSpPr>
          <p:spPr>
            <a:xfrm>
              <a:off x="6056642" y="6304176"/>
              <a:ext cx="64288" cy="54829"/>
            </a:xfrm>
            <a:custGeom>
              <a:rect b="b" l="l" r="r" t="t"/>
              <a:pathLst>
                <a:path extrusionOk="0" h="2052" w="2406">
                  <a:moveTo>
                    <a:pt x="1365" y="684"/>
                  </a:moveTo>
                  <a:cubicBezTo>
                    <a:pt x="1543" y="684"/>
                    <a:pt x="1715" y="817"/>
                    <a:pt x="1715" y="1024"/>
                  </a:cubicBezTo>
                  <a:cubicBezTo>
                    <a:pt x="1715" y="1215"/>
                    <a:pt x="1548" y="1358"/>
                    <a:pt x="1381" y="1358"/>
                  </a:cubicBezTo>
                  <a:cubicBezTo>
                    <a:pt x="1072" y="1358"/>
                    <a:pt x="905" y="1001"/>
                    <a:pt x="1119" y="786"/>
                  </a:cubicBezTo>
                  <a:cubicBezTo>
                    <a:pt x="1190" y="716"/>
                    <a:pt x="1278" y="684"/>
                    <a:pt x="1365" y="684"/>
                  </a:cubicBezTo>
                  <a:close/>
                  <a:moveTo>
                    <a:pt x="1381" y="0"/>
                  </a:moveTo>
                  <a:cubicBezTo>
                    <a:pt x="453" y="0"/>
                    <a:pt x="0" y="1096"/>
                    <a:pt x="643" y="1739"/>
                  </a:cubicBezTo>
                  <a:cubicBezTo>
                    <a:pt x="852" y="1955"/>
                    <a:pt x="1111" y="2051"/>
                    <a:pt x="1365" y="2051"/>
                  </a:cubicBezTo>
                  <a:cubicBezTo>
                    <a:pt x="1895" y="2051"/>
                    <a:pt x="2405" y="1636"/>
                    <a:pt x="2405" y="1024"/>
                  </a:cubicBezTo>
                  <a:cubicBezTo>
                    <a:pt x="2382" y="453"/>
                    <a:pt x="1929" y="0"/>
                    <a:pt x="1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1"/>
            <p:cNvSpPr/>
            <p:nvPr/>
          </p:nvSpPr>
          <p:spPr>
            <a:xfrm>
              <a:off x="6251351" y="6306714"/>
              <a:ext cx="49031" cy="49672"/>
            </a:xfrm>
            <a:custGeom>
              <a:rect b="b" l="l" r="r" t="t"/>
              <a:pathLst>
                <a:path extrusionOk="0" h="1859" w="1835">
                  <a:moveTo>
                    <a:pt x="477" y="1"/>
                  </a:moveTo>
                  <a:lnTo>
                    <a:pt x="0" y="477"/>
                  </a:lnTo>
                  <a:lnTo>
                    <a:pt x="429" y="929"/>
                  </a:lnTo>
                  <a:lnTo>
                    <a:pt x="0" y="1382"/>
                  </a:lnTo>
                  <a:lnTo>
                    <a:pt x="477" y="1858"/>
                  </a:lnTo>
                  <a:lnTo>
                    <a:pt x="929" y="1406"/>
                  </a:lnTo>
                  <a:lnTo>
                    <a:pt x="1358" y="1858"/>
                  </a:lnTo>
                  <a:lnTo>
                    <a:pt x="1834" y="1382"/>
                  </a:lnTo>
                  <a:lnTo>
                    <a:pt x="1405" y="929"/>
                  </a:lnTo>
                  <a:lnTo>
                    <a:pt x="1834" y="501"/>
                  </a:lnTo>
                  <a:lnTo>
                    <a:pt x="1358" y="1"/>
                  </a:lnTo>
                  <a:lnTo>
                    <a:pt x="929" y="453"/>
                  </a:ln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1"/>
            <p:cNvSpPr/>
            <p:nvPr/>
          </p:nvSpPr>
          <p:spPr>
            <a:xfrm>
              <a:off x="6068720" y="6215091"/>
              <a:ext cx="49672" cy="49646"/>
            </a:xfrm>
            <a:custGeom>
              <a:rect b="b" l="l" r="r" t="t"/>
              <a:pathLst>
                <a:path extrusionOk="0" h="1858" w="1859">
                  <a:moveTo>
                    <a:pt x="1358" y="0"/>
                  </a:moveTo>
                  <a:lnTo>
                    <a:pt x="929" y="453"/>
                  </a:lnTo>
                  <a:lnTo>
                    <a:pt x="477" y="24"/>
                  </a:lnTo>
                  <a:lnTo>
                    <a:pt x="1" y="501"/>
                  </a:lnTo>
                  <a:lnTo>
                    <a:pt x="453" y="929"/>
                  </a:lnTo>
                  <a:lnTo>
                    <a:pt x="1" y="1382"/>
                  </a:lnTo>
                  <a:lnTo>
                    <a:pt x="477" y="1858"/>
                  </a:lnTo>
                  <a:lnTo>
                    <a:pt x="929" y="1429"/>
                  </a:lnTo>
                  <a:lnTo>
                    <a:pt x="1358" y="1858"/>
                  </a:lnTo>
                  <a:lnTo>
                    <a:pt x="1858" y="1382"/>
                  </a:lnTo>
                  <a:lnTo>
                    <a:pt x="1406" y="929"/>
                  </a:lnTo>
                  <a:lnTo>
                    <a:pt x="1858" y="477"/>
                  </a:lnTo>
                  <a:lnTo>
                    <a:pt x="1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1"/>
            <p:cNvSpPr/>
            <p:nvPr/>
          </p:nvSpPr>
          <p:spPr>
            <a:xfrm>
              <a:off x="6139341" y="6230990"/>
              <a:ext cx="91035" cy="109472"/>
            </a:xfrm>
            <a:custGeom>
              <a:rect b="b" l="l" r="r" t="t"/>
              <a:pathLst>
                <a:path extrusionOk="0" h="4097" w="3407">
                  <a:moveTo>
                    <a:pt x="1" y="1"/>
                  </a:moveTo>
                  <a:lnTo>
                    <a:pt x="1" y="691"/>
                  </a:lnTo>
                  <a:cubicBezTo>
                    <a:pt x="1787" y="691"/>
                    <a:pt x="1716" y="3406"/>
                    <a:pt x="1" y="3406"/>
                  </a:cubicBezTo>
                  <a:lnTo>
                    <a:pt x="1" y="4097"/>
                  </a:lnTo>
                  <a:cubicBezTo>
                    <a:pt x="692" y="4097"/>
                    <a:pt x="1335" y="3740"/>
                    <a:pt x="1692" y="3144"/>
                  </a:cubicBezTo>
                  <a:cubicBezTo>
                    <a:pt x="2073" y="3740"/>
                    <a:pt x="2716" y="4097"/>
                    <a:pt x="3406" y="4097"/>
                  </a:cubicBezTo>
                  <a:lnTo>
                    <a:pt x="3406" y="3406"/>
                  </a:lnTo>
                  <a:cubicBezTo>
                    <a:pt x="1620" y="3406"/>
                    <a:pt x="1668" y="691"/>
                    <a:pt x="3406" y="691"/>
                  </a:cubicBezTo>
                  <a:lnTo>
                    <a:pt x="3406" y="1"/>
                  </a:lnTo>
                  <a:cubicBezTo>
                    <a:pt x="2716" y="1"/>
                    <a:pt x="2073" y="358"/>
                    <a:pt x="1692" y="953"/>
                  </a:cubicBezTo>
                  <a:cubicBezTo>
                    <a:pt x="1335" y="358"/>
                    <a:pt x="692"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1" name="Google Shape;2991;p71"/>
          <p:cNvGrpSpPr/>
          <p:nvPr/>
        </p:nvGrpSpPr>
        <p:grpSpPr>
          <a:xfrm>
            <a:off x="5749251" y="2693878"/>
            <a:ext cx="310540" cy="309925"/>
            <a:chOff x="5401227" y="6168625"/>
            <a:chExt cx="310540" cy="309925"/>
          </a:xfrm>
        </p:grpSpPr>
        <p:sp>
          <p:nvSpPr>
            <p:cNvPr id="2992" name="Google Shape;2992;p71"/>
            <p:cNvSpPr/>
            <p:nvPr/>
          </p:nvSpPr>
          <p:spPr>
            <a:xfrm>
              <a:off x="5437487" y="6204911"/>
              <a:ext cx="18490" cy="18464"/>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1"/>
            <p:cNvSpPr/>
            <p:nvPr/>
          </p:nvSpPr>
          <p:spPr>
            <a:xfrm>
              <a:off x="5474387" y="6204911"/>
              <a:ext cx="17849" cy="18464"/>
            </a:xfrm>
            <a:custGeom>
              <a:rect b="b" l="l" r="r" t="t"/>
              <a:pathLst>
                <a:path extrusionOk="0" h="691" w="668">
                  <a:moveTo>
                    <a:pt x="1" y="0"/>
                  </a:moveTo>
                  <a:lnTo>
                    <a:pt x="1" y="691"/>
                  </a:lnTo>
                  <a:lnTo>
                    <a:pt x="668" y="691"/>
                  </a:ln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1"/>
            <p:cNvSpPr/>
            <p:nvPr/>
          </p:nvSpPr>
          <p:spPr>
            <a:xfrm>
              <a:off x="5510673" y="6204911"/>
              <a:ext cx="18464" cy="18464"/>
            </a:xfrm>
            <a:custGeom>
              <a:rect b="b" l="l" r="r" t="t"/>
              <a:pathLst>
                <a:path extrusionOk="0" h="691" w="691">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1"/>
            <p:cNvSpPr/>
            <p:nvPr/>
          </p:nvSpPr>
          <p:spPr>
            <a:xfrm>
              <a:off x="5529109" y="6387542"/>
              <a:ext cx="145758" cy="17822"/>
            </a:xfrm>
            <a:custGeom>
              <a:rect b="b" l="l" r="r" t="t"/>
              <a:pathLst>
                <a:path extrusionOk="0" h="667" w="5455">
                  <a:moveTo>
                    <a:pt x="1" y="0"/>
                  </a:moveTo>
                  <a:lnTo>
                    <a:pt x="1" y="667"/>
                  </a:lnTo>
                  <a:lnTo>
                    <a:pt x="5454" y="667"/>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1"/>
            <p:cNvSpPr/>
            <p:nvPr/>
          </p:nvSpPr>
          <p:spPr>
            <a:xfrm>
              <a:off x="5529109" y="6423801"/>
              <a:ext cx="91035" cy="18490"/>
            </a:xfrm>
            <a:custGeom>
              <a:rect b="b" l="l" r="r" t="t"/>
              <a:pathLst>
                <a:path extrusionOk="0" h="692" w="3407">
                  <a:moveTo>
                    <a:pt x="1" y="1"/>
                  </a:moveTo>
                  <a:lnTo>
                    <a:pt x="1" y="691"/>
                  </a:lnTo>
                  <a:lnTo>
                    <a:pt x="3406" y="691"/>
                  </a:ln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1"/>
            <p:cNvSpPr/>
            <p:nvPr/>
          </p:nvSpPr>
          <p:spPr>
            <a:xfrm>
              <a:off x="5440666" y="6387542"/>
              <a:ext cx="64930" cy="54749"/>
            </a:xfrm>
            <a:custGeom>
              <a:rect b="b" l="l" r="r" t="t"/>
              <a:pathLst>
                <a:path extrusionOk="0" h="2049" w="243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1"/>
            <p:cNvSpPr/>
            <p:nvPr/>
          </p:nvSpPr>
          <p:spPr>
            <a:xfrm>
              <a:off x="5529109" y="6278097"/>
              <a:ext cx="145758" cy="17822"/>
            </a:xfrm>
            <a:custGeom>
              <a:rect b="b" l="l" r="r" t="t"/>
              <a:pathLst>
                <a:path extrusionOk="0" h="667" w="5455">
                  <a:moveTo>
                    <a:pt x="1" y="0"/>
                  </a:moveTo>
                  <a:lnTo>
                    <a:pt x="1" y="667"/>
                  </a:lnTo>
                  <a:lnTo>
                    <a:pt x="5454" y="667"/>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1"/>
            <p:cNvSpPr/>
            <p:nvPr/>
          </p:nvSpPr>
          <p:spPr>
            <a:xfrm>
              <a:off x="5529109" y="6314356"/>
              <a:ext cx="145758" cy="18490"/>
            </a:xfrm>
            <a:custGeom>
              <a:rect b="b" l="l" r="r" t="t"/>
              <a:pathLst>
                <a:path extrusionOk="0" h="692" w="5455">
                  <a:moveTo>
                    <a:pt x="1" y="0"/>
                  </a:moveTo>
                  <a:lnTo>
                    <a:pt x="1" y="691"/>
                  </a:lnTo>
                  <a:lnTo>
                    <a:pt x="5454" y="691"/>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1"/>
            <p:cNvSpPr/>
            <p:nvPr/>
          </p:nvSpPr>
          <p:spPr>
            <a:xfrm>
              <a:off x="5529109" y="6350615"/>
              <a:ext cx="145758" cy="18490"/>
            </a:xfrm>
            <a:custGeom>
              <a:rect b="b" l="l" r="r" t="t"/>
              <a:pathLst>
                <a:path extrusionOk="0" h="692" w="5455">
                  <a:moveTo>
                    <a:pt x="1" y="1"/>
                  </a:moveTo>
                  <a:lnTo>
                    <a:pt x="1" y="691"/>
                  </a:lnTo>
                  <a:lnTo>
                    <a:pt x="5454" y="691"/>
                  </a:lnTo>
                  <a:lnTo>
                    <a:pt x="5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1"/>
            <p:cNvSpPr/>
            <p:nvPr/>
          </p:nvSpPr>
          <p:spPr>
            <a:xfrm>
              <a:off x="5440666" y="6278097"/>
              <a:ext cx="64930" cy="54749"/>
            </a:xfrm>
            <a:custGeom>
              <a:rect b="b" l="l" r="r" t="t"/>
              <a:pathLst>
                <a:path extrusionOk="0" h="2049" w="243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1"/>
            <p:cNvSpPr/>
            <p:nvPr/>
          </p:nvSpPr>
          <p:spPr>
            <a:xfrm>
              <a:off x="5440666" y="6332819"/>
              <a:ext cx="64930" cy="54749"/>
            </a:xfrm>
            <a:custGeom>
              <a:rect b="b" l="l" r="r" t="t"/>
              <a:pathLst>
                <a:path extrusionOk="0" h="2049" w="243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1"/>
            <p:cNvSpPr/>
            <p:nvPr/>
          </p:nvSpPr>
          <p:spPr>
            <a:xfrm>
              <a:off x="5401227" y="6168625"/>
              <a:ext cx="310540" cy="309925"/>
            </a:xfrm>
            <a:custGeom>
              <a:rect b="b" l="l" r="r" t="t"/>
              <a:pathLst>
                <a:path extrusionOk="0" h="11599" w="11622">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1"/>
            <p:cNvSpPr/>
            <p:nvPr/>
          </p:nvSpPr>
          <p:spPr>
            <a:xfrm>
              <a:off x="5583832" y="6204911"/>
              <a:ext cx="91035" cy="18464"/>
            </a:xfrm>
            <a:custGeom>
              <a:rect b="b" l="l" r="r" t="t"/>
              <a:pathLst>
                <a:path extrusionOk="0" h="691" w="3407">
                  <a:moveTo>
                    <a:pt x="1" y="0"/>
                  </a:moveTo>
                  <a:lnTo>
                    <a:pt x="1" y="691"/>
                  </a:lnTo>
                  <a:lnTo>
                    <a:pt x="3406" y="691"/>
                  </a:lnTo>
                  <a:lnTo>
                    <a:pt x="3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5" name="Google Shape;3005;p71"/>
          <p:cNvSpPr/>
          <p:nvPr/>
        </p:nvSpPr>
        <p:spPr>
          <a:xfrm>
            <a:off x="1522415" y="2675701"/>
            <a:ext cx="292103" cy="310567"/>
          </a:xfrm>
          <a:custGeom>
            <a:rect b="b" l="l" r="r" t="t"/>
            <a:pathLst>
              <a:path extrusionOk="0" h="11623" w="10932">
                <a:moveTo>
                  <a:pt x="5478" y="691"/>
                </a:moveTo>
                <a:cubicBezTo>
                  <a:pt x="6074" y="691"/>
                  <a:pt x="6383" y="1430"/>
                  <a:pt x="5954" y="1858"/>
                </a:cubicBezTo>
                <a:cubicBezTo>
                  <a:pt x="5817" y="1995"/>
                  <a:pt x="5648" y="2057"/>
                  <a:pt x="5482" y="2057"/>
                </a:cubicBezTo>
                <a:cubicBezTo>
                  <a:pt x="5129" y="2057"/>
                  <a:pt x="4788" y="1779"/>
                  <a:pt x="4788" y="1358"/>
                </a:cubicBezTo>
                <a:cubicBezTo>
                  <a:pt x="4788" y="977"/>
                  <a:pt x="5097" y="691"/>
                  <a:pt x="5478" y="691"/>
                </a:cubicBezTo>
                <a:close/>
                <a:moveTo>
                  <a:pt x="5812" y="2739"/>
                </a:moveTo>
                <a:cubicBezTo>
                  <a:pt x="6383" y="2739"/>
                  <a:pt x="6836" y="3192"/>
                  <a:pt x="6836" y="3763"/>
                </a:cubicBezTo>
                <a:lnTo>
                  <a:pt x="4097" y="3763"/>
                </a:lnTo>
                <a:cubicBezTo>
                  <a:pt x="4097" y="3192"/>
                  <a:pt x="4573" y="2739"/>
                  <a:pt x="5121" y="2739"/>
                </a:cubicBezTo>
                <a:close/>
                <a:moveTo>
                  <a:pt x="9217" y="4454"/>
                </a:moveTo>
                <a:lnTo>
                  <a:pt x="9217" y="5121"/>
                </a:lnTo>
                <a:lnTo>
                  <a:pt x="1715" y="5121"/>
                </a:lnTo>
                <a:lnTo>
                  <a:pt x="1715" y="4454"/>
                </a:lnTo>
                <a:close/>
                <a:moveTo>
                  <a:pt x="5506" y="7851"/>
                </a:moveTo>
                <a:cubicBezTo>
                  <a:pt x="5672" y="7851"/>
                  <a:pt x="5841" y="7913"/>
                  <a:pt x="5978" y="8050"/>
                </a:cubicBezTo>
                <a:cubicBezTo>
                  <a:pt x="6407" y="8479"/>
                  <a:pt x="6097" y="9217"/>
                  <a:pt x="5502" y="9217"/>
                </a:cubicBezTo>
                <a:cubicBezTo>
                  <a:pt x="5487" y="9218"/>
                  <a:pt x="5473" y="9218"/>
                  <a:pt x="5458" y="9218"/>
                </a:cubicBezTo>
                <a:cubicBezTo>
                  <a:pt x="5075" y="9218"/>
                  <a:pt x="4788" y="8917"/>
                  <a:pt x="4788" y="8550"/>
                </a:cubicBezTo>
                <a:lnTo>
                  <a:pt x="4811" y="8550"/>
                </a:lnTo>
                <a:cubicBezTo>
                  <a:pt x="4811" y="8129"/>
                  <a:pt x="5153" y="7851"/>
                  <a:pt x="5506" y="7851"/>
                </a:cubicBezTo>
                <a:close/>
                <a:moveTo>
                  <a:pt x="2073" y="7859"/>
                </a:moveTo>
                <a:cubicBezTo>
                  <a:pt x="2692" y="7859"/>
                  <a:pt x="3001" y="8598"/>
                  <a:pt x="2549" y="9026"/>
                </a:cubicBezTo>
                <a:cubicBezTo>
                  <a:pt x="2411" y="9164"/>
                  <a:pt x="2241" y="9226"/>
                  <a:pt x="2073" y="9226"/>
                </a:cubicBezTo>
                <a:cubicBezTo>
                  <a:pt x="1721" y="9226"/>
                  <a:pt x="1382" y="8954"/>
                  <a:pt x="1382" y="8550"/>
                </a:cubicBezTo>
                <a:cubicBezTo>
                  <a:pt x="1382" y="8169"/>
                  <a:pt x="1692" y="7859"/>
                  <a:pt x="2049" y="7859"/>
                </a:cubicBezTo>
                <a:close/>
                <a:moveTo>
                  <a:pt x="8884" y="7859"/>
                </a:moveTo>
                <a:cubicBezTo>
                  <a:pt x="9265" y="7859"/>
                  <a:pt x="9574" y="8169"/>
                  <a:pt x="9574" y="8550"/>
                </a:cubicBezTo>
                <a:cubicBezTo>
                  <a:pt x="9574" y="8954"/>
                  <a:pt x="9235" y="9226"/>
                  <a:pt x="8883" y="9226"/>
                </a:cubicBezTo>
                <a:cubicBezTo>
                  <a:pt x="8716" y="9226"/>
                  <a:pt x="8545" y="9164"/>
                  <a:pt x="8407" y="9026"/>
                </a:cubicBezTo>
                <a:cubicBezTo>
                  <a:pt x="7979" y="8598"/>
                  <a:pt x="8264" y="7859"/>
                  <a:pt x="8884" y="7859"/>
                </a:cubicBezTo>
                <a:close/>
                <a:moveTo>
                  <a:pt x="8526" y="5811"/>
                </a:moveTo>
                <a:lnTo>
                  <a:pt x="8455" y="7240"/>
                </a:lnTo>
                <a:cubicBezTo>
                  <a:pt x="7574" y="7550"/>
                  <a:pt x="7240" y="8645"/>
                  <a:pt x="7836" y="9384"/>
                </a:cubicBezTo>
                <a:cubicBezTo>
                  <a:pt x="7579" y="9500"/>
                  <a:pt x="7369" y="9662"/>
                  <a:pt x="7181" y="9892"/>
                </a:cubicBezTo>
                <a:lnTo>
                  <a:pt x="7181" y="9892"/>
                </a:lnTo>
                <a:cubicBezTo>
                  <a:pt x="7016" y="9684"/>
                  <a:pt x="6806" y="9500"/>
                  <a:pt x="6550" y="9384"/>
                </a:cubicBezTo>
                <a:cubicBezTo>
                  <a:pt x="7264" y="8479"/>
                  <a:pt x="6621" y="7169"/>
                  <a:pt x="5478" y="7169"/>
                </a:cubicBezTo>
                <a:cubicBezTo>
                  <a:pt x="4335" y="7169"/>
                  <a:pt x="3692" y="8479"/>
                  <a:pt x="4407" y="9384"/>
                </a:cubicBezTo>
                <a:cubicBezTo>
                  <a:pt x="4168" y="9503"/>
                  <a:pt x="3930" y="9693"/>
                  <a:pt x="3764" y="9907"/>
                </a:cubicBezTo>
                <a:cubicBezTo>
                  <a:pt x="3597" y="9693"/>
                  <a:pt x="3382" y="9503"/>
                  <a:pt x="3144" y="9384"/>
                </a:cubicBezTo>
                <a:cubicBezTo>
                  <a:pt x="3716" y="8645"/>
                  <a:pt x="3382" y="7550"/>
                  <a:pt x="2501" y="7240"/>
                </a:cubicBezTo>
                <a:lnTo>
                  <a:pt x="2430" y="5811"/>
                </a:lnTo>
                <a:close/>
                <a:moveTo>
                  <a:pt x="2406" y="9907"/>
                </a:moveTo>
                <a:cubicBezTo>
                  <a:pt x="2978" y="9907"/>
                  <a:pt x="3430" y="10360"/>
                  <a:pt x="3430" y="10931"/>
                </a:cubicBezTo>
                <a:lnTo>
                  <a:pt x="715" y="10931"/>
                </a:lnTo>
                <a:cubicBezTo>
                  <a:pt x="715" y="10360"/>
                  <a:pt x="1168" y="9907"/>
                  <a:pt x="1739" y="9907"/>
                </a:cubicBezTo>
                <a:close/>
                <a:moveTo>
                  <a:pt x="5835" y="9907"/>
                </a:moveTo>
                <a:cubicBezTo>
                  <a:pt x="6407" y="9907"/>
                  <a:pt x="6859" y="10360"/>
                  <a:pt x="6859" y="10931"/>
                </a:cubicBezTo>
                <a:lnTo>
                  <a:pt x="4121" y="10931"/>
                </a:lnTo>
                <a:cubicBezTo>
                  <a:pt x="4121" y="10360"/>
                  <a:pt x="4573" y="9907"/>
                  <a:pt x="5145" y="9907"/>
                </a:cubicBezTo>
                <a:close/>
                <a:moveTo>
                  <a:pt x="9241" y="9907"/>
                </a:moveTo>
                <a:cubicBezTo>
                  <a:pt x="9812" y="9907"/>
                  <a:pt x="10265" y="10360"/>
                  <a:pt x="10265" y="10931"/>
                </a:cubicBezTo>
                <a:lnTo>
                  <a:pt x="7550" y="10931"/>
                </a:lnTo>
                <a:cubicBezTo>
                  <a:pt x="7526" y="10360"/>
                  <a:pt x="8002" y="9907"/>
                  <a:pt x="8574" y="9907"/>
                </a:cubicBezTo>
                <a:close/>
                <a:moveTo>
                  <a:pt x="5478" y="1"/>
                </a:moveTo>
                <a:cubicBezTo>
                  <a:pt x="4335" y="1"/>
                  <a:pt x="3692" y="1310"/>
                  <a:pt x="4407" y="2215"/>
                </a:cubicBezTo>
                <a:cubicBezTo>
                  <a:pt x="3811" y="2501"/>
                  <a:pt x="3430" y="3097"/>
                  <a:pt x="3430" y="3763"/>
                </a:cubicBezTo>
                <a:lnTo>
                  <a:pt x="2406" y="3763"/>
                </a:lnTo>
                <a:lnTo>
                  <a:pt x="2406" y="3216"/>
                </a:lnTo>
                <a:lnTo>
                  <a:pt x="3335" y="2287"/>
                </a:lnTo>
                <a:lnTo>
                  <a:pt x="2835" y="1811"/>
                </a:lnTo>
                <a:lnTo>
                  <a:pt x="1715" y="2930"/>
                </a:lnTo>
                <a:lnTo>
                  <a:pt x="1715" y="3763"/>
                </a:lnTo>
                <a:lnTo>
                  <a:pt x="1025" y="3763"/>
                </a:lnTo>
                <a:lnTo>
                  <a:pt x="1025" y="5811"/>
                </a:lnTo>
                <a:lnTo>
                  <a:pt x="1739" y="5811"/>
                </a:lnTo>
                <a:lnTo>
                  <a:pt x="1811" y="7193"/>
                </a:lnTo>
                <a:cubicBezTo>
                  <a:pt x="811" y="7383"/>
                  <a:pt x="358" y="8574"/>
                  <a:pt x="977" y="9384"/>
                </a:cubicBezTo>
                <a:cubicBezTo>
                  <a:pt x="382" y="9669"/>
                  <a:pt x="1" y="10265"/>
                  <a:pt x="1" y="10931"/>
                </a:cubicBezTo>
                <a:lnTo>
                  <a:pt x="1" y="11622"/>
                </a:lnTo>
                <a:lnTo>
                  <a:pt x="10932" y="11622"/>
                </a:lnTo>
                <a:lnTo>
                  <a:pt x="10932" y="10931"/>
                </a:lnTo>
                <a:cubicBezTo>
                  <a:pt x="10932" y="10265"/>
                  <a:pt x="10551" y="9669"/>
                  <a:pt x="9955" y="9384"/>
                </a:cubicBezTo>
                <a:cubicBezTo>
                  <a:pt x="10598" y="8574"/>
                  <a:pt x="10146" y="7383"/>
                  <a:pt x="9122" y="7193"/>
                </a:cubicBezTo>
                <a:lnTo>
                  <a:pt x="9217" y="5811"/>
                </a:lnTo>
                <a:lnTo>
                  <a:pt x="9908" y="5811"/>
                </a:lnTo>
                <a:lnTo>
                  <a:pt x="9908" y="3763"/>
                </a:lnTo>
                <a:lnTo>
                  <a:pt x="9217" y="3763"/>
                </a:lnTo>
                <a:lnTo>
                  <a:pt x="9217" y="2930"/>
                </a:lnTo>
                <a:lnTo>
                  <a:pt x="8098" y="1811"/>
                </a:lnTo>
                <a:lnTo>
                  <a:pt x="7621" y="2287"/>
                </a:lnTo>
                <a:lnTo>
                  <a:pt x="8550" y="3216"/>
                </a:lnTo>
                <a:lnTo>
                  <a:pt x="8550" y="3763"/>
                </a:lnTo>
                <a:lnTo>
                  <a:pt x="7526" y="3763"/>
                </a:lnTo>
                <a:cubicBezTo>
                  <a:pt x="7526" y="3097"/>
                  <a:pt x="7145" y="2501"/>
                  <a:pt x="6550" y="2215"/>
                </a:cubicBezTo>
                <a:cubicBezTo>
                  <a:pt x="7240" y="1310"/>
                  <a:pt x="6621" y="1"/>
                  <a:pt x="5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6" name="Google Shape;3006;p71"/>
          <p:cNvGrpSpPr/>
          <p:nvPr/>
        </p:nvGrpSpPr>
        <p:grpSpPr>
          <a:xfrm>
            <a:off x="2929289" y="2686307"/>
            <a:ext cx="309925" cy="309899"/>
            <a:chOff x="6029896" y="5739128"/>
            <a:chExt cx="309925" cy="309899"/>
          </a:xfrm>
        </p:grpSpPr>
        <p:sp>
          <p:nvSpPr>
            <p:cNvPr id="3007" name="Google Shape;3007;p71"/>
            <p:cNvSpPr/>
            <p:nvPr/>
          </p:nvSpPr>
          <p:spPr>
            <a:xfrm>
              <a:off x="6029896" y="5739128"/>
              <a:ext cx="309925" cy="309899"/>
            </a:xfrm>
            <a:custGeom>
              <a:rect b="b" l="l" r="r" t="t"/>
              <a:pathLst>
                <a:path extrusionOk="0" h="11598" w="11599">
                  <a:moveTo>
                    <a:pt x="10908" y="667"/>
                  </a:moveTo>
                  <a:lnTo>
                    <a:pt x="10908" y="8192"/>
                  </a:lnTo>
                  <a:lnTo>
                    <a:pt x="668" y="8192"/>
                  </a:lnTo>
                  <a:lnTo>
                    <a:pt x="668" y="667"/>
                  </a:lnTo>
                  <a:close/>
                  <a:moveTo>
                    <a:pt x="10908" y="8859"/>
                  </a:moveTo>
                  <a:lnTo>
                    <a:pt x="10908" y="9550"/>
                  </a:lnTo>
                  <a:lnTo>
                    <a:pt x="668" y="9550"/>
                  </a:lnTo>
                  <a:lnTo>
                    <a:pt x="668" y="8859"/>
                  </a:lnTo>
                  <a:close/>
                  <a:moveTo>
                    <a:pt x="6812" y="10240"/>
                  </a:moveTo>
                  <a:lnTo>
                    <a:pt x="6812" y="10907"/>
                  </a:lnTo>
                  <a:lnTo>
                    <a:pt x="4764" y="10907"/>
                  </a:lnTo>
                  <a:lnTo>
                    <a:pt x="4764" y="10240"/>
                  </a:lnTo>
                  <a:close/>
                  <a:moveTo>
                    <a:pt x="1" y="0"/>
                  </a:moveTo>
                  <a:lnTo>
                    <a:pt x="1" y="10240"/>
                  </a:lnTo>
                  <a:lnTo>
                    <a:pt x="4097" y="10240"/>
                  </a:lnTo>
                  <a:lnTo>
                    <a:pt x="4097" y="10907"/>
                  </a:lnTo>
                  <a:lnTo>
                    <a:pt x="2716" y="10907"/>
                  </a:lnTo>
                  <a:lnTo>
                    <a:pt x="2716" y="11598"/>
                  </a:lnTo>
                  <a:lnTo>
                    <a:pt x="8860" y="11598"/>
                  </a:lnTo>
                  <a:lnTo>
                    <a:pt x="8860" y="10907"/>
                  </a:lnTo>
                  <a:lnTo>
                    <a:pt x="7502" y="10907"/>
                  </a:lnTo>
                  <a:lnTo>
                    <a:pt x="7502" y="10240"/>
                  </a:lnTo>
                  <a:lnTo>
                    <a:pt x="11599" y="10240"/>
                  </a:lnTo>
                  <a:lnTo>
                    <a:pt x="115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1"/>
            <p:cNvSpPr/>
            <p:nvPr/>
          </p:nvSpPr>
          <p:spPr>
            <a:xfrm>
              <a:off x="6065781" y="5775227"/>
              <a:ext cx="237781" cy="127641"/>
            </a:xfrm>
            <a:custGeom>
              <a:rect b="b" l="l" r="r" t="t"/>
              <a:pathLst>
                <a:path extrusionOk="0" h="4777" w="8899">
                  <a:moveTo>
                    <a:pt x="2395" y="2037"/>
                  </a:moveTo>
                  <a:cubicBezTo>
                    <a:pt x="2478" y="2037"/>
                    <a:pt x="2564" y="2072"/>
                    <a:pt x="2635" y="2150"/>
                  </a:cubicBezTo>
                  <a:cubicBezTo>
                    <a:pt x="2873" y="2364"/>
                    <a:pt x="2706" y="2722"/>
                    <a:pt x="2397" y="2722"/>
                  </a:cubicBezTo>
                  <a:cubicBezTo>
                    <a:pt x="2206" y="2722"/>
                    <a:pt x="2063" y="2579"/>
                    <a:pt x="2063" y="2388"/>
                  </a:cubicBezTo>
                  <a:cubicBezTo>
                    <a:pt x="2063" y="2180"/>
                    <a:pt x="2224" y="2037"/>
                    <a:pt x="2395" y="2037"/>
                  </a:cubicBezTo>
                  <a:close/>
                  <a:moveTo>
                    <a:pt x="6491" y="2048"/>
                  </a:moveTo>
                  <a:cubicBezTo>
                    <a:pt x="6575" y="2048"/>
                    <a:pt x="6661" y="2079"/>
                    <a:pt x="6731" y="2150"/>
                  </a:cubicBezTo>
                  <a:cubicBezTo>
                    <a:pt x="6945" y="2364"/>
                    <a:pt x="6802" y="2722"/>
                    <a:pt x="6493" y="2722"/>
                  </a:cubicBezTo>
                  <a:cubicBezTo>
                    <a:pt x="6326" y="2722"/>
                    <a:pt x="6159" y="2579"/>
                    <a:pt x="6159" y="2388"/>
                  </a:cubicBezTo>
                  <a:cubicBezTo>
                    <a:pt x="6159" y="2180"/>
                    <a:pt x="6320" y="2048"/>
                    <a:pt x="6491" y="2048"/>
                  </a:cubicBezTo>
                  <a:close/>
                  <a:moveTo>
                    <a:pt x="2397" y="673"/>
                  </a:moveTo>
                  <a:cubicBezTo>
                    <a:pt x="3897" y="673"/>
                    <a:pt x="4659" y="2460"/>
                    <a:pt x="3659" y="3531"/>
                  </a:cubicBezTo>
                  <a:cubicBezTo>
                    <a:pt x="3564" y="3317"/>
                    <a:pt x="3397" y="3150"/>
                    <a:pt x="3230" y="3007"/>
                  </a:cubicBezTo>
                  <a:cubicBezTo>
                    <a:pt x="3730" y="2317"/>
                    <a:pt x="3254" y="1364"/>
                    <a:pt x="2397" y="1364"/>
                  </a:cubicBezTo>
                  <a:cubicBezTo>
                    <a:pt x="1563" y="1364"/>
                    <a:pt x="1063" y="2317"/>
                    <a:pt x="1587" y="3007"/>
                  </a:cubicBezTo>
                  <a:cubicBezTo>
                    <a:pt x="1397" y="3150"/>
                    <a:pt x="1254" y="3317"/>
                    <a:pt x="1158" y="3531"/>
                  </a:cubicBezTo>
                  <a:cubicBezTo>
                    <a:pt x="134" y="2460"/>
                    <a:pt x="920" y="673"/>
                    <a:pt x="2397" y="673"/>
                  </a:cubicBezTo>
                  <a:close/>
                  <a:moveTo>
                    <a:pt x="6493" y="673"/>
                  </a:moveTo>
                  <a:cubicBezTo>
                    <a:pt x="7993" y="673"/>
                    <a:pt x="8755" y="2460"/>
                    <a:pt x="7755" y="3531"/>
                  </a:cubicBezTo>
                  <a:cubicBezTo>
                    <a:pt x="7660" y="3317"/>
                    <a:pt x="7517" y="3150"/>
                    <a:pt x="7326" y="3007"/>
                  </a:cubicBezTo>
                  <a:cubicBezTo>
                    <a:pt x="7826" y="2317"/>
                    <a:pt x="7350" y="1364"/>
                    <a:pt x="6493" y="1364"/>
                  </a:cubicBezTo>
                  <a:cubicBezTo>
                    <a:pt x="5659" y="1364"/>
                    <a:pt x="5183" y="2317"/>
                    <a:pt x="5683" y="3007"/>
                  </a:cubicBezTo>
                  <a:cubicBezTo>
                    <a:pt x="5493" y="3150"/>
                    <a:pt x="5350" y="3317"/>
                    <a:pt x="5254" y="3531"/>
                  </a:cubicBezTo>
                  <a:cubicBezTo>
                    <a:pt x="4230" y="2460"/>
                    <a:pt x="5016" y="673"/>
                    <a:pt x="6493" y="673"/>
                  </a:cubicBezTo>
                  <a:close/>
                  <a:moveTo>
                    <a:pt x="2397" y="3406"/>
                  </a:moveTo>
                  <a:cubicBezTo>
                    <a:pt x="2694" y="3406"/>
                    <a:pt x="2992" y="3591"/>
                    <a:pt x="3064" y="3960"/>
                  </a:cubicBezTo>
                  <a:cubicBezTo>
                    <a:pt x="2849" y="4055"/>
                    <a:pt x="2623" y="4103"/>
                    <a:pt x="2397" y="4103"/>
                  </a:cubicBezTo>
                  <a:cubicBezTo>
                    <a:pt x="2171" y="4103"/>
                    <a:pt x="1944" y="4055"/>
                    <a:pt x="1730" y="3960"/>
                  </a:cubicBezTo>
                  <a:cubicBezTo>
                    <a:pt x="1801" y="3591"/>
                    <a:pt x="2099" y="3406"/>
                    <a:pt x="2397" y="3406"/>
                  </a:cubicBezTo>
                  <a:close/>
                  <a:moveTo>
                    <a:pt x="6502" y="3406"/>
                  </a:moveTo>
                  <a:cubicBezTo>
                    <a:pt x="6796" y="3406"/>
                    <a:pt x="7088" y="3591"/>
                    <a:pt x="7160" y="3960"/>
                  </a:cubicBezTo>
                  <a:cubicBezTo>
                    <a:pt x="6945" y="4055"/>
                    <a:pt x="6719" y="4103"/>
                    <a:pt x="6493" y="4103"/>
                  </a:cubicBezTo>
                  <a:cubicBezTo>
                    <a:pt x="6267" y="4103"/>
                    <a:pt x="6040" y="4055"/>
                    <a:pt x="5826" y="3960"/>
                  </a:cubicBezTo>
                  <a:cubicBezTo>
                    <a:pt x="5909" y="3591"/>
                    <a:pt x="6207" y="3406"/>
                    <a:pt x="6502" y="3406"/>
                  </a:cubicBezTo>
                  <a:close/>
                  <a:moveTo>
                    <a:pt x="2429" y="0"/>
                  </a:moveTo>
                  <a:cubicBezTo>
                    <a:pt x="1215" y="0"/>
                    <a:pt x="15" y="899"/>
                    <a:pt x="15" y="2388"/>
                  </a:cubicBezTo>
                  <a:cubicBezTo>
                    <a:pt x="1" y="3878"/>
                    <a:pt x="1204" y="4776"/>
                    <a:pt x="2422" y="4776"/>
                  </a:cubicBezTo>
                  <a:cubicBezTo>
                    <a:pt x="3191" y="4776"/>
                    <a:pt x="3966" y="4419"/>
                    <a:pt x="4445" y="3626"/>
                  </a:cubicBezTo>
                  <a:cubicBezTo>
                    <a:pt x="4924" y="4419"/>
                    <a:pt x="5695" y="4776"/>
                    <a:pt x="6462" y="4776"/>
                  </a:cubicBezTo>
                  <a:cubicBezTo>
                    <a:pt x="7678" y="4776"/>
                    <a:pt x="8884" y="3878"/>
                    <a:pt x="8898" y="2388"/>
                  </a:cubicBezTo>
                  <a:cubicBezTo>
                    <a:pt x="8898" y="1078"/>
                    <a:pt x="7826" y="7"/>
                    <a:pt x="6517" y="7"/>
                  </a:cubicBezTo>
                  <a:lnTo>
                    <a:pt x="6493" y="7"/>
                  </a:lnTo>
                  <a:cubicBezTo>
                    <a:pt x="5659" y="7"/>
                    <a:pt x="4873" y="435"/>
                    <a:pt x="4445" y="1150"/>
                  </a:cubicBezTo>
                  <a:cubicBezTo>
                    <a:pt x="3966" y="358"/>
                    <a:pt x="3195" y="0"/>
                    <a:pt x="2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1"/>
            <p:cNvSpPr/>
            <p:nvPr/>
          </p:nvSpPr>
          <p:spPr>
            <a:xfrm>
              <a:off x="6093543" y="5921118"/>
              <a:ext cx="72572" cy="18464"/>
            </a:xfrm>
            <a:custGeom>
              <a:rect b="b" l="l" r="r" t="t"/>
              <a:pathLst>
                <a:path extrusionOk="0" h="691" w="2716">
                  <a:moveTo>
                    <a:pt x="0" y="0"/>
                  </a:moveTo>
                  <a:lnTo>
                    <a:pt x="0" y="691"/>
                  </a:lnTo>
                  <a:lnTo>
                    <a:pt x="2715" y="691"/>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1"/>
            <p:cNvSpPr/>
            <p:nvPr/>
          </p:nvSpPr>
          <p:spPr>
            <a:xfrm>
              <a:off x="6202988" y="5921118"/>
              <a:ext cx="73213" cy="18464"/>
            </a:xfrm>
            <a:custGeom>
              <a:rect b="b" l="l" r="r" t="t"/>
              <a:pathLst>
                <a:path extrusionOk="0" h="691" w="2740">
                  <a:moveTo>
                    <a:pt x="0" y="0"/>
                  </a:moveTo>
                  <a:lnTo>
                    <a:pt x="0" y="691"/>
                  </a:lnTo>
                  <a:lnTo>
                    <a:pt x="2739" y="691"/>
                  </a:lnTo>
                  <a:lnTo>
                    <a:pt x="2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1" name="Google Shape;3011;p71"/>
          <p:cNvSpPr txBox="1"/>
          <p:nvPr/>
        </p:nvSpPr>
        <p:spPr>
          <a:xfrm>
            <a:off x="1437645" y="1271917"/>
            <a:ext cx="2221200" cy="5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Venus is the second planet from the Sun</a:t>
            </a:r>
            <a:endParaRPr>
              <a:solidFill>
                <a:schemeClr val="lt1"/>
              </a:solidFill>
              <a:latin typeface="Bai Jamjuree"/>
              <a:ea typeface="Bai Jamjuree"/>
              <a:cs typeface="Bai Jamjuree"/>
              <a:sym typeface="Bai Jamjuree"/>
            </a:endParaRPr>
          </a:p>
        </p:txBody>
      </p:sp>
      <p:sp>
        <p:nvSpPr>
          <p:cNvPr id="3012" name="Google Shape;3012;p71"/>
          <p:cNvSpPr txBox="1"/>
          <p:nvPr/>
        </p:nvSpPr>
        <p:spPr>
          <a:xfrm>
            <a:off x="4271245" y="1271917"/>
            <a:ext cx="2221200" cy="5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Jupiter is the biggest planet of them all</a:t>
            </a:r>
            <a:endParaRPr>
              <a:solidFill>
                <a:schemeClr val="lt1"/>
              </a:solidFill>
              <a:latin typeface="Bai Jamjuree"/>
              <a:ea typeface="Bai Jamjuree"/>
              <a:cs typeface="Bai Jamjuree"/>
              <a:sym typeface="Bai Jamjuree"/>
            </a:endParaRPr>
          </a:p>
        </p:txBody>
      </p:sp>
      <p:sp>
        <p:nvSpPr>
          <p:cNvPr id="3013" name="Google Shape;3013;p71"/>
          <p:cNvSpPr txBox="1"/>
          <p:nvPr/>
        </p:nvSpPr>
        <p:spPr>
          <a:xfrm>
            <a:off x="2853945" y="3870731"/>
            <a:ext cx="2221200" cy="5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Despite being red, Mars is a cold place</a:t>
            </a:r>
            <a:endParaRPr>
              <a:solidFill>
                <a:schemeClr val="lt1"/>
              </a:solidFill>
              <a:latin typeface="Bai Jamjuree"/>
              <a:ea typeface="Bai Jamjuree"/>
              <a:cs typeface="Bai Jamjuree"/>
              <a:sym typeface="Bai Jamjuree"/>
            </a:endParaRPr>
          </a:p>
        </p:txBody>
      </p:sp>
      <p:sp>
        <p:nvSpPr>
          <p:cNvPr id="3014" name="Google Shape;3014;p71"/>
          <p:cNvSpPr txBox="1"/>
          <p:nvPr/>
        </p:nvSpPr>
        <p:spPr>
          <a:xfrm>
            <a:off x="5708420" y="3870631"/>
            <a:ext cx="2221200" cy="55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Saturn is a gas giant and has several rings</a:t>
            </a:r>
            <a:endParaRPr>
              <a:solidFill>
                <a:schemeClr val="lt1"/>
              </a:solidFill>
              <a:latin typeface="Bai Jamjuree"/>
              <a:ea typeface="Bai Jamjuree"/>
              <a:cs typeface="Bai Jamjuree"/>
              <a:sym typeface="Bai Jamjuree"/>
            </a:endParaRPr>
          </a:p>
        </p:txBody>
      </p:sp>
      <p:sp>
        <p:nvSpPr>
          <p:cNvPr id="3015" name="Google Shape;3015;p71"/>
          <p:cNvSpPr txBox="1"/>
          <p:nvPr>
            <p:ph type="title"/>
          </p:nvPr>
        </p:nvSpPr>
        <p:spPr>
          <a:xfrm>
            <a:off x="715500" y="538250"/>
            <a:ext cx="55974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2.3. Model Training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971"/>
                                        </p:tgtEl>
                                        <p:attrNameLst>
                                          <p:attrName>style.visibility</p:attrName>
                                        </p:attrNameLst>
                                      </p:cBhvr>
                                      <p:to>
                                        <p:strVal val="visible"/>
                                      </p:to>
                                    </p:set>
                                    <p:anim calcmode="lin" valueType="num">
                                      <p:cBhvr additive="base">
                                        <p:cTn dur="1000"/>
                                        <p:tgtEl>
                                          <p:spTgt spid="2971"/>
                                        </p:tgtEl>
                                        <p:attrNameLst>
                                          <p:attrName>ppt_w</p:attrName>
                                        </p:attrNameLst>
                                      </p:cBhvr>
                                      <p:tavLst>
                                        <p:tav fmla="" tm="0">
                                          <p:val>
                                            <p:strVal val="0"/>
                                          </p:val>
                                        </p:tav>
                                        <p:tav fmla="" tm="100000">
                                          <p:val>
                                            <p:strVal val="#ppt_w"/>
                                          </p:val>
                                        </p:tav>
                                      </p:tavLst>
                                    </p:anim>
                                    <p:anim calcmode="lin" valueType="num">
                                      <p:cBhvr additive="base">
                                        <p:cTn dur="1000"/>
                                        <p:tgtEl>
                                          <p:spTgt spid="29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72"/>
                                        </p:tgtEl>
                                        <p:attrNameLst>
                                          <p:attrName>style.visibility</p:attrName>
                                        </p:attrNameLst>
                                      </p:cBhvr>
                                      <p:to>
                                        <p:strVal val="visible"/>
                                      </p:to>
                                    </p:set>
                                    <p:anim calcmode="lin" valueType="num">
                                      <p:cBhvr additive="base">
                                        <p:cTn dur="1000"/>
                                        <p:tgtEl>
                                          <p:spTgt spid="2972"/>
                                        </p:tgtEl>
                                        <p:attrNameLst>
                                          <p:attrName>ppt_w</p:attrName>
                                        </p:attrNameLst>
                                      </p:cBhvr>
                                      <p:tavLst>
                                        <p:tav fmla="" tm="0">
                                          <p:val>
                                            <p:strVal val="0"/>
                                          </p:val>
                                        </p:tav>
                                        <p:tav fmla="" tm="100000">
                                          <p:val>
                                            <p:strVal val="#ppt_w"/>
                                          </p:val>
                                        </p:tav>
                                      </p:tavLst>
                                    </p:anim>
                                    <p:anim calcmode="lin" valueType="num">
                                      <p:cBhvr additive="base">
                                        <p:cTn dur="1000"/>
                                        <p:tgtEl>
                                          <p:spTgt spid="297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79"/>
                                        </p:tgtEl>
                                        <p:attrNameLst>
                                          <p:attrName>style.visibility</p:attrName>
                                        </p:attrNameLst>
                                      </p:cBhvr>
                                      <p:to>
                                        <p:strVal val="visible"/>
                                      </p:to>
                                    </p:set>
                                    <p:anim calcmode="lin" valueType="num">
                                      <p:cBhvr additive="base">
                                        <p:cTn dur="1000"/>
                                        <p:tgtEl>
                                          <p:spTgt spid="2979"/>
                                        </p:tgtEl>
                                        <p:attrNameLst>
                                          <p:attrName>ppt_w</p:attrName>
                                        </p:attrNameLst>
                                      </p:cBhvr>
                                      <p:tavLst>
                                        <p:tav fmla="" tm="0">
                                          <p:val>
                                            <p:strVal val="0"/>
                                          </p:val>
                                        </p:tav>
                                        <p:tav fmla="" tm="100000">
                                          <p:val>
                                            <p:strVal val="#ppt_w"/>
                                          </p:val>
                                        </p:tav>
                                      </p:tavLst>
                                    </p:anim>
                                    <p:anim calcmode="lin" valueType="num">
                                      <p:cBhvr additive="base">
                                        <p:cTn dur="1000"/>
                                        <p:tgtEl>
                                          <p:spTgt spid="29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80"/>
                                        </p:tgtEl>
                                        <p:attrNameLst>
                                          <p:attrName>style.visibility</p:attrName>
                                        </p:attrNameLst>
                                      </p:cBhvr>
                                      <p:to>
                                        <p:strVal val="visible"/>
                                      </p:to>
                                    </p:set>
                                    <p:anim calcmode="lin" valueType="num">
                                      <p:cBhvr additive="base">
                                        <p:cTn dur="1000"/>
                                        <p:tgtEl>
                                          <p:spTgt spid="2980"/>
                                        </p:tgtEl>
                                        <p:attrNameLst>
                                          <p:attrName>ppt_w</p:attrName>
                                        </p:attrNameLst>
                                      </p:cBhvr>
                                      <p:tavLst>
                                        <p:tav fmla="" tm="0">
                                          <p:val>
                                            <p:strVal val="0"/>
                                          </p:val>
                                        </p:tav>
                                        <p:tav fmla="" tm="100000">
                                          <p:val>
                                            <p:strVal val="#ppt_w"/>
                                          </p:val>
                                        </p:tav>
                                      </p:tavLst>
                                    </p:anim>
                                    <p:anim calcmode="lin" valueType="num">
                                      <p:cBhvr additive="base">
                                        <p:cTn dur="1000"/>
                                        <p:tgtEl>
                                          <p:spTgt spid="298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968"/>
                                        </p:tgtEl>
                                        <p:attrNameLst>
                                          <p:attrName>style.visibility</p:attrName>
                                        </p:attrNameLst>
                                      </p:cBhvr>
                                      <p:to>
                                        <p:strVal val="visible"/>
                                      </p:to>
                                    </p:set>
                                    <p:animEffect filter="fade" transition="in">
                                      <p:cBhvr>
                                        <p:cTn dur="1000"/>
                                        <p:tgtEl>
                                          <p:spTgt spid="2968"/>
                                        </p:tgtEl>
                                      </p:cBhvr>
                                    </p:animEffect>
                                  </p:childTnLst>
                                </p:cTn>
                              </p:par>
                              <p:par>
                                <p:cTn fill="hold" nodeType="withEffect" presetClass="entr" presetID="10" presetSubtype="0">
                                  <p:stCondLst>
                                    <p:cond delay="0"/>
                                  </p:stCondLst>
                                  <p:childTnLst>
                                    <p:set>
                                      <p:cBhvr>
                                        <p:cTn dur="1" fill="hold">
                                          <p:stCondLst>
                                            <p:cond delay="0"/>
                                          </p:stCondLst>
                                        </p:cTn>
                                        <p:tgtEl>
                                          <p:spTgt spid="2973"/>
                                        </p:tgtEl>
                                        <p:attrNameLst>
                                          <p:attrName>style.visibility</p:attrName>
                                        </p:attrNameLst>
                                      </p:cBhvr>
                                      <p:to>
                                        <p:strVal val="visible"/>
                                      </p:to>
                                    </p:set>
                                    <p:animEffect filter="fade" transition="in">
                                      <p:cBhvr>
                                        <p:cTn dur="1000"/>
                                        <p:tgtEl>
                                          <p:spTgt spid="2973"/>
                                        </p:tgtEl>
                                      </p:cBhvr>
                                    </p:animEffect>
                                  </p:childTnLst>
                                </p:cTn>
                              </p:par>
                              <p:par>
                                <p:cTn fill="hold" nodeType="withEffect" presetClass="entr" presetID="10" presetSubtype="0">
                                  <p:stCondLst>
                                    <p:cond delay="0"/>
                                  </p:stCondLst>
                                  <p:childTnLst>
                                    <p:set>
                                      <p:cBhvr>
                                        <p:cTn dur="1" fill="hold">
                                          <p:stCondLst>
                                            <p:cond delay="0"/>
                                          </p:stCondLst>
                                        </p:cTn>
                                        <p:tgtEl>
                                          <p:spTgt spid="2976"/>
                                        </p:tgtEl>
                                        <p:attrNameLst>
                                          <p:attrName>style.visibility</p:attrName>
                                        </p:attrNameLst>
                                      </p:cBhvr>
                                      <p:to>
                                        <p:strVal val="visible"/>
                                      </p:to>
                                    </p:set>
                                    <p:animEffect filter="fade" transition="in">
                                      <p:cBhvr>
                                        <p:cTn dur="1000"/>
                                        <p:tgtEl>
                                          <p:spTgt spid="2976"/>
                                        </p:tgtEl>
                                      </p:cBhvr>
                                    </p:animEffect>
                                  </p:childTnLst>
                                </p:cTn>
                              </p:par>
                              <p:par>
                                <p:cTn fill="hold" nodeType="withEffect" presetClass="entr" presetID="10" presetSubtype="0">
                                  <p:stCondLst>
                                    <p:cond delay="0"/>
                                  </p:stCondLst>
                                  <p:childTnLst>
                                    <p:set>
                                      <p:cBhvr>
                                        <p:cTn dur="1" fill="hold">
                                          <p:stCondLst>
                                            <p:cond delay="0"/>
                                          </p:stCondLst>
                                        </p:cTn>
                                        <p:tgtEl>
                                          <p:spTgt spid="2981"/>
                                        </p:tgtEl>
                                        <p:attrNameLst>
                                          <p:attrName>style.visibility</p:attrName>
                                        </p:attrNameLst>
                                      </p:cBhvr>
                                      <p:to>
                                        <p:strVal val="visible"/>
                                      </p:to>
                                    </p:set>
                                    <p:animEffect filter="fade" transition="in">
                                      <p:cBhvr>
                                        <p:cTn dur="1000"/>
                                        <p:tgtEl>
                                          <p:spTgt spid="2981"/>
                                        </p:tgtEl>
                                      </p:cBhvr>
                                    </p:animEffect>
                                  </p:childTnLst>
                                </p:cTn>
                              </p:par>
                              <p:par>
                                <p:cTn fill="hold" nodeType="withEffect" presetClass="entr" presetID="10" presetSubtype="0">
                                  <p:stCondLst>
                                    <p:cond delay="0"/>
                                  </p:stCondLst>
                                  <p:childTnLst>
                                    <p:set>
                                      <p:cBhvr>
                                        <p:cTn dur="1" fill="hold">
                                          <p:stCondLst>
                                            <p:cond delay="0"/>
                                          </p:stCondLst>
                                        </p:cTn>
                                        <p:tgtEl>
                                          <p:spTgt spid="2984"/>
                                        </p:tgtEl>
                                        <p:attrNameLst>
                                          <p:attrName>style.visibility</p:attrName>
                                        </p:attrNameLst>
                                      </p:cBhvr>
                                      <p:to>
                                        <p:strVal val="visible"/>
                                      </p:to>
                                    </p:set>
                                    <p:animEffect filter="fade" transition="in">
                                      <p:cBhvr>
                                        <p:cTn dur="1000"/>
                                        <p:tgtEl>
                                          <p:spTgt spid="2984"/>
                                        </p:tgtEl>
                                      </p:cBhvr>
                                    </p:animEffect>
                                  </p:childTnLst>
                                </p:cTn>
                              </p:par>
                              <p:par>
                                <p:cTn fill="hold" nodeType="withEffect" presetClass="entr" presetID="10" presetSubtype="0">
                                  <p:stCondLst>
                                    <p:cond delay="0"/>
                                  </p:stCondLst>
                                  <p:childTnLst>
                                    <p:set>
                                      <p:cBhvr>
                                        <p:cTn dur="1" fill="hold">
                                          <p:stCondLst>
                                            <p:cond delay="0"/>
                                          </p:stCondLst>
                                        </p:cTn>
                                        <p:tgtEl>
                                          <p:spTgt spid="3005"/>
                                        </p:tgtEl>
                                        <p:attrNameLst>
                                          <p:attrName>style.visibility</p:attrName>
                                        </p:attrNameLst>
                                      </p:cBhvr>
                                      <p:to>
                                        <p:strVal val="visible"/>
                                      </p:to>
                                    </p:set>
                                    <p:animEffect filter="fade" transition="in">
                                      <p:cBhvr>
                                        <p:cTn dur="1000"/>
                                        <p:tgtEl>
                                          <p:spTgt spid="3005"/>
                                        </p:tgtEl>
                                      </p:cBhvr>
                                    </p:animEffect>
                                  </p:childTnLst>
                                </p:cTn>
                              </p:par>
                              <p:par>
                                <p:cTn fill="hold" nodeType="withEffect" presetClass="entr" presetID="10" presetSubtype="0">
                                  <p:stCondLst>
                                    <p:cond delay="0"/>
                                  </p:stCondLst>
                                  <p:childTnLst>
                                    <p:set>
                                      <p:cBhvr>
                                        <p:cTn dur="1" fill="hold">
                                          <p:stCondLst>
                                            <p:cond delay="0"/>
                                          </p:stCondLst>
                                        </p:cTn>
                                        <p:tgtEl>
                                          <p:spTgt spid="3006"/>
                                        </p:tgtEl>
                                        <p:attrNameLst>
                                          <p:attrName>style.visibility</p:attrName>
                                        </p:attrNameLst>
                                      </p:cBhvr>
                                      <p:to>
                                        <p:strVal val="visible"/>
                                      </p:to>
                                    </p:set>
                                    <p:animEffect filter="fade" transition="in">
                                      <p:cBhvr>
                                        <p:cTn dur="1000"/>
                                        <p:tgtEl>
                                          <p:spTgt spid="3006"/>
                                        </p:tgtEl>
                                      </p:cBhvr>
                                    </p:animEffect>
                                  </p:childTnLst>
                                </p:cTn>
                              </p:par>
                              <p:par>
                                <p:cTn fill="hold" nodeType="withEffect" presetClass="entr" presetID="10" presetSubtype="0">
                                  <p:stCondLst>
                                    <p:cond delay="0"/>
                                  </p:stCondLst>
                                  <p:childTnLst>
                                    <p:set>
                                      <p:cBhvr>
                                        <p:cTn dur="1" fill="hold">
                                          <p:stCondLst>
                                            <p:cond delay="0"/>
                                          </p:stCondLst>
                                        </p:cTn>
                                        <p:tgtEl>
                                          <p:spTgt spid="2991"/>
                                        </p:tgtEl>
                                        <p:attrNameLst>
                                          <p:attrName>style.visibility</p:attrName>
                                        </p:attrNameLst>
                                      </p:cBhvr>
                                      <p:to>
                                        <p:strVal val="visible"/>
                                      </p:to>
                                    </p:set>
                                    <p:animEffect filter="fade" transition="in">
                                      <p:cBhvr>
                                        <p:cTn dur="1000"/>
                                        <p:tgtEl>
                                          <p:spTgt spid="2991"/>
                                        </p:tgtEl>
                                      </p:cBhvr>
                                    </p:animEffect>
                                  </p:childTnLst>
                                </p:cTn>
                              </p:par>
                              <p:par>
                                <p:cTn fill="hold" nodeType="withEffect" presetClass="entr" presetID="10" presetSubtype="0">
                                  <p:stCondLst>
                                    <p:cond delay="0"/>
                                  </p:stCondLst>
                                  <p:childTnLst>
                                    <p:set>
                                      <p:cBhvr>
                                        <p:cTn dur="1" fill="hold">
                                          <p:stCondLst>
                                            <p:cond delay="0"/>
                                          </p:stCondLst>
                                        </p:cTn>
                                        <p:tgtEl>
                                          <p:spTgt spid="3012"/>
                                        </p:tgtEl>
                                        <p:attrNameLst>
                                          <p:attrName>style.visibility</p:attrName>
                                        </p:attrNameLst>
                                      </p:cBhvr>
                                      <p:to>
                                        <p:strVal val="visible"/>
                                      </p:to>
                                    </p:set>
                                    <p:animEffect filter="fade" transition="in">
                                      <p:cBhvr>
                                        <p:cTn dur="1000"/>
                                        <p:tgtEl>
                                          <p:spTgt spid="3012"/>
                                        </p:tgtEl>
                                      </p:cBhvr>
                                    </p:animEffect>
                                  </p:childTnLst>
                                </p:cTn>
                              </p:par>
                              <p:par>
                                <p:cTn fill="hold" nodeType="withEffect" presetClass="entr" presetID="10" presetSubtype="0">
                                  <p:stCondLst>
                                    <p:cond delay="0"/>
                                  </p:stCondLst>
                                  <p:childTnLst>
                                    <p:set>
                                      <p:cBhvr>
                                        <p:cTn dur="1" fill="hold">
                                          <p:stCondLst>
                                            <p:cond delay="0"/>
                                          </p:stCondLst>
                                        </p:cTn>
                                        <p:tgtEl>
                                          <p:spTgt spid="3013"/>
                                        </p:tgtEl>
                                        <p:attrNameLst>
                                          <p:attrName>style.visibility</p:attrName>
                                        </p:attrNameLst>
                                      </p:cBhvr>
                                      <p:to>
                                        <p:strVal val="visible"/>
                                      </p:to>
                                    </p:set>
                                    <p:animEffect filter="fade" transition="in">
                                      <p:cBhvr>
                                        <p:cTn dur="1000"/>
                                        <p:tgtEl>
                                          <p:spTgt spid="3013"/>
                                        </p:tgtEl>
                                      </p:cBhvr>
                                    </p:animEffect>
                                  </p:childTnLst>
                                </p:cTn>
                              </p:par>
                              <p:par>
                                <p:cTn fill="hold" nodeType="withEffect" presetClass="entr" presetID="10" presetSubtype="0">
                                  <p:stCondLst>
                                    <p:cond delay="0"/>
                                  </p:stCondLst>
                                  <p:childTnLst>
                                    <p:set>
                                      <p:cBhvr>
                                        <p:cTn dur="1" fill="hold">
                                          <p:stCondLst>
                                            <p:cond delay="0"/>
                                          </p:stCondLst>
                                        </p:cTn>
                                        <p:tgtEl>
                                          <p:spTgt spid="3014"/>
                                        </p:tgtEl>
                                        <p:attrNameLst>
                                          <p:attrName>style.visibility</p:attrName>
                                        </p:attrNameLst>
                                      </p:cBhvr>
                                      <p:to>
                                        <p:strVal val="visible"/>
                                      </p:to>
                                    </p:set>
                                    <p:animEffect filter="fade" transition="in">
                                      <p:cBhvr>
                                        <p:cTn dur="1000"/>
                                        <p:tgtEl>
                                          <p:spTgt spid="3014"/>
                                        </p:tgtEl>
                                      </p:cBhvr>
                                    </p:animEffect>
                                  </p:childTnLst>
                                </p:cTn>
                              </p:par>
                              <p:par>
                                <p:cTn fill="hold" nodeType="withEffect" presetClass="entr" presetID="10" presetSubtype="0">
                                  <p:stCondLst>
                                    <p:cond delay="0"/>
                                  </p:stCondLst>
                                  <p:childTnLst>
                                    <p:set>
                                      <p:cBhvr>
                                        <p:cTn dur="1" fill="hold">
                                          <p:stCondLst>
                                            <p:cond delay="0"/>
                                          </p:stCondLst>
                                        </p:cTn>
                                        <p:tgtEl>
                                          <p:spTgt spid="3011"/>
                                        </p:tgtEl>
                                        <p:attrNameLst>
                                          <p:attrName>style.visibility</p:attrName>
                                        </p:attrNameLst>
                                      </p:cBhvr>
                                      <p:to>
                                        <p:strVal val="visible"/>
                                      </p:to>
                                    </p:set>
                                    <p:animEffect filter="fade" transition="in">
                                      <p:cBhvr>
                                        <p:cTn dur="1000"/>
                                        <p:tgtEl>
                                          <p:spTgt spid="30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pic>
        <p:nvPicPr>
          <p:cNvPr id="3020" name="Google Shape;3020;p7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21" name="Google Shape;3021;p72"/>
          <p:cNvSpPr txBox="1"/>
          <p:nvPr/>
        </p:nvSpPr>
        <p:spPr>
          <a:xfrm flipH="1">
            <a:off x="4360613" y="4035121"/>
            <a:ext cx="3993900" cy="3381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b="1" lang="en" sz="1200">
                <a:solidFill>
                  <a:schemeClr val="lt1"/>
                </a:solidFill>
                <a:uFill>
                  <a:noFill/>
                </a:uFill>
                <a:latin typeface="Bai Jamjuree"/>
                <a:ea typeface="Bai Jamjuree"/>
                <a:cs typeface="Bai Jamjuree"/>
                <a:sym typeface="Bai Jamjuree"/>
                <a:hlinkClick r:id="rId4">
                  <a:extLst>
                    <a:ext uri="{A12FA001-AC4F-418D-AE19-62706E023703}">
                      <ahyp:hlinkClr val="tx"/>
                    </a:ext>
                  </a:extLst>
                </a:hlinkClick>
              </a:rPr>
              <a:t>For more info, click here</a:t>
            </a:r>
            <a:endParaRPr b="1" sz="1200">
              <a:solidFill>
                <a:schemeClr val="lt1"/>
              </a:solidFill>
              <a:latin typeface="Bai Jamjuree"/>
              <a:ea typeface="Bai Jamjuree"/>
              <a:cs typeface="Bai Jamjuree"/>
              <a:sym typeface="Bai Jamjuree"/>
            </a:endParaRPr>
          </a:p>
        </p:txBody>
      </p:sp>
      <p:sp>
        <p:nvSpPr>
          <p:cNvPr id="3022" name="Google Shape;3022;p72"/>
          <p:cNvSpPr txBox="1"/>
          <p:nvPr/>
        </p:nvSpPr>
        <p:spPr>
          <a:xfrm>
            <a:off x="2659874" y="2088751"/>
            <a:ext cx="15861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Despite being red, Mars is a very cold place</a:t>
            </a:r>
            <a:endParaRPr>
              <a:solidFill>
                <a:schemeClr val="lt1"/>
              </a:solidFill>
              <a:latin typeface="Bai Jamjuree"/>
              <a:ea typeface="Bai Jamjuree"/>
              <a:cs typeface="Bai Jamjuree"/>
              <a:sym typeface="Bai Jamjuree"/>
            </a:endParaRPr>
          </a:p>
        </p:txBody>
      </p:sp>
      <p:sp>
        <p:nvSpPr>
          <p:cNvPr id="3023" name="Google Shape;3023;p72"/>
          <p:cNvSpPr txBox="1"/>
          <p:nvPr/>
        </p:nvSpPr>
        <p:spPr>
          <a:xfrm>
            <a:off x="2659952" y="3804720"/>
            <a:ext cx="15861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Neptune is the farthest planet from the Sun</a:t>
            </a:r>
            <a:endParaRPr>
              <a:solidFill>
                <a:schemeClr val="lt1"/>
              </a:solidFill>
              <a:latin typeface="Bai Jamjuree"/>
              <a:ea typeface="Bai Jamjuree"/>
              <a:cs typeface="Bai Jamjuree"/>
              <a:sym typeface="Bai Jamjuree"/>
            </a:endParaRPr>
          </a:p>
        </p:txBody>
      </p:sp>
      <p:sp>
        <p:nvSpPr>
          <p:cNvPr id="3024" name="Google Shape;3024;p72"/>
          <p:cNvSpPr txBox="1"/>
          <p:nvPr/>
        </p:nvSpPr>
        <p:spPr>
          <a:xfrm>
            <a:off x="2659874" y="1610478"/>
            <a:ext cx="1586100" cy="45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lt2"/>
                </a:solidFill>
                <a:latin typeface="Aldrich"/>
                <a:ea typeface="Aldrich"/>
                <a:cs typeface="Aldrich"/>
                <a:sym typeface="Aldrich"/>
              </a:rPr>
              <a:t>Project B</a:t>
            </a:r>
            <a:endParaRPr sz="2100">
              <a:solidFill>
                <a:schemeClr val="lt2"/>
              </a:solidFill>
              <a:latin typeface="Aldrich"/>
              <a:ea typeface="Aldrich"/>
              <a:cs typeface="Aldrich"/>
              <a:sym typeface="Aldrich"/>
            </a:endParaRPr>
          </a:p>
        </p:txBody>
      </p:sp>
      <p:sp>
        <p:nvSpPr>
          <p:cNvPr id="3025" name="Google Shape;3025;p72"/>
          <p:cNvSpPr txBox="1"/>
          <p:nvPr/>
        </p:nvSpPr>
        <p:spPr>
          <a:xfrm>
            <a:off x="2659875" y="3326498"/>
            <a:ext cx="1586100" cy="45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Project D</a:t>
            </a:r>
            <a:endParaRPr sz="2100">
              <a:solidFill>
                <a:schemeClr val="lt1"/>
              </a:solidFill>
              <a:latin typeface="Aldrich"/>
              <a:ea typeface="Aldrich"/>
              <a:cs typeface="Aldrich"/>
              <a:sym typeface="Aldrich"/>
            </a:endParaRPr>
          </a:p>
        </p:txBody>
      </p:sp>
      <p:sp>
        <p:nvSpPr>
          <p:cNvPr id="3026" name="Google Shape;3026;p72"/>
          <p:cNvSpPr txBox="1"/>
          <p:nvPr/>
        </p:nvSpPr>
        <p:spPr>
          <a:xfrm>
            <a:off x="1020300" y="1610478"/>
            <a:ext cx="1586100" cy="45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Aldrich"/>
                <a:ea typeface="Aldrich"/>
                <a:cs typeface="Aldrich"/>
                <a:sym typeface="Aldrich"/>
              </a:rPr>
              <a:t>Project A</a:t>
            </a:r>
            <a:endParaRPr sz="2100">
              <a:solidFill>
                <a:schemeClr val="accent1"/>
              </a:solidFill>
              <a:latin typeface="Aldrich"/>
              <a:ea typeface="Aldrich"/>
              <a:cs typeface="Aldrich"/>
              <a:sym typeface="Aldrich"/>
            </a:endParaRPr>
          </a:p>
        </p:txBody>
      </p:sp>
      <p:sp>
        <p:nvSpPr>
          <p:cNvPr id="3027" name="Google Shape;3027;p72"/>
          <p:cNvSpPr txBox="1"/>
          <p:nvPr/>
        </p:nvSpPr>
        <p:spPr>
          <a:xfrm>
            <a:off x="1020300" y="2088751"/>
            <a:ext cx="15861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Venus is the second planet from the Sun</a:t>
            </a:r>
            <a:endParaRPr>
              <a:solidFill>
                <a:schemeClr val="lt1"/>
              </a:solidFill>
              <a:latin typeface="Bai Jamjuree"/>
              <a:ea typeface="Bai Jamjuree"/>
              <a:cs typeface="Bai Jamjuree"/>
              <a:sym typeface="Bai Jamjuree"/>
            </a:endParaRPr>
          </a:p>
        </p:txBody>
      </p:sp>
      <p:sp>
        <p:nvSpPr>
          <p:cNvPr id="3028" name="Google Shape;3028;p72"/>
          <p:cNvSpPr txBox="1"/>
          <p:nvPr/>
        </p:nvSpPr>
        <p:spPr>
          <a:xfrm>
            <a:off x="1020300" y="3326498"/>
            <a:ext cx="1586100" cy="45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Project C</a:t>
            </a:r>
            <a:endParaRPr sz="2100">
              <a:solidFill>
                <a:schemeClr val="dk2"/>
              </a:solidFill>
              <a:latin typeface="Aldrich"/>
              <a:ea typeface="Aldrich"/>
              <a:cs typeface="Aldrich"/>
              <a:sym typeface="Aldrich"/>
            </a:endParaRPr>
          </a:p>
        </p:txBody>
      </p:sp>
      <p:sp>
        <p:nvSpPr>
          <p:cNvPr id="3029" name="Google Shape;3029;p72"/>
          <p:cNvSpPr txBox="1"/>
          <p:nvPr/>
        </p:nvSpPr>
        <p:spPr>
          <a:xfrm>
            <a:off x="1020300" y="3804720"/>
            <a:ext cx="15861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Earth is the place where we all live</a:t>
            </a:r>
            <a:endParaRPr>
              <a:solidFill>
                <a:schemeClr val="lt1"/>
              </a:solidFill>
              <a:latin typeface="Bai Jamjuree"/>
              <a:ea typeface="Bai Jamjuree"/>
              <a:cs typeface="Bai Jamjuree"/>
              <a:sym typeface="Bai Jamjuree"/>
            </a:endParaRPr>
          </a:p>
        </p:txBody>
      </p:sp>
      <p:sp>
        <p:nvSpPr>
          <p:cNvPr id="3030" name="Google Shape;3030;p72"/>
          <p:cNvSpPr txBox="1"/>
          <p:nvPr/>
        </p:nvSpPr>
        <p:spPr>
          <a:xfrm>
            <a:off x="2659875" y="3077080"/>
            <a:ext cx="1586100" cy="33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20%</a:t>
            </a:r>
            <a:endParaRPr sz="2100">
              <a:solidFill>
                <a:schemeClr val="lt1"/>
              </a:solidFill>
              <a:latin typeface="Aldrich"/>
              <a:ea typeface="Aldrich"/>
              <a:cs typeface="Aldrich"/>
              <a:sym typeface="Aldrich"/>
            </a:endParaRPr>
          </a:p>
        </p:txBody>
      </p:sp>
      <p:sp>
        <p:nvSpPr>
          <p:cNvPr id="3031" name="Google Shape;3031;p72"/>
          <p:cNvSpPr txBox="1"/>
          <p:nvPr/>
        </p:nvSpPr>
        <p:spPr>
          <a:xfrm>
            <a:off x="1020300" y="3077080"/>
            <a:ext cx="1586100" cy="33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25%</a:t>
            </a:r>
            <a:endParaRPr sz="2100">
              <a:solidFill>
                <a:schemeClr val="dk2"/>
              </a:solidFill>
              <a:latin typeface="Aldrich"/>
              <a:ea typeface="Aldrich"/>
              <a:cs typeface="Aldrich"/>
              <a:sym typeface="Aldrich"/>
            </a:endParaRPr>
          </a:p>
        </p:txBody>
      </p:sp>
      <p:sp>
        <p:nvSpPr>
          <p:cNvPr id="3032" name="Google Shape;3032;p72"/>
          <p:cNvSpPr txBox="1"/>
          <p:nvPr/>
        </p:nvSpPr>
        <p:spPr>
          <a:xfrm>
            <a:off x="2659875" y="1363385"/>
            <a:ext cx="1586100" cy="33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lt2"/>
                </a:solidFill>
                <a:latin typeface="Aldrich"/>
                <a:ea typeface="Aldrich"/>
                <a:cs typeface="Aldrich"/>
                <a:sym typeface="Aldrich"/>
              </a:rPr>
              <a:t>25%</a:t>
            </a:r>
            <a:endParaRPr sz="2100">
              <a:solidFill>
                <a:schemeClr val="lt2"/>
              </a:solidFill>
              <a:latin typeface="Aldrich"/>
              <a:ea typeface="Aldrich"/>
              <a:cs typeface="Aldrich"/>
              <a:sym typeface="Aldrich"/>
            </a:endParaRPr>
          </a:p>
        </p:txBody>
      </p:sp>
      <p:sp>
        <p:nvSpPr>
          <p:cNvPr id="3033" name="Google Shape;3033;p72"/>
          <p:cNvSpPr txBox="1"/>
          <p:nvPr/>
        </p:nvSpPr>
        <p:spPr>
          <a:xfrm>
            <a:off x="1020300" y="1363385"/>
            <a:ext cx="1586100" cy="33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Aldrich"/>
                <a:ea typeface="Aldrich"/>
                <a:cs typeface="Aldrich"/>
                <a:sym typeface="Aldrich"/>
              </a:rPr>
              <a:t>30%</a:t>
            </a:r>
            <a:endParaRPr sz="2100">
              <a:solidFill>
                <a:schemeClr val="accent1"/>
              </a:solidFill>
              <a:latin typeface="Aldrich"/>
              <a:ea typeface="Aldrich"/>
              <a:cs typeface="Aldrich"/>
              <a:sym typeface="Aldrich"/>
            </a:endParaRPr>
          </a:p>
        </p:txBody>
      </p:sp>
      <p:sp>
        <p:nvSpPr>
          <p:cNvPr id="3034" name="Google Shape;3034;p72"/>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2"/>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2">
            <a:hlinkClick action="ppaction://hlinksldjump" r:id="rId5"/>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2">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2">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2.3.2</a:t>
            </a:r>
            <a:r>
              <a:rPr lang="en"/>
              <a:t>Parameter Tunning</a:t>
            </a:r>
            <a:endParaRPr/>
          </a:p>
        </p:txBody>
      </p:sp>
      <p:pic>
        <p:nvPicPr>
          <p:cNvPr id="3040" name="Google Shape;3040;p72" title="Gráfico">
            <a:hlinkClick r:id="rId6"/>
          </p:cNvPr>
          <p:cNvPicPr preferRelativeResize="0"/>
          <p:nvPr/>
        </p:nvPicPr>
        <p:blipFill rotWithShape="1">
          <a:blip r:embed="rId7">
            <a:alphaModFix/>
          </a:blip>
          <a:srcRect b="0" l="11917" r="0" t="0"/>
          <a:stretch/>
        </p:blipFill>
        <p:spPr>
          <a:xfrm>
            <a:off x="4509376" y="1190045"/>
            <a:ext cx="3696399" cy="269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22"/>
                                        </p:tgtEl>
                                        <p:attrNameLst>
                                          <p:attrName>style.visibility</p:attrName>
                                        </p:attrNameLst>
                                      </p:cBhvr>
                                      <p:to>
                                        <p:strVal val="visible"/>
                                      </p:to>
                                    </p:set>
                                    <p:animEffect filter="fade" transition="in">
                                      <p:cBhvr>
                                        <p:cTn dur="1000"/>
                                        <p:tgtEl>
                                          <p:spTgt spid="3022"/>
                                        </p:tgtEl>
                                      </p:cBhvr>
                                    </p:animEffect>
                                  </p:childTnLst>
                                </p:cTn>
                              </p:par>
                              <p:par>
                                <p:cTn fill="hold" nodeType="withEffect" presetClass="entr" presetID="10" presetSubtype="0">
                                  <p:stCondLst>
                                    <p:cond delay="0"/>
                                  </p:stCondLst>
                                  <p:childTnLst>
                                    <p:set>
                                      <p:cBhvr>
                                        <p:cTn dur="1" fill="hold">
                                          <p:stCondLst>
                                            <p:cond delay="0"/>
                                          </p:stCondLst>
                                        </p:cTn>
                                        <p:tgtEl>
                                          <p:spTgt spid="3023"/>
                                        </p:tgtEl>
                                        <p:attrNameLst>
                                          <p:attrName>style.visibility</p:attrName>
                                        </p:attrNameLst>
                                      </p:cBhvr>
                                      <p:to>
                                        <p:strVal val="visible"/>
                                      </p:to>
                                    </p:set>
                                    <p:animEffect filter="fade" transition="in">
                                      <p:cBhvr>
                                        <p:cTn dur="1000"/>
                                        <p:tgtEl>
                                          <p:spTgt spid="3023"/>
                                        </p:tgtEl>
                                      </p:cBhvr>
                                    </p:animEffect>
                                  </p:childTnLst>
                                </p:cTn>
                              </p:par>
                              <p:par>
                                <p:cTn fill="hold" nodeType="withEffect" presetClass="entr" presetID="10" presetSubtype="0">
                                  <p:stCondLst>
                                    <p:cond delay="0"/>
                                  </p:stCondLst>
                                  <p:childTnLst>
                                    <p:set>
                                      <p:cBhvr>
                                        <p:cTn dur="1" fill="hold">
                                          <p:stCondLst>
                                            <p:cond delay="0"/>
                                          </p:stCondLst>
                                        </p:cTn>
                                        <p:tgtEl>
                                          <p:spTgt spid="3024"/>
                                        </p:tgtEl>
                                        <p:attrNameLst>
                                          <p:attrName>style.visibility</p:attrName>
                                        </p:attrNameLst>
                                      </p:cBhvr>
                                      <p:to>
                                        <p:strVal val="visible"/>
                                      </p:to>
                                    </p:set>
                                    <p:animEffect filter="fade" transition="in">
                                      <p:cBhvr>
                                        <p:cTn dur="1000"/>
                                        <p:tgtEl>
                                          <p:spTgt spid="3024"/>
                                        </p:tgtEl>
                                      </p:cBhvr>
                                    </p:animEffect>
                                  </p:childTnLst>
                                </p:cTn>
                              </p:par>
                              <p:par>
                                <p:cTn fill="hold" nodeType="withEffect" presetClass="entr" presetID="10" presetSubtype="0">
                                  <p:stCondLst>
                                    <p:cond delay="0"/>
                                  </p:stCondLst>
                                  <p:childTnLst>
                                    <p:set>
                                      <p:cBhvr>
                                        <p:cTn dur="1" fill="hold">
                                          <p:stCondLst>
                                            <p:cond delay="0"/>
                                          </p:stCondLst>
                                        </p:cTn>
                                        <p:tgtEl>
                                          <p:spTgt spid="3025"/>
                                        </p:tgtEl>
                                        <p:attrNameLst>
                                          <p:attrName>style.visibility</p:attrName>
                                        </p:attrNameLst>
                                      </p:cBhvr>
                                      <p:to>
                                        <p:strVal val="visible"/>
                                      </p:to>
                                    </p:set>
                                    <p:animEffect filter="fade" transition="in">
                                      <p:cBhvr>
                                        <p:cTn dur="1000"/>
                                        <p:tgtEl>
                                          <p:spTgt spid="3025"/>
                                        </p:tgtEl>
                                      </p:cBhvr>
                                    </p:animEffect>
                                  </p:childTnLst>
                                </p:cTn>
                              </p:par>
                              <p:par>
                                <p:cTn fill="hold" nodeType="withEffect" presetClass="entr" presetID="10" presetSubtype="0">
                                  <p:stCondLst>
                                    <p:cond delay="0"/>
                                  </p:stCondLst>
                                  <p:childTnLst>
                                    <p:set>
                                      <p:cBhvr>
                                        <p:cTn dur="1" fill="hold">
                                          <p:stCondLst>
                                            <p:cond delay="0"/>
                                          </p:stCondLst>
                                        </p:cTn>
                                        <p:tgtEl>
                                          <p:spTgt spid="3026"/>
                                        </p:tgtEl>
                                        <p:attrNameLst>
                                          <p:attrName>style.visibility</p:attrName>
                                        </p:attrNameLst>
                                      </p:cBhvr>
                                      <p:to>
                                        <p:strVal val="visible"/>
                                      </p:to>
                                    </p:set>
                                    <p:animEffect filter="fade" transition="in">
                                      <p:cBhvr>
                                        <p:cTn dur="1000"/>
                                        <p:tgtEl>
                                          <p:spTgt spid="3026"/>
                                        </p:tgtEl>
                                      </p:cBhvr>
                                    </p:animEffect>
                                  </p:childTnLst>
                                </p:cTn>
                              </p:par>
                              <p:par>
                                <p:cTn fill="hold" nodeType="withEffect" presetClass="entr" presetID="10" presetSubtype="0">
                                  <p:stCondLst>
                                    <p:cond delay="0"/>
                                  </p:stCondLst>
                                  <p:childTnLst>
                                    <p:set>
                                      <p:cBhvr>
                                        <p:cTn dur="1" fill="hold">
                                          <p:stCondLst>
                                            <p:cond delay="0"/>
                                          </p:stCondLst>
                                        </p:cTn>
                                        <p:tgtEl>
                                          <p:spTgt spid="3027"/>
                                        </p:tgtEl>
                                        <p:attrNameLst>
                                          <p:attrName>style.visibility</p:attrName>
                                        </p:attrNameLst>
                                      </p:cBhvr>
                                      <p:to>
                                        <p:strVal val="visible"/>
                                      </p:to>
                                    </p:set>
                                    <p:animEffect filter="fade" transition="in">
                                      <p:cBhvr>
                                        <p:cTn dur="1000"/>
                                        <p:tgtEl>
                                          <p:spTgt spid="3027"/>
                                        </p:tgtEl>
                                      </p:cBhvr>
                                    </p:animEffect>
                                  </p:childTnLst>
                                </p:cTn>
                              </p:par>
                              <p:par>
                                <p:cTn fill="hold" nodeType="withEffect" presetClass="entr" presetID="10" presetSubtype="0">
                                  <p:stCondLst>
                                    <p:cond delay="0"/>
                                  </p:stCondLst>
                                  <p:childTnLst>
                                    <p:set>
                                      <p:cBhvr>
                                        <p:cTn dur="1" fill="hold">
                                          <p:stCondLst>
                                            <p:cond delay="0"/>
                                          </p:stCondLst>
                                        </p:cTn>
                                        <p:tgtEl>
                                          <p:spTgt spid="3028"/>
                                        </p:tgtEl>
                                        <p:attrNameLst>
                                          <p:attrName>style.visibility</p:attrName>
                                        </p:attrNameLst>
                                      </p:cBhvr>
                                      <p:to>
                                        <p:strVal val="visible"/>
                                      </p:to>
                                    </p:set>
                                    <p:animEffect filter="fade" transition="in">
                                      <p:cBhvr>
                                        <p:cTn dur="1000"/>
                                        <p:tgtEl>
                                          <p:spTgt spid="3028"/>
                                        </p:tgtEl>
                                      </p:cBhvr>
                                    </p:animEffect>
                                  </p:childTnLst>
                                </p:cTn>
                              </p:par>
                              <p:par>
                                <p:cTn fill="hold" nodeType="withEffect" presetClass="entr" presetID="10" presetSubtype="0">
                                  <p:stCondLst>
                                    <p:cond delay="0"/>
                                  </p:stCondLst>
                                  <p:childTnLst>
                                    <p:set>
                                      <p:cBhvr>
                                        <p:cTn dur="1" fill="hold">
                                          <p:stCondLst>
                                            <p:cond delay="0"/>
                                          </p:stCondLst>
                                        </p:cTn>
                                        <p:tgtEl>
                                          <p:spTgt spid="3029"/>
                                        </p:tgtEl>
                                        <p:attrNameLst>
                                          <p:attrName>style.visibility</p:attrName>
                                        </p:attrNameLst>
                                      </p:cBhvr>
                                      <p:to>
                                        <p:strVal val="visible"/>
                                      </p:to>
                                    </p:set>
                                    <p:animEffect filter="fade" transition="in">
                                      <p:cBhvr>
                                        <p:cTn dur="1000"/>
                                        <p:tgtEl>
                                          <p:spTgt spid="3029"/>
                                        </p:tgtEl>
                                      </p:cBhvr>
                                    </p:animEffect>
                                  </p:childTnLst>
                                </p:cTn>
                              </p:par>
                              <p:par>
                                <p:cTn fill="hold" nodeType="withEffect" presetClass="entr" presetID="10" presetSubtype="0">
                                  <p:stCondLst>
                                    <p:cond delay="0"/>
                                  </p:stCondLst>
                                  <p:childTnLst>
                                    <p:set>
                                      <p:cBhvr>
                                        <p:cTn dur="1" fill="hold">
                                          <p:stCondLst>
                                            <p:cond delay="0"/>
                                          </p:stCondLst>
                                        </p:cTn>
                                        <p:tgtEl>
                                          <p:spTgt spid="3030"/>
                                        </p:tgtEl>
                                        <p:attrNameLst>
                                          <p:attrName>style.visibility</p:attrName>
                                        </p:attrNameLst>
                                      </p:cBhvr>
                                      <p:to>
                                        <p:strVal val="visible"/>
                                      </p:to>
                                    </p:set>
                                    <p:animEffect filter="fade" transition="in">
                                      <p:cBhvr>
                                        <p:cTn dur="1000"/>
                                        <p:tgtEl>
                                          <p:spTgt spid="3030"/>
                                        </p:tgtEl>
                                      </p:cBhvr>
                                    </p:animEffect>
                                  </p:childTnLst>
                                </p:cTn>
                              </p:par>
                              <p:par>
                                <p:cTn fill="hold" nodeType="withEffect" presetClass="entr" presetID="10" presetSubtype="0">
                                  <p:stCondLst>
                                    <p:cond delay="0"/>
                                  </p:stCondLst>
                                  <p:childTnLst>
                                    <p:set>
                                      <p:cBhvr>
                                        <p:cTn dur="1" fill="hold">
                                          <p:stCondLst>
                                            <p:cond delay="0"/>
                                          </p:stCondLst>
                                        </p:cTn>
                                        <p:tgtEl>
                                          <p:spTgt spid="3031"/>
                                        </p:tgtEl>
                                        <p:attrNameLst>
                                          <p:attrName>style.visibility</p:attrName>
                                        </p:attrNameLst>
                                      </p:cBhvr>
                                      <p:to>
                                        <p:strVal val="visible"/>
                                      </p:to>
                                    </p:set>
                                    <p:animEffect filter="fade" transition="in">
                                      <p:cBhvr>
                                        <p:cTn dur="1000"/>
                                        <p:tgtEl>
                                          <p:spTgt spid="3031"/>
                                        </p:tgtEl>
                                      </p:cBhvr>
                                    </p:animEffect>
                                  </p:childTnLst>
                                </p:cTn>
                              </p:par>
                              <p:par>
                                <p:cTn fill="hold" nodeType="withEffect" presetClass="entr" presetID="10" presetSubtype="0">
                                  <p:stCondLst>
                                    <p:cond delay="0"/>
                                  </p:stCondLst>
                                  <p:childTnLst>
                                    <p:set>
                                      <p:cBhvr>
                                        <p:cTn dur="1" fill="hold">
                                          <p:stCondLst>
                                            <p:cond delay="0"/>
                                          </p:stCondLst>
                                        </p:cTn>
                                        <p:tgtEl>
                                          <p:spTgt spid="3032"/>
                                        </p:tgtEl>
                                        <p:attrNameLst>
                                          <p:attrName>style.visibility</p:attrName>
                                        </p:attrNameLst>
                                      </p:cBhvr>
                                      <p:to>
                                        <p:strVal val="visible"/>
                                      </p:to>
                                    </p:set>
                                    <p:animEffect filter="fade" transition="in">
                                      <p:cBhvr>
                                        <p:cTn dur="1000"/>
                                        <p:tgtEl>
                                          <p:spTgt spid="3032"/>
                                        </p:tgtEl>
                                      </p:cBhvr>
                                    </p:animEffect>
                                  </p:childTnLst>
                                </p:cTn>
                              </p:par>
                              <p:par>
                                <p:cTn fill="hold" nodeType="withEffect" presetClass="entr" presetID="10" presetSubtype="0">
                                  <p:stCondLst>
                                    <p:cond delay="0"/>
                                  </p:stCondLst>
                                  <p:childTnLst>
                                    <p:set>
                                      <p:cBhvr>
                                        <p:cTn dur="1" fill="hold">
                                          <p:stCondLst>
                                            <p:cond delay="0"/>
                                          </p:stCondLst>
                                        </p:cTn>
                                        <p:tgtEl>
                                          <p:spTgt spid="3033"/>
                                        </p:tgtEl>
                                        <p:attrNameLst>
                                          <p:attrName>style.visibility</p:attrName>
                                        </p:attrNameLst>
                                      </p:cBhvr>
                                      <p:to>
                                        <p:strVal val="visible"/>
                                      </p:to>
                                    </p:set>
                                    <p:animEffect filter="fade" transition="in">
                                      <p:cBhvr>
                                        <p:cTn dur="1000"/>
                                        <p:tgtEl>
                                          <p:spTgt spid="3033"/>
                                        </p:tgtEl>
                                      </p:cBhvr>
                                    </p:animEffect>
                                  </p:childTnLst>
                                </p:cTn>
                              </p:par>
                              <p:par>
                                <p:cTn fill="hold" nodeType="withEffect" presetClass="entr" presetID="2" presetSubtype="2">
                                  <p:stCondLst>
                                    <p:cond delay="0"/>
                                  </p:stCondLst>
                                  <p:childTnLst>
                                    <p:set>
                                      <p:cBhvr>
                                        <p:cTn dur="1" fill="hold">
                                          <p:stCondLst>
                                            <p:cond delay="0"/>
                                          </p:stCondLst>
                                        </p:cTn>
                                        <p:tgtEl>
                                          <p:spTgt spid="3021"/>
                                        </p:tgtEl>
                                        <p:attrNameLst>
                                          <p:attrName>style.visibility</p:attrName>
                                        </p:attrNameLst>
                                      </p:cBhvr>
                                      <p:to>
                                        <p:strVal val="visible"/>
                                      </p:to>
                                    </p:set>
                                    <p:anim calcmode="lin" valueType="num">
                                      <p:cBhvr additive="base">
                                        <p:cTn dur="1300"/>
                                        <p:tgtEl>
                                          <p:spTgt spid="302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034"/>
                                        </p:tgtEl>
                                        <p:attrNameLst>
                                          <p:attrName>style.visibility</p:attrName>
                                        </p:attrNameLst>
                                      </p:cBhvr>
                                      <p:to>
                                        <p:strVal val="visible"/>
                                      </p:to>
                                    </p:set>
                                    <p:animEffect filter="fade" transition="in">
                                      <p:cBhvr>
                                        <p:cTn dur="1000"/>
                                        <p:tgtEl>
                                          <p:spTgt spid="3034"/>
                                        </p:tgtEl>
                                      </p:cBhvr>
                                    </p:animEffect>
                                  </p:childTnLst>
                                </p:cTn>
                              </p:par>
                              <p:par>
                                <p:cTn fill="hold" nodeType="withEffect" presetClass="entr" presetID="10" presetSubtype="0">
                                  <p:stCondLst>
                                    <p:cond delay="0"/>
                                  </p:stCondLst>
                                  <p:childTnLst>
                                    <p:set>
                                      <p:cBhvr>
                                        <p:cTn dur="1" fill="hold">
                                          <p:stCondLst>
                                            <p:cond delay="0"/>
                                          </p:stCondLst>
                                        </p:cTn>
                                        <p:tgtEl>
                                          <p:spTgt spid="3035"/>
                                        </p:tgtEl>
                                        <p:attrNameLst>
                                          <p:attrName>style.visibility</p:attrName>
                                        </p:attrNameLst>
                                      </p:cBhvr>
                                      <p:to>
                                        <p:strVal val="visible"/>
                                      </p:to>
                                    </p:set>
                                    <p:animEffect filter="fade" transition="in">
                                      <p:cBhvr>
                                        <p:cTn dur="1000"/>
                                        <p:tgtEl>
                                          <p:spTgt spid="3035"/>
                                        </p:tgtEl>
                                      </p:cBhvr>
                                    </p:animEffect>
                                  </p:childTnLst>
                                </p:cTn>
                              </p:par>
                              <p:par>
                                <p:cTn fill="hold" nodeType="withEffect" presetClass="entr" presetID="10" presetSubtype="0">
                                  <p:stCondLst>
                                    <p:cond delay="0"/>
                                  </p:stCondLst>
                                  <p:childTnLst>
                                    <p:set>
                                      <p:cBhvr>
                                        <p:cTn dur="1" fill="hold">
                                          <p:stCondLst>
                                            <p:cond delay="0"/>
                                          </p:stCondLst>
                                        </p:cTn>
                                        <p:tgtEl>
                                          <p:spTgt spid="3036"/>
                                        </p:tgtEl>
                                        <p:attrNameLst>
                                          <p:attrName>style.visibility</p:attrName>
                                        </p:attrNameLst>
                                      </p:cBhvr>
                                      <p:to>
                                        <p:strVal val="visible"/>
                                      </p:to>
                                    </p:set>
                                    <p:animEffect filter="fade" transition="in">
                                      <p:cBhvr>
                                        <p:cTn dur="1000"/>
                                        <p:tgtEl>
                                          <p:spTgt spid="3036"/>
                                        </p:tgtEl>
                                      </p:cBhvr>
                                    </p:animEffect>
                                  </p:childTnLst>
                                </p:cTn>
                              </p:par>
                              <p:par>
                                <p:cTn fill="hold" nodeType="withEffect" presetClass="entr" presetID="10" presetSubtype="0">
                                  <p:stCondLst>
                                    <p:cond delay="0"/>
                                  </p:stCondLst>
                                  <p:childTnLst>
                                    <p:set>
                                      <p:cBhvr>
                                        <p:cTn dur="1" fill="hold">
                                          <p:stCondLst>
                                            <p:cond delay="0"/>
                                          </p:stCondLst>
                                        </p:cTn>
                                        <p:tgtEl>
                                          <p:spTgt spid="3037"/>
                                        </p:tgtEl>
                                        <p:attrNameLst>
                                          <p:attrName>style.visibility</p:attrName>
                                        </p:attrNameLst>
                                      </p:cBhvr>
                                      <p:to>
                                        <p:strVal val="visible"/>
                                      </p:to>
                                    </p:set>
                                    <p:animEffect filter="fade" transition="in">
                                      <p:cBhvr>
                                        <p:cTn dur="1000"/>
                                        <p:tgtEl>
                                          <p:spTgt spid="3037"/>
                                        </p:tgtEl>
                                      </p:cBhvr>
                                    </p:animEffect>
                                  </p:childTnLst>
                                </p:cTn>
                              </p:par>
                              <p:par>
                                <p:cTn fill="hold" nodeType="withEffect" presetClass="entr" presetID="10" presetSubtype="0">
                                  <p:stCondLst>
                                    <p:cond delay="0"/>
                                  </p:stCondLst>
                                  <p:childTnLst>
                                    <p:set>
                                      <p:cBhvr>
                                        <p:cTn dur="1" fill="hold">
                                          <p:stCondLst>
                                            <p:cond delay="0"/>
                                          </p:stCondLst>
                                        </p:cTn>
                                        <p:tgtEl>
                                          <p:spTgt spid="3038"/>
                                        </p:tgtEl>
                                        <p:attrNameLst>
                                          <p:attrName>style.visibility</p:attrName>
                                        </p:attrNameLst>
                                      </p:cBhvr>
                                      <p:to>
                                        <p:strVal val="visible"/>
                                      </p:to>
                                    </p:set>
                                    <p:animEffect filter="fade" transition="in">
                                      <p:cBhvr>
                                        <p:cTn dur="1000"/>
                                        <p:tgtEl>
                                          <p:spTgt spid="3038"/>
                                        </p:tgtEl>
                                      </p:cBhvr>
                                    </p:animEffect>
                                  </p:childTnLst>
                                </p:cTn>
                              </p:par>
                              <p:par>
                                <p:cTn fill="hold" nodeType="withEffect" presetClass="entr" presetID="2" presetSubtype="8">
                                  <p:stCondLst>
                                    <p:cond delay="0"/>
                                  </p:stCondLst>
                                  <p:childTnLst>
                                    <p:set>
                                      <p:cBhvr>
                                        <p:cTn dur="1" fill="hold">
                                          <p:stCondLst>
                                            <p:cond delay="0"/>
                                          </p:stCondLst>
                                        </p:cTn>
                                        <p:tgtEl>
                                          <p:spTgt spid="3039"/>
                                        </p:tgtEl>
                                        <p:attrNameLst>
                                          <p:attrName>style.visibility</p:attrName>
                                        </p:attrNameLst>
                                      </p:cBhvr>
                                      <p:to>
                                        <p:strVal val="visible"/>
                                      </p:to>
                                    </p:set>
                                    <p:anim calcmode="lin" valueType="num">
                                      <p:cBhvr additive="base">
                                        <p:cTn dur="1000"/>
                                        <p:tgtEl>
                                          <p:spTgt spid="30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040"/>
                                        </p:tgtEl>
                                        <p:attrNameLst>
                                          <p:attrName>style.visibility</p:attrName>
                                        </p:attrNameLst>
                                      </p:cBhvr>
                                      <p:to>
                                        <p:strVal val="visible"/>
                                      </p:to>
                                    </p:set>
                                    <p:anim calcmode="lin" valueType="num">
                                      <p:cBhvr additive="base">
                                        <p:cTn dur="1000"/>
                                        <p:tgtEl>
                                          <p:spTgt spid="30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pic>
        <p:nvPicPr>
          <p:cNvPr id="3045" name="Google Shape;3045;p7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46" name="Google Shape;3046;p7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2.3.3. TUNNING SCHEMA</a:t>
            </a:r>
            <a:endParaRPr/>
          </a:p>
        </p:txBody>
      </p:sp>
      <p:graphicFrame>
        <p:nvGraphicFramePr>
          <p:cNvPr id="3047" name="Google Shape;3047;p73"/>
          <p:cNvGraphicFramePr/>
          <p:nvPr/>
        </p:nvGraphicFramePr>
        <p:xfrm>
          <a:off x="846713" y="1257574"/>
          <a:ext cx="3000000" cy="3000000"/>
        </p:xfrm>
        <a:graphic>
          <a:graphicData uri="http://schemas.openxmlformats.org/drawingml/2006/table">
            <a:tbl>
              <a:tblPr>
                <a:noFill/>
                <a:tableStyleId>{4DEEF194-4398-4DD1-B1A3-4672B353C762}</a:tableStyleId>
              </a:tblPr>
              <a:tblGrid>
                <a:gridCol w="1148350"/>
                <a:gridCol w="1148350"/>
                <a:gridCol w="1148350"/>
                <a:gridCol w="1148350"/>
                <a:gridCol w="1148350"/>
              </a:tblGrid>
              <a:tr h="673625">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3625">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3625">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3625">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73625">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grpSp>
        <p:nvGrpSpPr>
          <p:cNvPr id="3048" name="Google Shape;3048;p73"/>
          <p:cNvGrpSpPr/>
          <p:nvPr/>
        </p:nvGrpSpPr>
        <p:grpSpPr>
          <a:xfrm>
            <a:off x="4428877" y="2600863"/>
            <a:ext cx="555517" cy="554294"/>
            <a:chOff x="5265017" y="3086305"/>
            <a:chExt cx="555517" cy="554294"/>
          </a:xfrm>
        </p:grpSpPr>
        <p:sp>
          <p:nvSpPr>
            <p:cNvPr id="3049" name="Google Shape;3049;p73"/>
            <p:cNvSpPr/>
            <p:nvPr/>
          </p:nvSpPr>
          <p:spPr>
            <a:xfrm>
              <a:off x="5265017" y="308630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3"/>
            <p:cNvSpPr/>
            <p:nvPr/>
          </p:nvSpPr>
          <p:spPr>
            <a:xfrm>
              <a:off x="5375255" y="3249721"/>
              <a:ext cx="324954" cy="237177"/>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51" name="Google Shape;3051;p73"/>
          <p:cNvGrpSpPr/>
          <p:nvPr/>
        </p:nvGrpSpPr>
        <p:grpSpPr>
          <a:xfrm>
            <a:off x="5871421" y="3260900"/>
            <a:ext cx="555517" cy="554294"/>
            <a:chOff x="5265017" y="3086305"/>
            <a:chExt cx="555517" cy="554294"/>
          </a:xfrm>
        </p:grpSpPr>
        <p:sp>
          <p:nvSpPr>
            <p:cNvPr id="3052" name="Google Shape;3052;p73"/>
            <p:cNvSpPr/>
            <p:nvPr/>
          </p:nvSpPr>
          <p:spPr>
            <a:xfrm>
              <a:off x="5265017" y="308630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3"/>
            <p:cNvSpPr/>
            <p:nvPr/>
          </p:nvSpPr>
          <p:spPr>
            <a:xfrm>
              <a:off x="5375255" y="3249721"/>
              <a:ext cx="324954" cy="237177"/>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54" name="Google Shape;3054;p73"/>
          <p:cNvGrpSpPr/>
          <p:nvPr/>
        </p:nvGrpSpPr>
        <p:grpSpPr>
          <a:xfrm>
            <a:off x="2996789" y="1934775"/>
            <a:ext cx="555517" cy="554294"/>
            <a:chOff x="5265017" y="3086305"/>
            <a:chExt cx="555517" cy="554294"/>
          </a:xfrm>
        </p:grpSpPr>
        <p:sp>
          <p:nvSpPr>
            <p:cNvPr id="3055" name="Google Shape;3055;p73"/>
            <p:cNvSpPr/>
            <p:nvPr/>
          </p:nvSpPr>
          <p:spPr>
            <a:xfrm>
              <a:off x="5265017" y="308630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3"/>
            <p:cNvSpPr/>
            <p:nvPr/>
          </p:nvSpPr>
          <p:spPr>
            <a:xfrm>
              <a:off x="5375255" y="3249721"/>
              <a:ext cx="324954" cy="237177"/>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057" name="Google Shape;3057;p73"/>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3"/>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3">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3">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3">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2" name="Google Shape;3062;p73"/>
          <p:cNvGrpSpPr/>
          <p:nvPr/>
        </p:nvGrpSpPr>
        <p:grpSpPr>
          <a:xfrm>
            <a:off x="7264046" y="3951388"/>
            <a:ext cx="555517" cy="554294"/>
            <a:chOff x="5265017" y="3086305"/>
            <a:chExt cx="555517" cy="554294"/>
          </a:xfrm>
        </p:grpSpPr>
        <p:sp>
          <p:nvSpPr>
            <p:cNvPr id="3063" name="Google Shape;3063;p73"/>
            <p:cNvSpPr/>
            <p:nvPr/>
          </p:nvSpPr>
          <p:spPr>
            <a:xfrm>
              <a:off x="5265017" y="308630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3"/>
            <p:cNvSpPr/>
            <p:nvPr/>
          </p:nvSpPr>
          <p:spPr>
            <a:xfrm>
              <a:off x="5375255" y="3249721"/>
              <a:ext cx="324954" cy="237177"/>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65" name="Google Shape;3065;p73"/>
          <p:cNvGrpSpPr/>
          <p:nvPr/>
        </p:nvGrpSpPr>
        <p:grpSpPr>
          <a:xfrm>
            <a:off x="2986327" y="2600863"/>
            <a:ext cx="555517" cy="554294"/>
            <a:chOff x="5265017" y="3086305"/>
            <a:chExt cx="555517" cy="554294"/>
          </a:xfrm>
        </p:grpSpPr>
        <p:sp>
          <p:nvSpPr>
            <p:cNvPr id="3066" name="Google Shape;3066;p73"/>
            <p:cNvSpPr/>
            <p:nvPr/>
          </p:nvSpPr>
          <p:spPr>
            <a:xfrm>
              <a:off x="5265017" y="308630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3"/>
            <p:cNvSpPr/>
            <p:nvPr/>
          </p:nvSpPr>
          <p:spPr>
            <a:xfrm>
              <a:off x="5375255" y="3249721"/>
              <a:ext cx="324954" cy="237177"/>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068" name="Google Shape;3068;p73"/>
          <p:cNvGrpSpPr/>
          <p:nvPr/>
        </p:nvGrpSpPr>
        <p:grpSpPr>
          <a:xfrm>
            <a:off x="4428877" y="3260900"/>
            <a:ext cx="555517" cy="554294"/>
            <a:chOff x="5265017" y="3086305"/>
            <a:chExt cx="555517" cy="554294"/>
          </a:xfrm>
        </p:grpSpPr>
        <p:sp>
          <p:nvSpPr>
            <p:cNvPr id="3069" name="Google Shape;3069;p73"/>
            <p:cNvSpPr/>
            <p:nvPr/>
          </p:nvSpPr>
          <p:spPr>
            <a:xfrm>
              <a:off x="5265017" y="308630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3"/>
            <p:cNvSpPr/>
            <p:nvPr/>
          </p:nvSpPr>
          <p:spPr>
            <a:xfrm>
              <a:off x="5375255" y="3249721"/>
              <a:ext cx="324954" cy="237177"/>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046"/>
                                        </p:tgtEl>
                                        <p:attrNameLst>
                                          <p:attrName>style.visibility</p:attrName>
                                        </p:attrNameLst>
                                      </p:cBhvr>
                                      <p:to>
                                        <p:strVal val="visible"/>
                                      </p:to>
                                    </p:set>
                                    <p:anim calcmode="lin" valueType="num">
                                      <p:cBhvr additive="base">
                                        <p:cTn dur="1100"/>
                                        <p:tgtEl>
                                          <p:spTgt spid="304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047"/>
                                        </p:tgtEl>
                                        <p:attrNameLst>
                                          <p:attrName>style.visibility</p:attrName>
                                        </p:attrNameLst>
                                      </p:cBhvr>
                                      <p:to>
                                        <p:strVal val="visible"/>
                                      </p:to>
                                    </p:set>
                                    <p:animEffect filter="fade" transition="in">
                                      <p:cBhvr>
                                        <p:cTn dur="1000"/>
                                        <p:tgtEl>
                                          <p:spTgt spid="3047"/>
                                        </p:tgtEl>
                                      </p:cBhvr>
                                    </p:animEffect>
                                  </p:childTnLst>
                                </p:cTn>
                              </p:par>
                              <p:par>
                                <p:cTn fill="hold" nodeType="withEffect" presetClass="entr" presetID="23" presetSubtype="16">
                                  <p:stCondLst>
                                    <p:cond delay="0"/>
                                  </p:stCondLst>
                                  <p:childTnLst>
                                    <p:set>
                                      <p:cBhvr>
                                        <p:cTn dur="1" fill="hold">
                                          <p:stCondLst>
                                            <p:cond delay="0"/>
                                          </p:stCondLst>
                                        </p:cTn>
                                        <p:tgtEl>
                                          <p:spTgt spid="3048"/>
                                        </p:tgtEl>
                                        <p:attrNameLst>
                                          <p:attrName>style.visibility</p:attrName>
                                        </p:attrNameLst>
                                      </p:cBhvr>
                                      <p:to>
                                        <p:strVal val="visible"/>
                                      </p:to>
                                    </p:set>
                                    <p:anim calcmode="lin" valueType="num">
                                      <p:cBhvr additive="base">
                                        <p:cTn dur="1000"/>
                                        <p:tgtEl>
                                          <p:spTgt spid="3048"/>
                                        </p:tgtEl>
                                        <p:attrNameLst>
                                          <p:attrName>ppt_w</p:attrName>
                                        </p:attrNameLst>
                                      </p:cBhvr>
                                      <p:tavLst>
                                        <p:tav fmla="" tm="0">
                                          <p:val>
                                            <p:strVal val="0"/>
                                          </p:val>
                                        </p:tav>
                                        <p:tav fmla="" tm="100000">
                                          <p:val>
                                            <p:strVal val="#ppt_w"/>
                                          </p:val>
                                        </p:tav>
                                      </p:tavLst>
                                    </p:anim>
                                    <p:anim calcmode="lin" valueType="num">
                                      <p:cBhvr additive="base">
                                        <p:cTn dur="1000"/>
                                        <p:tgtEl>
                                          <p:spTgt spid="30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51"/>
                                        </p:tgtEl>
                                        <p:attrNameLst>
                                          <p:attrName>style.visibility</p:attrName>
                                        </p:attrNameLst>
                                      </p:cBhvr>
                                      <p:to>
                                        <p:strVal val="visible"/>
                                      </p:to>
                                    </p:set>
                                    <p:anim calcmode="lin" valueType="num">
                                      <p:cBhvr additive="base">
                                        <p:cTn dur="1000"/>
                                        <p:tgtEl>
                                          <p:spTgt spid="3051"/>
                                        </p:tgtEl>
                                        <p:attrNameLst>
                                          <p:attrName>ppt_w</p:attrName>
                                        </p:attrNameLst>
                                      </p:cBhvr>
                                      <p:tavLst>
                                        <p:tav fmla="" tm="0">
                                          <p:val>
                                            <p:strVal val="0"/>
                                          </p:val>
                                        </p:tav>
                                        <p:tav fmla="" tm="100000">
                                          <p:val>
                                            <p:strVal val="#ppt_w"/>
                                          </p:val>
                                        </p:tav>
                                      </p:tavLst>
                                    </p:anim>
                                    <p:anim calcmode="lin" valueType="num">
                                      <p:cBhvr additive="base">
                                        <p:cTn dur="1000"/>
                                        <p:tgtEl>
                                          <p:spTgt spid="30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54"/>
                                        </p:tgtEl>
                                        <p:attrNameLst>
                                          <p:attrName>style.visibility</p:attrName>
                                        </p:attrNameLst>
                                      </p:cBhvr>
                                      <p:to>
                                        <p:strVal val="visible"/>
                                      </p:to>
                                    </p:set>
                                    <p:anim calcmode="lin" valueType="num">
                                      <p:cBhvr additive="base">
                                        <p:cTn dur="1000"/>
                                        <p:tgtEl>
                                          <p:spTgt spid="3054"/>
                                        </p:tgtEl>
                                        <p:attrNameLst>
                                          <p:attrName>ppt_w</p:attrName>
                                        </p:attrNameLst>
                                      </p:cBhvr>
                                      <p:tavLst>
                                        <p:tav fmla="" tm="0">
                                          <p:val>
                                            <p:strVal val="0"/>
                                          </p:val>
                                        </p:tav>
                                        <p:tav fmla="" tm="100000">
                                          <p:val>
                                            <p:strVal val="#ppt_w"/>
                                          </p:val>
                                        </p:tav>
                                      </p:tavLst>
                                    </p:anim>
                                    <p:anim calcmode="lin" valueType="num">
                                      <p:cBhvr additive="base">
                                        <p:cTn dur="1000"/>
                                        <p:tgtEl>
                                          <p:spTgt spid="3054"/>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057"/>
                                        </p:tgtEl>
                                        <p:attrNameLst>
                                          <p:attrName>style.visibility</p:attrName>
                                        </p:attrNameLst>
                                      </p:cBhvr>
                                      <p:to>
                                        <p:strVal val="visible"/>
                                      </p:to>
                                    </p:set>
                                    <p:animEffect filter="fade" transition="in">
                                      <p:cBhvr>
                                        <p:cTn dur="1000"/>
                                        <p:tgtEl>
                                          <p:spTgt spid="3057"/>
                                        </p:tgtEl>
                                      </p:cBhvr>
                                    </p:animEffect>
                                  </p:childTnLst>
                                </p:cTn>
                              </p:par>
                              <p:par>
                                <p:cTn fill="hold" nodeType="withEffect" presetClass="entr" presetID="10" presetSubtype="0">
                                  <p:stCondLst>
                                    <p:cond delay="0"/>
                                  </p:stCondLst>
                                  <p:childTnLst>
                                    <p:set>
                                      <p:cBhvr>
                                        <p:cTn dur="1" fill="hold">
                                          <p:stCondLst>
                                            <p:cond delay="0"/>
                                          </p:stCondLst>
                                        </p:cTn>
                                        <p:tgtEl>
                                          <p:spTgt spid="3058"/>
                                        </p:tgtEl>
                                        <p:attrNameLst>
                                          <p:attrName>style.visibility</p:attrName>
                                        </p:attrNameLst>
                                      </p:cBhvr>
                                      <p:to>
                                        <p:strVal val="visible"/>
                                      </p:to>
                                    </p:set>
                                    <p:animEffect filter="fade" transition="in">
                                      <p:cBhvr>
                                        <p:cTn dur="1000"/>
                                        <p:tgtEl>
                                          <p:spTgt spid="3058"/>
                                        </p:tgtEl>
                                      </p:cBhvr>
                                    </p:animEffect>
                                  </p:childTnLst>
                                </p:cTn>
                              </p:par>
                              <p:par>
                                <p:cTn fill="hold" nodeType="withEffect" presetClass="entr" presetID="10" presetSubtype="0">
                                  <p:stCondLst>
                                    <p:cond delay="0"/>
                                  </p:stCondLst>
                                  <p:childTnLst>
                                    <p:set>
                                      <p:cBhvr>
                                        <p:cTn dur="1" fill="hold">
                                          <p:stCondLst>
                                            <p:cond delay="0"/>
                                          </p:stCondLst>
                                        </p:cTn>
                                        <p:tgtEl>
                                          <p:spTgt spid="3059"/>
                                        </p:tgtEl>
                                        <p:attrNameLst>
                                          <p:attrName>style.visibility</p:attrName>
                                        </p:attrNameLst>
                                      </p:cBhvr>
                                      <p:to>
                                        <p:strVal val="visible"/>
                                      </p:to>
                                    </p:set>
                                    <p:animEffect filter="fade" transition="in">
                                      <p:cBhvr>
                                        <p:cTn dur="1000"/>
                                        <p:tgtEl>
                                          <p:spTgt spid="3059"/>
                                        </p:tgtEl>
                                      </p:cBhvr>
                                    </p:animEffect>
                                  </p:childTnLst>
                                </p:cTn>
                              </p:par>
                              <p:par>
                                <p:cTn fill="hold" nodeType="withEffect" presetClass="entr" presetID="10" presetSubtype="0">
                                  <p:stCondLst>
                                    <p:cond delay="0"/>
                                  </p:stCondLst>
                                  <p:childTnLst>
                                    <p:set>
                                      <p:cBhvr>
                                        <p:cTn dur="1" fill="hold">
                                          <p:stCondLst>
                                            <p:cond delay="0"/>
                                          </p:stCondLst>
                                        </p:cTn>
                                        <p:tgtEl>
                                          <p:spTgt spid="3060"/>
                                        </p:tgtEl>
                                        <p:attrNameLst>
                                          <p:attrName>style.visibility</p:attrName>
                                        </p:attrNameLst>
                                      </p:cBhvr>
                                      <p:to>
                                        <p:strVal val="visible"/>
                                      </p:to>
                                    </p:set>
                                    <p:animEffect filter="fade" transition="in">
                                      <p:cBhvr>
                                        <p:cTn dur="1000"/>
                                        <p:tgtEl>
                                          <p:spTgt spid="3060"/>
                                        </p:tgtEl>
                                      </p:cBhvr>
                                    </p:animEffect>
                                  </p:childTnLst>
                                </p:cTn>
                              </p:par>
                              <p:par>
                                <p:cTn fill="hold" nodeType="withEffect" presetClass="entr" presetID="10" presetSubtype="0">
                                  <p:stCondLst>
                                    <p:cond delay="0"/>
                                  </p:stCondLst>
                                  <p:childTnLst>
                                    <p:set>
                                      <p:cBhvr>
                                        <p:cTn dur="1" fill="hold">
                                          <p:stCondLst>
                                            <p:cond delay="0"/>
                                          </p:stCondLst>
                                        </p:cTn>
                                        <p:tgtEl>
                                          <p:spTgt spid="3061"/>
                                        </p:tgtEl>
                                        <p:attrNameLst>
                                          <p:attrName>style.visibility</p:attrName>
                                        </p:attrNameLst>
                                      </p:cBhvr>
                                      <p:to>
                                        <p:strVal val="visible"/>
                                      </p:to>
                                    </p:set>
                                    <p:animEffect filter="fade" transition="in">
                                      <p:cBhvr>
                                        <p:cTn dur="1000"/>
                                        <p:tgtEl>
                                          <p:spTgt spid="3061"/>
                                        </p:tgtEl>
                                      </p:cBhvr>
                                    </p:animEffect>
                                  </p:childTnLst>
                                </p:cTn>
                              </p:par>
                              <p:par>
                                <p:cTn fill="hold" nodeType="withEffect" presetClass="entr" presetID="23" presetSubtype="16">
                                  <p:stCondLst>
                                    <p:cond delay="0"/>
                                  </p:stCondLst>
                                  <p:childTnLst>
                                    <p:set>
                                      <p:cBhvr>
                                        <p:cTn dur="1" fill="hold">
                                          <p:stCondLst>
                                            <p:cond delay="0"/>
                                          </p:stCondLst>
                                        </p:cTn>
                                        <p:tgtEl>
                                          <p:spTgt spid="3062"/>
                                        </p:tgtEl>
                                        <p:attrNameLst>
                                          <p:attrName>style.visibility</p:attrName>
                                        </p:attrNameLst>
                                      </p:cBhvr>
                                      <p:to>
                                        <p:strVal val="visible"/>
                                      </p:to>
                                    </p:set>
                                    <p:anim calcmode="lin" valueType="num">
                                      <p:cBhvr additive="base">
                                        <p:cTn dur="1000"/>
                                        <p:tgtEl>
                                          <p:spTgt spid="3062"/>
                                        </p:tgtEl>
                                        <p:attrNameLst>
                                          <p:attrName>ppt_w</p:attrName>
                                        </p:attrNameLst>
                                      </p:cBhvr>
                                      <p:tavLst>
                                        <p:tav fmla="" tm="0">
                                          <p:val>
                                            <p:strVal val="0"/>
                                          </p:val>
                                        </p:tav>
                                        <p:tav fmla="" tm="100000">
                                          <p:val>
                                            <p:strVal val="#ppt_w"/>
                                          </p:val>
                                        </p:tav>
                                      </p:tavLst>
                                    </p:anim>
                                    <p:anim calcmode="lin" valueType="num">
                                      <p:cBhvr additive="base">
                                        <p:cTn dur="1000"/>
                                        <p:tgtEl>
                                          <p:spTgt spid="30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65"/>
                                        </p:tgtEl>
                                        <p:attrNameLst>
                                          <p:attrName>style.visibility</p:attrName>
                                        </p:attrNameLst>
                                      </p:cBhvr>
                                      <p:to>
                                        <p:strVal val="visible"/>
                                      </p:to>
                                    </p:set>
                                    <p:anim calcmode="lin" valueType="num">
                                      <p:cBhvr additive="base">
                                        <p:cTn dur="1000"/>
                                        <p:tgtEl>
                                          <p:spTgt spid="3065"/>
                                        </p:tgtEl>
                                        <p:attrNameLst>
                                          <p:attrName>ppt_w</p:attrName>
                                        </p:attrNameLst>
                                      </p:cBhvr>
                                      <p:tavLst>
                                        <p:tav fmla="" tm="0">
                                          <p:val>
                                            <p:strVal val="0"/>
                                          </p:val>
                                        </p:tav>
                                        <p:tav fmla="" tm="100000">
                                          <p:val>
                                            <p:strVal val="#ppt_w"/>
                                          </p:val>
                                        </p:tav>
                                      </p:tavLst>
                                    </p:anim>
                                    <p:anim calcmode="lin" valueType="num">
                                      <p:cBhvr additive="base">
                                        <p:cTn dur="1000"/>
                                        <p:tgtEl>
                                          <p:spTgt spid="306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068"/>
                                        </p:tgtEl>
                                        <p:attrNameLst>
                                          <p:attrName>style.visibility</p:attrName>
                                        </p:attrNameLst>
                                      </p:cBhvr>
                                      <p:to>
                                        <p:strVal val="visible"/>
                                      </p:to>
                                    </p:set>
                                    <p:anim calcmode="lin" valueType="num">
                                      <p:cBhvr additive="base">
                                        <p:cTn dur="1000"/>
                                        <p:tgtEl>
                                          <p:spTgt spid="3068"/>
                                        </p:tgtEl>
                                        <p:attrNameLst>
                                          <p:attrName>ppt_w</p:attrName>
                                        </p:attrNameLst>
                                      </p:cBhvr>
                                      <p:tavLst>
                                        <p:tav fmla="" tm="0">
                                          <p:val>
                                            <p:strVal val="0"/>
                                          </p:val>
                                        </p:tav>
                                        <p:tav fmla="" tm="100000">
                                          <p:val>
                                            <p:strVal val="#ppt_w"/>
                                          </p:val>
                                        </p:tav>
                                      </p:tavLst>
                                    </p:anim>
                                    <p:anim calcmode="lin" valueType="num">
                                      <p:cBhvr additive="base">
                                        <p:cTn dur="1000"/>
                                        <p:tgtEl>
                                          <p:spTgt spid="306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pic>
        <p:nvPicPr>
          <p:cNvPr id="3075" name="Google Shape;3075;p74"/>
          <p:cNvPicPr preferRelativeResize="0"/>
          <p:nvPr/>
        </p:nvPicPr>
        <p:blipFill>
          <a:blip r:embed="rId3">
            <a:alphaModFix/>
          </a:blip>
          <a:stretch>
            <a:fillRect/>
          </a:stretch>
        </p:blipFill>
        <p:spPr>
          <a:xfrm>
            <a:off x="0" y="0"/>
            <a:ext cx="9144000" cy="5143500"/>
          </a:xfrm>
          <a:prstGeom prst="rect">
            <a:avLst/>
          </a:prstGeom>
          <a:noFill/>
          <a:ln>
            <a:noFill/>
          </a:ln>
        </p:spPr>
      </p:pic>
      <p:sp>
        <p:nvSpPr>
          <p:cNvPr id="3076" name="Google Shape;3076;p7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2.3.4 TRAINING RESULTS</a:t>
            </a:r>
            <a:endParaRPr/>
          </a:p>
        </p:txBody>
      </p:sp>
      <p:sp>
        <p:nvSpPr>
          <p:cNvPr id="3077" name="Google Shape;3077;p74"/>
          <p:cNvSpPr txBox="1"/>
          <p:nvPr/>
        </p:nvSpPr>
        <p:spPr>
          <a:xfrm>
            <a:off x="771780" y="1241503"/>
            <a:ext cx="1494300" cy="33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100">
                <a:solidFill>
                  <a:schemeClr val="lt1"/>
                </a:solidFill>
                <a:latin typeface="Aldrich"/>
                <a:ea typeface="Aldrich"/>
                <a:cs typeface="Aldrich"/>
                <a:sym typeface="Aldrich"/>
              </a:rPr>
              <a:t>Project A</a:t>
            </a:r>
            <a:endParaRPr sz="2100">
              <a:solidFill>
                <a:schemeClr val="lt1"/>
              </a:solidFill>
              <a:latin typeface="Aldrich"/>
              <a:ea typeface="Aldrich"/>
              <a:cs typeface="Aldrich"/>
              <a:sym typeface="Aldrich"/>
            </a:endParaRPr>
          </a:p>
        </p:txBody>
      </p:sp>
      <p:grpSp>
        <p:nvGrpSpPr>
          <p:cNvPr id="3078" name="Google Shape;3078;p74"/>
          <p:cNvGrpSpPr/>
          <p:nvPr/>
        </p:nvGrpSpPr>
        <p:grpSpPr>
          <a:xfrm>
            <a:off x="1589772" y="899053"/>
            <a:ext cx="2773831" cy="2773831"/>
            <a:chOff x="1589772" y="948990"/>
            <a:chExt cx="2773831" cy="2773831"/>
          </a:xfrm>
        </p:grpSpPr>
        <p:grpSp>
          <p:nvGrpSpPr>
            <p:cNvPr id="3079" name="Google Shape;3079;p74"/>
            <p:cNvGrpSpPr/>
            <p:nvPr/>
          </p:nvGrpSpPr>
          <p:grpSpPr>
            <a:xfrm flipH="1">
              <a:off x="1589772" y="948990"/>
              <a:ext cx="2773831" cy="2773831"/>
              <a:chOff x="5080188" y="927900"/>
              <a:chExt cx="961200" cy="961200"/>
            </a:xfrm>
          </p:grpSpPr>
          <p:sp>
            <p:nvSpPr>
              <p:cNvPr id="3080" name="Google Shape;3080;p74"/>
              <p:cNvSpPr/>
              <p:nvPr/>
            </p:nvSpPr>
            <p:spPr>
              <a:xfrm>
                <a:off x="5201900" y="1050116"/>
                <a:ext cx="716700" cy="716700"/>
              </a:xfrm>
              <a:prstGeom prst="donut">
                <a:avLst>
                  <a:gd fmla="val 4716"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4"/>
              <p:cNvSpPr/>
              <p:nvPr/>
            </p:nvSpPr>
            <p:spPr>
              <a:xfrm>
                <a:off x="5269594" y="1117818"/>
                <a:ext cx="581100" cy="581100"/>
              </a:xfrm>
              <a:prstGeom prst="donut">
                <a:avLst>
                  <a:gd fmla="val 5814"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4"/>
              <p:cNvSpPr/>
              <p:nvPr/>
            </p:nvSpPr>
            <p:spPr>
              <a:xfrm>
                <a:off x="5339279" y="1187526"/>
                <a:ext cx="441900" cy="441600"/>
              </a:xfrm>
              <a:prstGeom prst="donut">
                <a:avLst>
                  <a:gd fmla="val 764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4"/>
              <p:cNvSpPr/>
              <p:nvPr/>
            </p:nvSpPr>
            <p:spPr>
              <a:xfrm rot="-3809958">
                <a:off x="5202435" y="1050148"/>
                <a:ext cx="716705" cy="716705"/>
              </a:xfrm>
              <a:prstGeom prst="blockArc">
                <a:avLst>
                  <a:gd fmla="val 3806473" name="adj1"/>
                  <a:gd fmla="val 19995741" name="adj2"/>
                  <a:gd fmla="val 469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4"/>
              <p:cNvSpPr/>
              <p:nvPr/>
            </p:nvSpPr>
            <p:spPr>
              <a:xfrm rot="-3906059">
                <a:off x="5269616" y="1117617"/>
                <a:ext cx="581445" cy="581445"/>
              </a:xfrm>
              <a:prstGeom prst="blockArc">
                <a:avLst>
                  <a:gd fmla="val 5921229" name="adj1"/>
                  <a:gd fmla="val 20100839" name="adj2"/>
                  <a:gd fmla="val 5564"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4"/>
              <p:cNvSpPr/>
              <p:nvPr/>
            </p:nvSpPr>
            <p:spPr>
              <a:xfrm rot="-4222340">
                <a:off x="5339825" y="1187386"/>
                <a:ext cx="442087" cy="442087"/>
              </a:xfrm>
              <a:prstGeom prst="blockArc">
                <a:avLst>
                  <a:gd fmla="val 8341418" name="adj1"/>
                  <a:gd fmla="val 20414899" name="adj2"/>
                  <a:gd fmla="val 7688"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6" name="Google Shape;3086;p74"/>
            <p:cNvSpPr/>
            <p:nvPr/>
          </p:nvSpPr>
          <p:spPr>
            <a:xfrm flipH="1">
              <a:off x="2557253" y="1917421"/>
              <a:ext cx="838800" cy="838800"/>
            </a:xfrm>
            <a:prstGeom prst="donut">
              <a:avLst>
                <a:gd fmla="val 10182"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4"/>
            <p:cNvSpPr/>
            <p:nvPr/>
          </p:nvSpPr>
          <p:spPr>
            <a:xfrm flipH="1" rot="4539622">
              <a:off x="2557817" y="1916648"/>
              <a:ext cx="838215" cy="838215"/>
            </a:xfrm>
            <a:prstGeom prst="blockArc">
              <a:avLst>
                <a:gd fmla="val 7867898" name="adj1"/>
                <a:gd fmla="val 20700625" name="adj2"/>
                <a:gd fmla="val 10156"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8" name="Google Shape;3088;p74"/>
          <p:cNvSpPr txBox="1"/>
          <p:nvPr/>
        </p:nvSpPr>
        <p:spPr>
          <a:xfrm>
            <a:off x="3460913" y="3470554"/>
            <a:ext cx="7173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Aldrich"/>
                <a:ea typeface="Aldrich"/>
                <a:cs typeface="Aldrich"/>
                <a:sym typeface="Aldrich"/>
              </a:rPr>
              <a:t>75%</a:t>
            </a:r>
            <a:endParaRPr sz="1700">
              <a:solidFill>
                <a:schemeClr val="accent1"/>
              </a:solidFill>
              <a:latin typeface="Aldrich"/>
              <a:ea typeface="Aldrich"/>
              <a:cs typeface="Aldrich"/>
              <a:sym typeface="Aldrich"/>
            </a:endParaRPr>
          </a:p>
        </p:txBody>
      </p:sp>
      <p:sp>
        <p:nvSpPr>
          <p:cNvPr id="3089" name="Google Shape;3089;p74"/>
          <p:cNvSpPr txBox="1"/>
          <p:nvPr/>
        </p:nvSpPr>
        <p:spPr>
          <a:xfrm>
            <a:off x="1775162" y="3470554"/>
            <a:ext cx="1685700" cy="27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Progress</a:t>
            </a:r>
            <a:endParaRPr>
              <a:solidFill>
                <a:schemeClr val="lt1"/>
              </a:solidFill>
              <a:latin typeface="Bai Jamjuree"/>
              <a:ea typeface="Bai Jamjuree"/>
              <a:cs typeface="Bai Jamjuree"/>
              <a:sym typeface="Bai Jamjuree"/>
            </a:endParaRPr>
          </a:p>
        </p:txBody>
      </p:sp>
      <p:sp>
        <p:nvSpPr>
          <p:cNvPr id="3090" name="Google Shape;3090;p74"/>
          <p:cNvSpPr txBox="1"/>
          <p:nvPr/>
        </p:nvSpPr>
        <p:spPr>
          <a:xfrm>
            <a:off x="3460913" y="3746179"/>
            <a:ext cx="7173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2"/>
                </a:solidFill>
                <a:latin typeface="Aldrich"/>
                <a:ea typeface="Aldrich"/>
                <a:cs typeface="Aldrich"/>
                <a:sym typeface="Aldrich"/>
              </a:rPr>
              <a:t>65%</a:t>
            </a:r>
            <a:endParaRPr sz="1700">
              <a:solidFill>
                <a:schemeClr val="lt2"/>
              </a:solidFill>
              <a:latin typeface="Aldrich"/>
              <a:ea typeface="Aldrich"/>
              <a:cs typeface="Aldrich"/>
              <a:sym typeface="Aldrich"/>
            </a:endParaRPr>
          </a:p>
        </p:txBody>
      </p:sp>
      <p:sp>
        <p:nvSpPr>
          <p:cNvPr id="3091" name="Google Shape;3091;p74"/>
          <p:cNvSpPr txBox="1"/>
          <p:nvPr/>
        </p:nvSpPr>
        <p:spPr>
          <a:xfrm>
            <a:off x="1775162" y="3746179"/>
            <a:ext cx="1685700" cy="27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Planned hours</a:t>
            </a:r>
            <a:endParaRPr>
              <a:solidFill>
                <a:schemeClr val="lt1"/>
              </a:solidFill>
              <a:latin typeface="Bai Jamjuree"/>
              <a:ea typeface="Bai Jamjuree"/>
              <a:cs typeface="Bai Jamjuree"/>
              <a:sym typeface="Bai Jamjuree"/>
            </a:endParaRPr>
          </a:p>
        </p:txBody>
      </p:sp>
      <p:sp>
        <p:nvSpPr>
          <p:cNvPr id="3092" name="Google Shape;3092;p74"/>
          <p:cNvSpPr txBox="1"/>
          <p:nvPr/>
        </p:nvSpPr>
        <p:spPr>
          <a:xfrm>
            <a:off x="3460913" y="4021804"/>
            <a:ext cx="7173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Aldrich"/>
                <a:ea typeface="Aldrich"/>
                <a:cs typeface="Aldrich"/>
                <a:sym typeface="Aldrich"/>
              </a:rPr>
              <a:t>55%</a:t>
            </a:r>
            <a:endParaRPr sz="1700">
              <a:solidFill>
                <a:schemeClr val="dk2"/>
              </a:solidFill>
              <a:latin typeface="Aldrich"/>
              <a:ea typeface="Aldrich"/>
              <a:cs typeface="Aldrich"/>
              <a:sym typeface="Aldrich"/>
            </a:endParaRPr>
          </a:p>
        </p:txBody>
      </p:sp>
      <p:sp>
        <p:nvSpPr>
          <p:cNvPr id="3093" name="Google Shape;3093;p74"/>
          <p:cNvSpPr txBox="1"/>
          <p:nvPr/>
        </p:nvSpPr>
        <p:spPr>
          <a:xfrm>
            <a:off x="1775162" y="4021804"/>
            <a:ext cx="1685700" cy="27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Resources</a:t>
            </a:r>
            <a:endParaRPr>
              <a:solidFill>
                <a:schemeClr val="lt1"/>
              </a:solidFill>
              <a:latin typeface="Bai Jamjuree"/>
              <a:ea typeface="Bai Jamjuree"/>
              <a:cs typeface="Bai Jamjuree"/>
              <a:sym typeface="Bai Jamjuree"/>
            </a:endParaRPr>
          </a:p>
        </p:txBody>
      </p:sp>
      <p:sp>
        <p:nvSpPr>
          <p:cNvPr id="3094" name="Google Shape;3094;p74"/>
          <p:cNvSpPr txBox="1"/>
          <p:nvPr/>
        </p:nvSpPr>
        <p:spPr>
          <a:xfrm>
            <a:off x="3460913" y="4297429"/>
            <a:ext cx="7173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Aldrich"/>
                <a:ea typeface="Aldrich"/>
                <a:cs typeface="Aldrich"/>
                <a:sym typeface="Aldrich"/>
              </a:rPr>
              <a:t>60%</a:t>
            </a:r>
            <a:endParaRPr sz="1700">
              <a:solidFill>
                <a:schemeClr val="lt1"/>
              </a:solidFill>
              <a:latin typeface="Aldrich"/>
              <a:ea typeface="Aldrich"/>
              <a:cs typeface="Aldrich"/>
              <a:sym typeface="Aldrich"/>
            </a:endParaRPr>
          </a:p>
        </p:txBody>
      </p:sp>
      <p:sp>
        <p:nvSpPr>
          <p:cNvPr id="3095" name="Google Shape;3095;p74"/>
          <p:cNvSpPr txBox="1"/>
          <p:nvPr/>
        </p:nvSpPr>
        <p:spPr>
          <a:xfrm>
            <a:off x="1775162" y="4297429"/>
            <a:ext cx="1685700" cy="27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Adjustments</a:t>
            </a:r>
            <a:endParaRPr>
              <a:solidFill>
                <a:schemeClr val="lt1"/>
              </a:solidFill>
              <a:latin typeface="Bai Jamjuree"/>
              <a:ea typeface="Bai Jamjuree"/>
              <a:cs typeface="Bai Jamjuree"/>
              <a:sym typeface="Bai Jamjuree"/>
            </a:endParaRPr>
          </a:p>
        </p:txBody>
      </p:sp>
      <p:sp>
        <p:nvSpPr>
          <p:cNvPr id="3096" name="Google Shape;3096;p74"/>
          <p:cNvSpPr txBox="1"/>
          <p:nvPr/>
        </p:nvSpPr>
        <p:spPr>
          <a:xfrm>
            <a:off x="4419605" y="1241503"/>
            <a:ext cx="1494300" cy="33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2100">
                <a:solidFill>
                  <a:schemeClr val="lt1"/>
                </a:solidFill>
                <a:latin typeface="Aldrich"/>
                <a:ea typeface="Aldrich"/>
                <a:cs typeface="Aldrich"/>
                <a:sym typeface="Aldrich"/>
              </a:rPr>
              <a:t>Project B</a:t>
            </a:r>
            <a:endParaRPr sz="2100">
              <a:solidFill>
                <a:schemeClr val="lt1"/>
              </a:solidFill>
              <a:latin typeface="Aldrich"/>
              <a:ea typeface="Aldrich"/>
              <a:cs typeface="Aldrich"/>
              <a:sym typeface="Aldrich"/>
            </a:endParaRPr>
          </a:p>
        </p:txBody>
      </p:sp>
      <p:grpSp>
        <p:nvGrpSpPr>
          <p:cNvPr id="3097" name="Google Shape;3097;p74"/>
          <p:cNvGrpSpPr/>
          <p:nvPr/>
        </p:nvGrpSpPr>
        <p:grpSpPr>
          <a:xfrm>
            <a:off x="5237597" y="899053"/>
            <a:ext cx="2773831" cy="2773831"/>
            <a:chOff x="5237597" y="948990"/>
            <a:chExt cx="2773831" cy="2773831"/>
          </a:xfrm>
        </p:grpSpPr>
        <p:grpSp>
          <p:nvGrpSpPr>
            <p:cNvPr id="3098" name="Google Shape;3098;p74"/>
            <p:cNvGrpSpPr/>
            <p:nvPr/>
          </p:nvGrpSpPr>
          <p:grpSpPr>
            <a:xfrm flipH="1">
              <a:off x="5237597" y="948990"/>
              <a:ext cx="2773831" cy="2773831"/>
              <a:chOff x="5080188" y="927900"/>
              <a:chExt cx="961200" cy="961200"/>
            </a:xfrm>
          </p:grpSpPr>
          <p:sp>
            <p:nvSpPr>
              <p:cNvPr id="3099" name="Google Shape;3099;p74"/>
              <p:cNvSpPr/>
              <p:nvPr/>
            </p:nvSpPr>
            <p:spPr>
              <a:xfrm>
                <a:off x="5201900" y="1050116"/>
                <a:ext cx="716700" cy="716700"/>
              </a:xfrm>
              <a:prstGeom prst="donut">
                <a:avLst>
                  <a:gd fmla="val 4716"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4"/>
              <p:cNvSpPr/>
              <p:nvPr/>
            </p:nvSpPr>
            <p:spPr>
              <a:xfrm>
                <a:off x="5269594" y="1117818"/>
                <a:ext cx="581100" cy="581100"/>
              </a:xfrm>
              <a:prstGeom prst="donut">
                <a:avLst>
                  <a:gd fmla="val 5814"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4"/>
              <p:cNvSpPr/>
              <p:nvPr/>
            </p:nvSpPr>
            <p:spPr>
              <a:xfrm>
                <a:off x="5339279" y="1187526"/>
                <a:ext cx="441900" cy="441600"/>
              </a:xfrm>
              <a:prstGeom prst="donut">
                <a:avLst>
                  <a:gd fmla="val 7648"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4"/>
              <p:cNvSpPr/>
              <p:nvPr/>
            </p:nvSpPr>
            <p:spPr>
              <a:xfrm rot="-3809958">
                <a:off x="5202435" y="1050148"/>
                <a:ext cx="716705" cy="716705"/>
              </a:xfrm>
              <a:prstGeom prst="blockArc">
                <a:avLst>
                  <a:gd fmla="val 2922387" name="adj1"/>
                  <a:gd fmla="val 19995741" name="adj2"/>
                  <a:gd fmla="val 4692"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4"/>
              <p:cNvSpPr/>
              <p:nvPr/>
            </p:nvSpPr>
            <p:spPr>
              <a:xfrm rot="-3906059">
                <a:off x="5269616" y="1117617"/>
                <a:ext cx="581445" cy="581445"/>
              </a:xfrm>
              <a:prstGeom prst="blockArc">
                <a:avLst>
                  <a:gd fmla="val 8322313" name="adj1"/>
                  <a:gd fmla="val 20100839" name="adj2"/>
                  <a:gd fmla="val 5564"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4"/>
              <p:cNvSpPr/>
              <p:nvPr/>
            </p:nvSpPr>
            <p:spPr>
              <a:xfrm rot="-4222340">
                <a:off x="5339825" y="1187386"/>
                <a:ext cx="442087" cy="442087"/>
              </a:xfrm>
              <a:prstGeom prst="blockArc">
                <a:avLst>
                  <a:gd fmla="val 9634803" name="adj1"/>
                  <a:gd fmla="val 20414899" name="adj2"/>
                  <a:gd fmla="val 7688"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5" name="Google Shape;3105;p74"/>
            <p:cNvSpPr/>
            <p:nvPr/>
          </p:nvSpPr>
          <p:spPr>
            <a:xfrm flipH="1">
              <a:off x="6205078" y="1917421"/>
              <a:ext cx="838800" cy="838800"/>
            </a:xfrm>
            <a:prstGeom prst="donut">
              <a:avLst>
                <a:gd fmla="val 10182"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4"/>
            <p:cNvSpPr/>
            <p:nvPr/>
          </p:nvSpPr>
          <p:spPr>
            <a:xfrm flipH="1" rot="4539622">
              <a:off x="6205642" y="1916648"/>
              <a:ext cx="838215" cy="838215"/>
            </a:xfrm>
            <a:prstGeom prst="blockArc">
              <a:avLst>
                <a:gd fmla="val 4640913" name="adj1"/>
                <a:gd fmla="val 20700625" name="adj2"/>
                <a:gd fmla="val 10156"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7" name="Google Shape;3107;p74"/>
          <p:cNvSpPr txBox="1"/>
          <p:nvPr/>
        </p:nvSpPr>
        <p:spPr>
          <a:xfrm>
            <a:off x="7108738" y="3470554"/>
            <a:ext cx="7173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accent1"/>
                </a:solidFill>
                <a:latin typeface="Aldrich"/>
                <a:ea typeface="Aldrich"/>
                <a:cs typeface="Aldrich"/>
                <a:sym typeface="Aldrich"/>
              </a:rPr>
              <a:t>80%</a:t>
            </a:r>
            <a:endParaRPr sz="1700">
              <a:solidFill>
                <a:schemeClr val="accent1"/>
              </a:solidFill>
              <a:latin typeface="Aldrich"/>
              <a:ea typeface="Aldrich"/>
              <a:cs typeface="Aldrich"/>
              <a:sym typeface="Aldrich"/>
            </a:endParaRPr>
          </a:p>
        </p:txBody>
      </p:sp>
      <p:sp>
        <p:nvSpPr>
          <p:cNvPr id="3108" name="Google Shape;3108;p74"/>
          <p:cNvSpPr txBox="1"/>
          <p:nvPr/>
        </p:nvSpPr>
        <p:spPr>
          <a:xfrm>
            <a:off x="5422987" y="3470554"/>
            <a:ext cx="1685700" cy="27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Progress</a:t>
            </a:r>
            <a:endParaRPr>
              <a:solidFill>
                <a:schemeClr val="lt1"/>
              </a:solidFill>
              <a:latin typeface="Bai Jamjuree"/>
              <a:ea typeface="Bai Jamjuree"/>
              <a:cs typeface="Bai Jamjuree"/>
              <a:sym typeface="Bai Jamjuree"/>
            </a:endParaRPr>
          </a:p>
        </p:txBody>
      </p:sp>
      <p:sp>
        <p:nvSpPr>
          <p:cNvPr id="3109" name="Google Shape;3109;p74"/>
          <p:cNvSpPr txBox="1"/>
          <p:nvPr/>
        </p:nvSpPr>
        <p:spPr>
          <a:xfrm>
            <a:off x="7108738" y="3746179"/>
            <a:ext cx="7173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2"/>
                </a:solidFill>
                <a:latin typeface="Aldrich"/>
                <a:ea typeface="Aldrich"/>
                <a:cs typeface="Aldrich"/>
                <a:sym typeface="Aldrich"/>
              </a:rPr>
              <a:t>55%</a:t>
            </a:r>
            <a:endParaRPr sz="1700">
              <a:solidFill>
                <a:schemeClr val="lt2"/>
              </a:solidFill>
              <a:latin typeface="Aldrich"/>
              <a:ea typeface="Aldrich"/>
              <a:cs typeface="Aldrich"/>
              <a:sym typeface="Aldrich"/>
            </a:endParaRPr>
          </a:p>
        </p:txBody>
      </p:sp>
      <p:sp>
        <p:nvSpPr>
          <p:cNvPr id="3110" name="Google Shape;3110;p74"/>
          <p:cNvSpPr txBox="1"/>
          <p:nvPr/>
        </p:nvSpPr>
        <p:spPr>
          <a:xfrm>
            <a:off x="5422987" y="3746179"/>
            <a:ext cx="1685700" cy="27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Planned hours</a:t>
            </a:r>
            <a:endParaRPr>
              <a:solidFill>
                <a:schemeClr val="lt1"/>
              </a:solidFill>
              <a:latin typeface="Bai Jamjuree"/>
              <a:ea typeface="Bai Jamjuree"/>
              <a:cs typeface="Bai Jamjuree"/>
              <a:sym typeface="Bai Jamjuree"/>
            </a:endParaRPr>
          </a:p>
        </p:txBody>
      </p:sp>
      <p:sp>
        <p:nvSpPr>
          <p:cNvPr id="3111" name="Google Shape;3111;p74"/>
          <p:cNvSpPr txBox="1"/>
          <p:nvPr/>
        </p:nvSpPr>
        <p:spPr>
          <a:xfrm>
            <a:off x="7108738" y="4021804"/>
            <a:ext cx="7173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Aldrich"/>
                <a:ea typeface="Aldrich"/>
                <a:cs typeface="Aldrich"/>
                <a:sym typeface="Aldrich"/>
              </a:rPr>
              <a:t>50%</a:t>
            </a:r>
            <a:endParaRPr sz="1700">
              <a:solidFill>
                <a:schemeClr val="dk2"/>
              </a:solidFill>
              <a:latin typeface="Aldrich"/>
              <a:ea typeface="Aldrich"/>
              <a:cs typeface="Aldrich"/>
              <a:sym typeface="Aldrich"/>
            </a:endParaRPr>
          </a:p>
        </p:txBody>
      </p:sp>
      <p:sp>
        <p:nvSpPr>
          <p:cNvPr id="3112" name="Google Shape;3112;p74"/>
          <p:cNvSpPr txBox="1"/>
          <p:nvPr/>
        </p:nvSpPr>
        <p:spPr>
          <a:xfrm>
            <a:off x="5422987" y="4021804"/>
            <a:ext cx="1685700" cy="27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Resources</a:t>
            </a:r>
            <a:endParaRPr>
              <a:solidFill>
                <a:schemeClr val="lt1"/>
              </a:solidFill>
              <a:latin typeface="Bai Jamjuree"/>
              <a:ea typeface="Bai Jamjuree"/>
              <a:cs typeface="Bai Jamjuree"/>
              <a:sym typeface="Bai Jamjuree"/>
            </a:endParaRPr>
          </a:p>
        </p:txBody>
      </p:sp>
      <p:sp>
        <p:nvSpPr>
          <p:cNvPr id="3113" name="Google Shape;3113;p74"/>
          <p:cNvSpPr txBox="1"/>
          <p:nvPr/>
        </p:nvSpPr>
        <p:spPr>
          <a:xfrm>
            <a:off x="7108738" y="4297429"/>
            <a:ext cx="7173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Aldrich"/>
                <a:ea typeface="Aldrich"/>
                <a:cs typeface="Aldrich"/>
                <a:sym typeface="Aldrich"/>
              </a:rPr>
              <a:t>75%</a:t>
            </a:r>
            <a:endParaRPr sz="1700">
              <a:solidFill>
                <a:schemeClr val="lt1"/>
              </a:solidFill>
              <a:latin typeface="Aldrich"/>
              <a:ea typeface="Aldrich"/>
              <a:cs typeface="Aldrich"/>
              <a:sym typeface="Aldrich"/>
            </a:endParaRPr>
          </a:p>
        </p:txBody>
      </p:sp>
      <p:sp>
        <p:nvSpPr>
          <p:cNvPr id="3114" name="Google Shape;3114;p74"/>
          <p:cNvSpPr txBox="1"/>
          <p:nvPr/>
        </p:nvSpPr>
        <p:spPr>
          <a:xfrm>
            <a:off x="5422987" y="4297429"/>
            <a:ext cx="1685700" cy="27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Adjustments</a:t>
            </a:r>
            <a:endParaRPr>
              <a:solidFill>
                <a:schemeClr val="lt1"/>
              </a:solidFill>
              <a:latin typeface="Bai Jamjuree"/>
              <a:ea typeface="Bai Jamjuree"/>
              <a:cs typeface="Bai Jamjuree"/>
              <a:sym typeface="Bai Jamjuree"/>
            </a:endParaRPr>
          </a:p>
        </p:txBody>
      </p:sp>
      <p:sp>
        <p:nvSpPr>
          <p:cNvPr id="3115" name="Google Shape;3115;p74"/>
          <p:cNvSpPr/>
          <p:nvPr/>
        </p:nvSpPr>
        <p:spPr>
          <a:xfrm>
            <a:off x="1020140" y="378954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6" name="Google Shape;3116;p74"/>
          <p:cNvGrpSpPr/>
          <p:nvPr/>
        </p:nvGrpSpPr>
        <p:grpSpPr>
          <a:xfrm flipH="1" rot="10800000">
            <a:off x="4444334" y="3975244"/>
            <a:ext cx="793256" cy="182899"/>
            <a:chOff x="2685575" y="2835950"/>
            <a:chExt cx="433000" cy="99825"/>
          </a:xfrm>
        </p:grpSpPr>
        <p:sp>
          <p:nvSpPr>
            <p:cNvPr id="3117" name="Google Shape;3117;p74"/>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4"/>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4"/>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4"/>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1" name="Google Shape;3121;p74"/>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4"/>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4">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4">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4">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116"/>
                                        </p:tgtEl>
                                        <p:attrNameLst>
                                          <p:attrName>style.visibility</p:attrName>
                                        </p:attrNameLst>
                                      </p:cBhvr>
                                      <p:to>
                                        <p:strVal val="visible"/>
                                      </p:to>
                                    </p:set>
                                    <p:anim calcmode="lin" valueType="num">
                                      <p:cBhvr additive="base">
                                        <p:cTn dur="1000"/>
                                        <p:tgtEl>
                                          <p:spTgt spid="3116"/>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3115"/>
                                        </p:tgtEl>
                                        <p:attrNameLst>
                                          <p:attrName>style.visibility</p:attrName>
                                        </p:attrNameLst>
                                      </p:cBhvr>
                                      <p:to>
                                        <p:strVal val="visible"/>
                                      </p:to>
                                    </p:set>
                                    <p:anim calcmode="lin" valueType="num">
                                      <p:cBhvr additive="base">
                                        <p:cTn dur="1000"/>
                                        <p:tgtEl>
                                          <p:spTgt spid="3115"/>
                                        </p:tgtEl>
                                        <p:attrNameLst>
                                          <p:attrName>ppt_w</p:attrName>
                                        </p:attrNameLst>
                                      </p:cBhvr>
                                      <p:tavLst>
                                        <p:tav fmla="" tm="0">
                                          <p:val>
                                            <p:strVal val="0"/>
                                          </p:val>
                                        </p:tav>
                                        <p:tav fmla="" tm="100000">
                                          <p:val>
                                            <p:strVal val="#ppt_w"/>
                                          </p:val>
                                        </p:tav>
                                      </p:tavLst>
                                    </p:anim>
                                    <p:anim calcmode="lin" valueType="num">
                                      <p:cBhvr additive="base">
                                        <p:cTn dur="1000"/>
                                        <p:tgtEl>
                                          <p:spTgt spid="311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077"/>
                                        </p:tgtEl>
                                        <p:attrNameLst>
                                          <p:attrName>style.visibility</p:attrName>
                                        </p:attrNameLst>
                                      </p:cBhvr>
                                      <p:to>
                                        <p:strVal val="visible"/>
                                      </p:to>
                                    </p:set>
                                    <p:animEffect filter="fade" transition="in">
                                      <p:cBhvr>
                                        <p:cTn dur="1100"/>
                                        <p:tgtEl>
                                          <p:spTgt spid="3077"/>
                                        </p:tgtEl>
                                      </p:cBhvr>
                                    </p:animEffect>
                                  </p:childTnLst>
                                </p:cTn>
                              </p:par>
                              <p:par>
                                <p:cTn fill="hold" nodeType="withEffect" presetClass="entr" presetID="10" presetSubtype="0">
                                  <p:stCondLst>
                                    <p:cond delay="0"/>
                                  </p:stCondLst>
                                  <p:childTnLst>
                                    <p:set>
                                      <p:cBhvr>
                                        <p:cTn dur="1" fill="hold">
                                          <p:stCondLst>
                                            <p:cond delay="0"/>
                                          </p:stCondLst>
                                        </p:cTn>
                                        <p:tgtEl>
                                          <p:spTgt spid="3088"/>
                                        </p:tgtEl>
                                        <p:attrNameLst>
                                          <p:attrName>style.visibility</p:attrName>
                                        </p:attrNameLst>
                                      </p:cBhvr>
                                      <p:to>
                                        <p:strVal val="visible"/>
                                      </p:to>
                                    </p:set>
                                    <p:animEffect filter="fade" transition="in">
                                      <p:cBhvr>
                                        <p:cTn dur="1000"/>
                                        <p:tgtEl>
                                          <p:spTgt spid="3088"/>
                                        </p:tgtEl>
                                      </p:cBhvr>
                                    </p:animEffect>
                                  </p:childTnLst>
                                </p:cTn>
                              </p:par>
                              <p:par>
                                <p:cTn fill="hold" nodeType="withEffect" presetClass="entr" presetID="10" presetSubtype="0">
                                  <p:stCondLst>
                                    <p:cond delay="0"/>
                                  </p:stCondLst>
                                  <p:childTnLst>
                                    <p:set>
                                      <p:cBhvr>
                                        <p:cTn dur="1" fill="hold">
                                          <p:stCondLst>
                                            <p:cond delay="0"/>
                                          </p:stCondLst>
                                        </p:cTn>
                                        <p:tgtEl>
                                          <p:spTgt spid="3089"/>
                                        </p:tgtEl>
                                        <p:attrNameLst>
                                          <p:attrName>style.visibility</p:attrName>
                                        </p:attrNameLst>
                                      </p:cBhvr>
                                      <p:to>
                                        <p:strVal val="visible"/>
                                      </p:to>
                                    </p:set>
                                    <p:animEffect filter="fade" transition="in">
                                      <p:cBhvr>
                                        <p:cTn dur="1000"/>
                                        <p:tgtEl>
                                          <p:spTgt spid="3089"/>
                                        </p:tgtEl>
                                      </p:cBhvr>
                                    </p:animEffect>
                                  </p:childTnLst>
                                </p:cTn>
                              </p:par>
                              <p:par>
                                <p:cTn fill="hold" nodeType="withEffect" presetClass="entr" presetID="10" presetSubtype="0">
                                  <p:stCondLst>
                                    <p:cond delay="0"/>
                                  </p:stCondLst>
                                  <p:childTnLst>
                                    <p:set>
                                      <p:cBhvr>
                                        <p:cTn dur="1" fill="hold">
                                          <p:stCondLst>
                                            <p:cond delay="0"/>
                                          </p:stCondLst>
                                        </p:cTn>
                                        <p:tgtEl>
                                          <p:spTgt spid="3090"/>
                                        </p:tgtEl>
                                        <p:attrNameLst>
                                          <p:attrName>style.visibility</p:attrName>
                                        </p:attrNameLst>
                                      </p:cBhvr>
                                      <p:to>
                                        <p:strVal val="visible"/>
                                      </p:to>
                                    </p:set>
                                    <p:animEffect filter="fade" transition="in">
                                      <p:cBhvr>
                                        <p:cTn dur="1000"/>
                                        <p:tgtEl>
                                          <p:spTgt spid="3090"/>
                                        </p:tgtEl>
                                      </p:cBhvr>
                                    </p:animEffect>
                                  </p:childTnLst>
                                </p:cTn>
                              </p:par>
                              <p:par>
                                <p:cTn fill="hold" nodeType="withEffect" presetClass="entr" presetID="10" presetSubtype="0">
                                  <p:stCondLst>
                                    <p:cond delay="0"/>
                                  </p:stCondLst>
                                  <p:childTnLst>
                                    <p:set>
                                      <p:cBhvr>
                                        <p:cTn dur="1" fill="hold">
                                          <p:stCondLst>
                                            <p:cond delay="0"/>
                                          </p:stCondLst>
                                        </p:cTn>
                                        <p:tgtEl>
                                          <p:spTgt spid="3091"/>
                                        </p:tgtEl>
                                        <p:attrNameLst>
                                          <p:attrName>style.visibility</p:attrName>
                                        </p:attrNameLst>
                                      </p:cBhvr>
                                      <p:to>
                                        <p:strVal val="visible"/>
                                      </p:to>
                                    </p:set>
                                    <p:animEffect filter="fade" transition="in">
                                      <p:cBhvr>
                                        <p:cTn dur="1000"/>
                                        <p:tgtEl>
                                          <p:spTgt spid="3091"/>
                                        </p:tgtEl>
                                      </p:cBhvr>
                                    </p:animEffect>
                                  </p:childTnLst>
                                </p:cTn>
                              </p:par>
                              <p:par>
                                <p:cTn fill="hold" nodeType="withEffect" presetClass="entr" presetID="10" presetSubtype="0">
                                  <p:stCondLst>
                                    <p:cond delay="0"/>
                                  </p:stCondLst>
                                  <p:childTnLst>
                                    <p:set>
                                      <p:cBhvr>
                                        <p:cTn dur="1" fill="hold">
                                          <p:stCondLst>
                                            <p:cond delay="0"/>
                                          </p:stCondLst>
                                        </p:cTn>
                                        <p:tgtEl>
                                          <p:spTgt spid="3092"/>
                                        </p:tgtEl>
                                        <p:attrNameLst>
                                          <p:attrName>style.visibility</p:attrName>
                                        </p:attrNameLst>
                                      </p:cBhvr>
                                      <p:to>
                                        <p:strVal val="visible"/>
                                      </p:to>
                                    </p:set>
                                    <p:animEffect filter="fade" transition="in">
                                      <p:cBhvr>
                                        <p:cTn dur="1000"/>
                                        <p:tgtEl>
                                          <p:spTgt spid="3092"/>
                                        </p:tgtEl>
                                      </p:cBhvr>
                                    </p:animEffect>
                                  </p:childTnLst>
                                </p:cTn>
                              </p:par>
                              <p:par>
                                <p:cTn fill="hold" nodeType="withEffect" presetClass="entr" presetID="10" presetSubtype="0">
                                  <p:stCondLst>
                                    <p:cond delay="0"/>
                                  </p:stCondLst>
                                  <p:childTnLst>
                                    <p:set>
                                      <p:cBhvr>
                                        <p:cTn dur="1" fill="hold">
                                          <p:stCondLst>
                                            <p:cond delay="0"/>
                                          </p:stCondLst>
                                        </p:cTn>
                                        <p:tgtEl>
                                          <p:spTgt spid="3093"/>
                                        </p:tgtEl>
                                        <p:attrNameLst>
                                          <p:attrName>style.visibility</p:attrName>
                                        </p:attrNameLst>
                                      </p:cBhvr>
                                      <p:to>
                                        <p:strVal val="visible"/>
                                      </p:to>
                                    </p:set>
                                    <p:animEffect filter="fade" transition="in">
                                      <p:cBhvr>
                                        <p:cTn dur="1000"/>
                                        <p:tgtEl>
                                          <p:spTgt spid="3093"/>
                                        </p:tgtEl>
                                      </p:cBhvr>
                                    </p:animEffect>
                                  </p:childTnLst>
                                </p:cTn>
                              </p:par>
                              <p:par>
                                <p:cTn fill="hold" nodeType="withEffect" presetClass="entr" presetID="10" presetSubtype="0">
                                  <p:stCondLst>
                                    <p:cond delay="0"/>
                                  </p:stCondLst>
                                  <p:childTnLst>
                                    <p:set>
                                      <p:cBhvr>
                                        <p:cTn dur="1" fill="hold">
                                          <p:stCondLst>
                                            <p:cond delay="0"/>
                                          </p:stCondLst>
                                        </p:cTn>
                                        <p:tgtEl>
                                          <p:spTgt spid="3094"/>
                                        </p:tgtEl>
                                        <p:attrNameLst>
                                          <p:attrName>style.visibility</p:attrName>
                                        </p:attrNameLst>
                                      </p:cBhvr>
                                      <p:to>
                                        <p:strVal val="visible"/>
                                      </p:to>
                                    </p:set>
                                    <p:animEffect filter="fade" transition="in">
                                      <p:cBhvr>
                                        <p:cTn dur="1000"/>
                                        <p:tgtEl>
                                          <p:spTgt spid="3094"/>
                                        </p:tgtEl>
                                      </p:cBhvr>
                                    </p:animEffect>
                                  </p:childTnLst>
                                </p:cTn>
                              </p:par>
                              <p:par>
                                <p:cTn fill="hold" nodeType="withEffect" presetClass="entr" presetID="10" presetSubtype="0">
                                  <p:stCondLst>
                                    <p:cond delay="0"/>
                                  </p:stCondLst>
                                  <p:childTnLst>
                                    <p:set>
                                      <p:cBhvr>
                                        <p:cTn dur="1" fill="hold">
                                          <p:stCondLst>
                                            <p:cond delay="0"/>
                                          </p:stCondLst>
                                        </p:cTn>
                                        <p:tgtEl>
                                          <p:spTgt spid="3095"/>
                                        </p:tgtEl>
                                        <p:attrNameLst>
                                          <p:attrName>style.visibility</p:attrName>
                                        </p:attrNameLst>
                                      </p:cBhvr>
                                      <p:to>
                                        <p:strVal val="visible"/>
                                      </p:to>
                                    </p:set>
                                    <p:animEffect filter="fade" transition="in">
                                      <p:cBhvr>
                                        <p:cTn dur="1000"/>
                                        <p:tgtEl>
                                          <p:spTgt spid="3095"/>
                                        </p:tgtEl>
                                      </p:cBhvr>
                                    </p:animEffect>
                                  </p:childTnLst>
                                </p:cTn>
                              </p:par>
                              <p:par>
                                <p:cTn fill="hold" nodeType="withEffect" presetClass="entr" presetID="10" presetSubtype="0">
                                  <p:stCondLst>
                                    <p:cond delay="0"/>
                                  </p:stCondLst>
                                  <p:childTnLst>
                                    <p:set>
                                      <p:cBhvr>
                                        <p:cTn dur="1" fill="hold">
                                          <p:stCondLst>
                                            <p:cond delay="0"/>
                                          </p:stCondLst>
                                        </p:cTn>
                                        <p:tgtEl>
                                          <p:spTgt spid="3107"/>
                                        </p:tgtEl>
                                        <p:attrNameLst>
                                          <p:attrName>style.visibility</p:attrName>
                                        </p:attrNameLst>
                                      </p:cBhvr>
                                      <p:to>
                                        <p:strVal val="visible"/>
                                      </p:to>
                                    </p:set>
                                    <p:animEffect filter="fade" transition="in">
                                      <p:cBhvr>
                                        <p:cTn dur="1000"/>
                                        <p:tgtEl>
                                          <p:spTgt spid="3107"/>
                                        </p:tgtEl>
                                      </p:cBhvr>
                                    </p:animEffect>
                                  </p:childTnLst>
                                </p:cTn>
                              </p:par>
                              <p:par>
                                <p:cTn fill="hold" nodeType="withEffect" presetClass="entr" presetID="10" presetSubtype="0">
                                  <p:stCondLst>
                                    <p:cond delay="0"/>
                                  </p:stCondLst>
                                  <p:childTnLst>
                                    <p:set>
                                      <p:cBhvr>
                                        <p:cTn dur="1" fill="hold">
                                          <p:stCondLst>
                                            <p:cond delay="0"/>
                                          </p:stCondLst>
                                        </p:cTn>
                                        <p:tgtEl>
                                          <p:spTgt spid="3108"/>
                                        </p:tgtEl>
                                        <p:attrNameLst>
                                          <p:attrName>style.visibility</p:attrName>
                                        </p:attrNameLst>
                                      </p:cBhvr>
                                      <p:to>
                                        <p:strVal val="visible"/>
                                      </p:to>
                                    </p:set>
                                    <p:animEffect filter="fade" transition="in">
                                      <p:cBhvr>
                                        <p:cTn dur="1000"/>
                                        <p:tgtEl>
                                          <p:spTgt spid="3108"/>
                                        </p:tgtEl>
                                      </p:cBhvr>
                                    </p:animEffect>
                                  </p:childTnLst>
                                </p:cTn>
                              </p:par>
                              <p:par>
                                <p:cTn fill="hold" nodeType="withEffect" presetClass="entr" presetID="10" presetSubtype="0">
                                  <p:stCondLst>
                                    <p:cond delay="0"/>
                                  </p:stCondLst>
                                  <p:childTnLst>
                                    <p:set>
                                      <p:cBhvr>
                                        <p:cTn dur="1" fill="hold">
                                          <p:stCondLst>
                                            <p:cond delay="0"/>
                                          </p:stCondLst>
                                        </p:cTn>
                                        <p:tgtEl>
                                          <p:spTgt spid="3109"/>
                                        </p:tgtEl>
                                        <p:attrNameLst>
                                          <p:attrName>style.visibility</p:attrName>
                                        </p:attrNameLst>
                                      </p:cBhvr>
                                      <p:to>
                                        <p:strVal val="visible"/>
                                      </p:to>
                                    </p:set>
                                    <p:animEffect filter="fade" transition="in">
                                      <p:cBhvr>
                                        <p:cTn dur="1000"/>
                                        <p:tgtEl>
                                          <p:spTgt spid="3109"/>
                                        </p:tgtEl>
                                      </p:cBhvr>
                                    </p:animEffect>
                                  </p:childTnLst>
                                </p:cTn>
                              </p:par>
                              <p:par>
                                <p:cTn fill="hold" nodeType="withEffect" presetClass="entr" presetID="10" presetSubtype="0">
                                  <p:stCondLst>
                                    <p:cond delay="0"/>
                                  </p:stCondLst>
                                  <p:childTnLst>
                                    <p:set>
                                      <p:cBhvr>
                                        <p:cTn dur="1" fill="hold">
                                          <p:stCondLst>
                                            <p:cond delay="0"/>
                                          </p:stCondLst>
                                        </p:cTn>
                                        <p:tgtEl>
                                          <p:spTgt spid="3110"/>
                                        </p:tgtEl>
                                        <p:attrNameLst>
                                          <p:attrName>style.visibility</p:attrName>
                                        </p:attrNameLst>
                                      </p:cBhvr>
                                      <p:to>
                                        <p:strVal val="visible"/>
                                      </p:to>
                                    </p:set>
                                    <p:animEffect filter="fade" transition="in">
                                      <p:cBhvr>
                                        <p:cTn dur="1000"/>
                                        <p:tgtEl>
                                          <p:spTgt spid="3110"/>
                                        </p:tgtEl>
                                      </p:cBhvr>
                                    </p:animEffect>
                                  </p:childTnLst>
                                </p:cTn>
                              </p:par>
                              <p:par>
                                <p:cTn fill="hold" nodeType="withEffect" presetClass="entr" presetID="10" presetSubtype="0">
                                  <p:stCondLst>
                                    <p:cond delay="0"/>
                                  </p:stCondLst>
                                  <p:childTnLst>
                                    <p:set>
                                      <p:cBhvr>
                                        <p:cTn dur="1" fill="hold">
                                          <p:stCondLst>
                                            <p:cond delay="0"/>
                                          </p:stCondLst>
                                        </p:cTn>
                                        <p:tgtEl>
                                          <p:spTgt spid="3111"/>
                                        </p:tgtEl>
                                        <p:attrNameLst>
                                          <p:attrName>style.visibility</p:attrName>
                                        </p:attrNameLst>
                                      </p:cBhvr>
                                      <p:to>
                                        <p:strVal val="visible"/>
                                      </p:to>
                                    </p:set>
                                    <p:animEffect filter="fade" transition="in">
                                      <p:cBhvr>
                                        <p:cTn dur="1000"/>
                                        <p:tgtEl>
                                          <p:spTgt spid="3111"/>
                                        </p:tgtEl>
                                      </p:cBhvr>
                                    </p:animEffect>
                                  </p:childTnLst>
                                </p:cTn>
                              </p:par>
                              <p:par>
                                <p:cTn fill="hold" nodeType="withEffect" presetClass="entr" presetID="10" presetSubtype="0">
                                  <p:stCondLst>
                                    <p:cond delay="0"/>
                                  </p:stCondLst>
                                  <p:childTnLst>
                                    <p:set>
                                      <p:cBhvr>
                                        <p:cTn dur="1" fill="hold">
                                          <p:stCondLst>
                                            <p:cond delay="0"/>
                                          </p:stCondLst>
                                        </p:cTn>
                                        <p:tgtEl>
                                          <p:spTgt spid="3112"/>
                                        </p:tgtEl>
                                        <p:attrNameLst>
                                          <p:attrName>style.visibility</p:attrName>
                                        </p:attrNameLst>
                                      </p:cBhvr>
                                      <p:to>
                                        <p:strVal val="visible"/>
                                      </p:to>
                                    </p:set>
                                    <p:animEffect filter="fade" transition="in">
                                      <p:cBhvr>
                                        <p:cTn dur="1000"/>
                                        <p:tgtEl>
                                          <p:spTgt spid="3112"/>
                                        </p:tgtEl>
                                      </p:cBhvr>
                                    </p:animEffect>
                                  </p:childTnLst>
                                </p:cTn>
                              </p:par>
                              <p:par>
                                <p:cTn fill="hold" nodeType="withEffect" presetClass="entr" presetID="10" presetSubtype="0">
                                  <p:stCondLst>
                                    <p:cond delay="0"/>
                                  </p:stCondLst>
                                  <p:childTnLst>
                                    <p:set>
                                      <p:cBhvr>
                                        <p:cTn dur="1" fill="hold">
                                          <p:stCondLst>
                                            <p:cond delay="0"/>
                                          </p:stCondLst>
                                        </p:cTn>
                                        <p:tgtEl>
                                          <p:spTgt spid="3113"/>
                                        </p:tgtEl>
                                        <p:attrNameLst>
                                          <p:attrName>style.visibility</p:attrName>
                                        </p:attrNameLst>
                                      </p:cBhvr>
                                      <p:to>
                                        <p:strVal val="visible"/>
                                      </p:to>
                                    </p:set>
                                    <p:animEffect filter="fade" transition="in">
                                      <p:cBhvr>
                                        <p:cTn dur="1000"/>
                                        <p:tgtEl>
                                          <p:spTgt spid="3113"/>
                                        </p:tgtEl>
                                      </p:cBhvr>
                                    </p:animEffect>
                                  </p:childTnLst>
                                </p:cTn>
                              </p:par>
                              <p:par>
                                <p:cTn fill="hold" nodeType="withEffect" presetClass="entr" presetID="10" presetSubtype="0">
                                  <p:stCondLst>
                                    <p:cond delay="0"/>
                                  </p:stCondLst>
                                  <p:childTnLst>
                                    <p:set>
                                      <p:cBhvr>
                                        <p:cTn dur="1" fill="hold">
                                          <p:stCondLst>
                                            <p:cond delay="0"/>
                                          </p:stCondLst>
                                        </p:cTn>
                                        <p:tgtEl>
                                          <p:spTgt spid="3114"/>
                                        </p:tgtEl>
                                        <p:attrNameLst>
                                          <p:attrName>style.visibility</p:attrName>
                                        </p:attrNameLst>
                                      </p:cBhvr>
                                      <p:to>
                                        <p:strVal val="visible"/>
                                      </p:to>
                                    </p:set>
                                    <p:animEffect filter="fade" transition="in">
                                      <p:cBhvr>
                                        <p:cTn dur="1000"/>
                                        <p:tgtEl>
                                          <p:spTgt spid="3114"/>
                                        </p:tgtEl>
                                      </p:cBhvr>
                                    </p:animEffect>
                                  </p:childTnLst>
                                </p:cTn>
                              </p:par>
                              <p:par>
                                <p:cTn fill="hold" nodeType="withEffect" presetClass="entr" presetID="10" presetSubtype="0">
                                  <p:stCondLst>
                                    <p:cond delay="0"/>
                                  </p:stCondLst>
                                  <p:childTnLst>
                                    <p:set>
                                      <p:cBhvr>
                                        <p:cTn dur="1" fill="hold">
                                          <p:stCondLst>
                                            <p:cond delay="0"/>
                                          </p:stCondLst>
                                        </p:cTn>
                                        <p:tgtEl>
                                          <p:spTgt spid="3096"/>
                                        </p:tgtEl>
                                        <p:attrNameLst>
                                          <p:attrName>style.visibility</p:attrName>
                                        </p:attrNameLst>
                                      </p:cBhvr>
                                      <p:to>
                                        <p:strVal val="visible"/>
                                      </p:to>
                                    </p:set>
                                    <p:animEffect filter="fade" transition="in">
                                      <p:cBhvr>
                                        <p:cTn dur="1000"/>
                                        <p:tgtEl>
                                          <p:spTgt spid="3096"/>
                                        </p:tgtEl>
                                      </p:cBhvr>
                                    </p:animEffect>
                                  </p:childTnLst>
                                </p:cTn>
                              </p:par>
                              <p:par>
                                <p:cTn fill="hold" nodeType="withEffect" presetClass="entr" presetID="2" presetSubtype="8">
                                  <p:stCondLst>
                                    <p:cond delay="0"/>
                                  </p:stCondLst>
                                  <p:childTnLst>
                                    <p:set>
                                      <p:cBhvr>
                                        <p:cTn dur="1" fill="hold">
                                          <p:stCondLst>
                                            <p:cond delay="0"/>
                                          </p:stCondLst>
                                        </p:cTn>
                                        <p:tgtEl>
                                          <p:spTgt spid="3076"/>
                                        </p:tgtEl>
                                        <p:attrNameLst>
                                          <p:attrName>style.visibility</p:attrName>
                                        </p:attrNameLst>
                                      </p:cBhvr>
                                      <p:to>
                                        <p:strVal val="visible"/>
                                      </p:to>
                                    </p:set>
                                    <p:anim calcmode="lin" valueType="num">
                                      <p:cBhvr additive="base">
                                        <p:cTn dur="1000"/>
                                        <p:tgtEl>
                                          <p:spTgt spid="307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121"/>
                                        </p:tgtEl>
                                        <p:attrNameLst>
                                          <p:attrName>style.visibility</p:attrName>
                                        </p:attrNameLst>
                                      </p:cBhvr>
                                      <p:to>
                                        <p:strVal val="visible"/>
                                      </p:to>
                                    </p:set>
                                    <p:animEffect filter="fade" transition="in">
                                      <p:cBhvr>
                                        <p:cTn dur="1000"/>
                                        <p:tgtEl>
                                          <p:spTgt spid="3121"/>
                                        </p:tgtEl>
                                      </p:cBhvr>
                                    </p:animEffect>
                                  </p:childTnLst>
                                </p:cTn>
                              </p:par>
                              <p:par>
                                <p:cTn fill="hold" nodeType="withEffect" presetClass="entr" presetID="10" presetSubtype="0">
                                  <p:stCondLst>
                                    <p:cond delay="0"/>
                                  </p:stCondLst>
                                  <p:childTnLst>
                                    <p:set>
                                      <p:cBhvr>
                                        <p:cTn dur="1" fill="hold">
                                          <p:stCondLst>
                                            <p:cond delay="0"/>
                                          </p:stCondLst>
                                        </p:cTn>
                                        <p:tgtEl>
                                          <p:spTgt spid="3122"/>
                                        </p:tgtEl>
                                        <p:attrNameLst>
                                          <p:attrName>style.visibility</p:attrName>
                                        </p:attrNameLst>
                                      </p:cBhvr>
                                      <p:to>
                                        <p:strVal val="visible"/>
                                      </p:to>
                                    </p:set>
                                    <p:animEffect filter="fade" transition="in">
                                      <p:cBhvr>
                                        <p:cTn dur="1000"/>
                                        <p:tgtEl>
                                          <p:spTgt spid="3122"/>
                                        </p:tgtEl>
                                      </p:cBhvr>
                                    </p:animEffect>
                                  </p:childTnLst>
                                </p:cTn>
                              </p:par>
                              <p:par>
                                <p:cTn fill="hold" nodeType="withEffect" presetClass="entr" presetID="10" presetSubtype="0">
                                  <p:stCondLst>
                                    <p:cond delay="0"/>
                                  </p:stCondLst>
                                  <p:childTnLst>
                                    <p:set>
                                      <p:cBhvr>
                                        <p:cTn dur="1" fill="hold">
                                          <p:stCondLst>
                                            <p:cond delay="0"/>
                                          </p:stCondLst>
                                        </p:cTn>
                                        <p:tgtEl>
                                          <p:spTgt spid="3123"/>
                                        </p:tgtEl>
                                        <p:attrNameLst>
                                          <p:attrName>style.visibility</p:attrName>
                                        </p:attrNameLst>
                                      </p:cBhvr>
                                      <p:to>
                                        <p:strVal val="visible"/>
                                      </p:to>
                                    </p:set>
                                    <p:animEffect filter="fade" transition="in">
                                      <p:cBhvr>
                                        <p:cTn dur="1000"/>
                                        <p:tgtEl>
                                          <p:spTgt spid="3123"/>
                                        </p:tgtEl>
                                      </p:cBhvr>
                                    </p:animEffect>
                                  </p:childTnLst>
                                </p:cTn>
                              </p:par>
                              <p:par>
                                <p:cTn fill="hold" nodeType="withEffect" presetClass="entr" presetID="10" presetSubtype="0">
                                  <p:stCondLst>
                                    <p:cond delay="0"/>
                                  </p:stCondLst>
                                  <p:childTnLst>
                                    <p:set>
                                      <p:cBhvr>
                                        <p:cTn dur="1" fill="hold">
                                          <p:stCondLst>
                                            <p:cond delay="0"/>
                                          </p:stCondLst>
                                        </p:cTn>
                                        <p:tgtEl>
                                          <p:spTgt spid="3124"/>
                                        </p:tgtEl>
                                        <p:attrNameLst>
                                          <p:attrName>style.visibility</p:attrName>
                                        </p:attrNameLst>
                                      </p:cBhvr>
                                      <p:to>
                                        <p:strVal val="visible"/>
                                      </p:to>
                                    </p:set>
                                    <p:animEffect filter="fade" transition="in">
                                      <p:cBhvr>
                                        <p:cTn dur="1000"/>
                                        <p:tgtEl>
                                          <p:spTgt spid="3124"/>
                                        </p:tgtEl>
                                      </p:cBhvr>
                                    </p:animEffect>
                                  </p:childTnLst>
                                </p:cTn>
                              </p:par>
                              <p:par>
                                <p:cTn fill="hold" nodeType="withEffect" presetClass="entr" presetID="10" presetSubtype="0">
                                  <p:stCondLst>
                                    <p:cond delay="0"/>
                                  </p:stCondLst>
                                  <p:childTnLst>
                                    <p:set>
                                      <p:cBhvr>
                                        <p:cTn dur="1" fill="hold">
                                          <p:stCondLst>
                                            <p:cond delay="0"/>
                                          </p:stCondLst>
                                        </p:cTn>
                                        <p:tgtEl>
                                          <p:spTgt spid="3125"/>
                                        </p:tgtEl>
                                        <p:attrNameLst>
                                          <p:attrName>style.visibility</p:attrName>
                                        </p:attrNameLst>
                                      </p:cBhvr>
                                      <p:to>
                                        <p:strVal val="visible"/>
                                      </p:to>
                                    </p:set>
                                    <p:animEffect filter="fade" transition="in">
                                      <p:cBhvr>
                                        <p:cTn dur="1000"/>
                                        <p:tgtEl>
                                          <p:spTgt spid="3125"/>
                                        </p:tgtEl>
                                      </p:cBhvr>
                                    </p:animEffect>
                                  </p:childTnLst>
                                </p:cTn>
                              </p:par>
                              <p:par>
                                <p:cTn fill="hold" nodeType="withEffect" presetClass="emph" presetID="8" presetSubtype="0">
                                  <p:stCondLst>
                                    <p:cond delay="0"/>
                                  </p:stCondLst>
                                  <p:childTnLst>
                                    <p:animRot by="-21600000">
                                      <p:cBhvr>
                                        <p:cTn dur="1000" fill="hold"/>
                                        <p:tgtEl>
                                          <p:spTgt spid="3078"/>
                                        </p:tgtEl>
                                        <p:attrNameLst>
                                          <p:attrName>r</p:attrName>
                                        </p:attrNameLst>
                                      </p:cBhvr>
                                    </p:animRot>
                                  </p:childTnLst>
                                </p:cTn>
                              </p:par>
                              <p:par>
                                <p:cTn fill="hold" nodeType="withEffect" presetClass="emph" presetID="8" presetSubtype="0">
                                  <p:stCondLst>
                                    <p:cond delay="0"/>
                                  </p:stCondLst>
                                  <p:childTnLst>
                                    <p:animRot by="-21600000">
                                      <p:cBhvr>
                                        <p:cTn dur="1000" fill="hold"/>
                                        <p:tgtEl>
                                          <p:spTgt spid="3097"/>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pic>
        <p:nvPicPr>
          <p:cNvPr id="2595" name="Google Shape;2595;p57"/>
          <p:cNvPicPr preferRelativeResize="0"/>
          <p:nvPr/>
        </p:nvPicPr>
        <p:blipFill>
          <a:blip r:embed="rId3">
            <a:alphaModFix/>
          </a:blip>
          <a:stretch>
            <a:fillRect/>
          </a:stretch>
        </p:blipFill>
        <p:spPr>
          <a:xfrm>
            <a:off x="0" y="0"/>
            <a:ext cx="9144000" cy="5143500"/>
          </a:xfrm>
          <a:prstGeom prst="rect">
            <a:avLst/>
          </a:prstGeom>
          <a:noFill/>
          <a:ln>
            <a:noFill/>
          </a:ln>
        </p:spPr>
      </p:pic>
      <p:sp>
        <p:nvSpPr>
          <p:cNvPr id="2596" name="Google Shape;2596;p57"/>
          <p:cNvSpPr txBox="1"/>
          <p:nvPr>
            <p:ph idx="21"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TEAM MEMBERS</a:t>
            </a:r>
            <a:endParaRPr/>
          </a:p>
        </p:txBody>
      </p:sp>
      <p:sp>
        <p:nvSpPr>
          <p:cNvPr id="2597" name="Google Shape;2597;p57"/>
          <p:cNvSpPr txBox="1"/>
          <p:nvPr>
            <p:ph idx="1" type="subTitle"/>
          </p:nvPr>
        </p:nvSpPr>
        <p:spPr>
          <a:xfrm>
            <a:off x="1639675" y="1483450"/>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Name</a:t>
            </a:r>
            <a:endParaRPr/>
          </a:p>
        </p:txBody>
      </p:sp>
      <p:sp>
        <p:nvSpPr>
          <p:cNvPr id="2598" name="Google Shape;2598;p57"/>
          <p:cNvSpPr txBox="1"/>
          <p:nvPr>
            <p:ph idx="2" type="subTitle"/>
          </p:nvPr>
        </p:nvSpPr>
        <p:spPr>
          <a:xfrm>
            <a:off x="1639675" y="1838040"/>
            <a:ext cx="2349300" cy="547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2599" name="Google Shape;2599;p57"/>
          <p:cNvSpPr txBox="1"/>
          <p:nvPr>
            <p:ph idx="7" type="subTitle"/>
          </p:nvPr>
        </p:nvSpPr>
        <p:spPr>
          <a:xfrm>
            <a:off x="1639675" y="3511400"/>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Name</a:t>
            </a:r>
            <a:endParaRPr/>
          </a:p>
        </p:txBody>
      </p:sp>
      <p:sp>
        <p:nvSpPr>
          <p:cNvPr id="2600" name="Google Shape;2600;p57"/>
          <p:cNvSpPr txBox="1"/>
          <p:nvPr>
            <p:ph idx="8" type="subTitle"/>
          </p:nvPr>
        </p:nvSpPr>
        <p:spPr>
          <a:xfrm>
            <a:off x="1639675" y="3865990"/>
            <a:ext cx="2349300" cy="547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2601" name="Google Shape;2601;p57"/>
          <p:cNvSpPr txBox="1"/>
          <p:nvPr>
            <p:ph idx="13" type="subTitle"/>
          </p:nvPr>
        </p:nvSpPr>
        <p:spPr>
          <a:xfrm>
            <a:off x="5529427" y="1483450"/>
            <a:ext cx="3388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Pau Sabater Nácher</a:t>
            </a:r>
            <a:endParaRPr/>
          </a:p>
        </p:txBody>
      </p:sp>
      <p:sp>
        <p:nvSpPr>
          <p:cNvPr id="2602" name="Google Shape;2602;p57"/>
          <p:cNvSpPr txBox="1"/>
          <p:nvPr>
            <p:ph idx="14" type="subTitle"/>
          </p:nvPr>
        </p:nvSpPr>
        <p:spPr>
          <a:xfrm>
            <a:off x="5529431" y="1838050"/>
            <a:ext cx="3388200" cy="547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Mathematics &amp; Physics Eng. student</a:t>
            </a:r>
            <a:endParaRPr/>
          </a:p>
          <a:p>
            <a:pPr indent="0" lvl="0" marL="0" rtl="0" algn="l">
              <a:spcBef>
                <a:spcPts val="0"/>
              </a:spcBef>
              <a:spcAft>
                <a:spcPts val="0"/>
              </a:spcAft>
              <a:buClr>
                <a:schemeClr val="dk1"/>
              </a:buClr>
              <a:buSzPts val="1100"/>
              <a:buFont typeface="Arial"/>
              <a:buNone/>
            </a:pPr>
            <a:r>
              <a:rPr lang="en"/>
              <a:t>Experienced with generative AI models</a:t>
            </a:r>
            <a:endParaRPr/>
          </a:p>
          <a:p>
            <a:pPr indent="0" lvl="0" marL="0" rtl="0" algn="l">
              <a:spcBef>
                <a:spcPts val="0"/>
              </a:spcBef>
              <a:spcAft>
                <a:spcPts val="0"/>
              </a:spcAft>
              <a:buClr>
                <a:schemeClr val="dk1"/>
              </a:buClr>
              <a:buSzPts val="1100"/>
              <a:buFont typeface="Arial"/>
              <a:buNone/>
            </a:pPr>
            <a:r>
              <a:rPr lang="en"/>
              <a:t>	In massive parallel accelerators.</a:t>
            </a:r>
            <a:endParaRPr/>
          </a:p>
          <a:p>
            <a:pPr indent="0" lvl="0" marL="0" rtl="0" algn="l">
              <a:spcBef>
                <a:spcPts val="0"/>
              </a:spcBef>
              <a:spcAft>
                <a:spcPts val="0"/>
              </a:spcAft>
              <a:buClr>
                <a:schemeClr val="dk1"/>
              </a:buClr>
              <a:buSzPts val="1100"/>
              <a:buFont typeface="Arial"/>
              <a:buNone/>
            </a:pPr>
            <a:r>
              <a:rPr lang="en"/>
              <a:t>Interested in Reinforcement Learning</a:t>
            </a:r>
            <a:endParaRPr/>
          </a:p>
        </p:txBody>
      </p:sp>
      <p:sp>
        <p:nvSpPr>
          <p:cNvPr id="2603" name="Google Shape;2603;p57"/>
          <p:cNvSpPr txBox="1"/>
          <p:nvPr>
            <p:ph idx="19" type="subTitle"/>
          </p:nvPr>
        </p:nvSpPr>
        <p:spPr>
          <a:xfrm>
            <a:off x="5529413" y="3511400"/>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Name</a:t>
            </a:r>
            <a:endParaRPr/>
          </a:p>
        </p:txBody>
      </p:sp>
      <p:sp>
        <p:nvSpPr>
          <p:cNvPr id="2604" name="Google Shape;2604;p57"/>
          <p:cNvSpPr txBox="1"/>
          <p:nvPr>
            <p:ph idx="20" type="subTitle"/>
          </p:nvPr>
        </p:nvSpPr>
        <p:spPr>
          <a:xfrm>
            <a:off x="5529413" y="3865990"/>
            <a:ext cx="2349300" cy="547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2605" name="Google Shape;2605;p57"/>
          <p:cNvSpPr/>
          <p:nvPr/>
        </p:nvSpPr>
        <p:spPr>
          <a:xfrm>
            <a:off x="4495801" y="3511400"/>
            <a:ext cx="957419" cy="901802"/>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7"/>
          <p:cNvSpPr/>
          <p:nvPr/>
        </p:nvSpPr>
        <p:spPr>
          <a:xfrm>
            <a:off x="549101" y="1483450"/>
            <a:ext cx="957419" cy="901802"/>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7"/>
          <p:cNvSpPr/>
          <p:nvPr/>
        </p:nvSpPr>
        <p:spPr>
          <a:xfrm>
            <a:off x="549101" y="3511400"/>
            <a:ext cx="957419" cy="901802"/>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8" name="Google Shape;2608;p57"/>
          <p:cNvPicPr preferRelativeResize="0"/>
          <p:nvPr/>
        </p:nvPicPr>
        <p:blipFill rotWithShape="1">
          <a:blip r:embed="rId4">
            <a:alphaModFix/>
          </a:blip>
          <a:srcRect b="0" l="5516" r="5516" t="0"/>
          <a:stretch/>
        </p:blipFill>
        <p:spPr>
          <a:xfrm>
            <a:off x="4497072" y="1407250"/>
            <a:ext cx="852000" cy="1275600"/>
          </a:xfrm>
          <a:prstGeom prst="rect">
            <a:avLst/>
          </a:prstGeom>
          <a:noFill/>
          <a:ln cap="flat" cmpd="sng" w="952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97"/>
                                        </p:tgtEl>
                                        <p:attrNameLst>
                                          <p:attrName>style.visibility</p:attrName>
                                        </p:attrNameLst>
                                      </p:cBhvr>
                                      <p:to>
                                        <p:strVal val="visible"/>
                                      </p:to>
                                    </p:set>
                                    <p:animEffect filter="fade" transition="in">
                                      <p:cBhvr>
                                        <p:cTn dur="1000"/>
                                        <p:tgtEl>
                                          <p:spTgt spid="2597"/>
                                        </p:tgtEl>
                                      </p:cBhvr>
                                    </p:animEffect>
                                  </p:childTnLst>
                                </p:cTn>
                              </p:par>
                              <p:par>
                                <p:cTn fill="hold" nodeType="withEffect" presetClass="entr" presetID="10" presetSubtype="0">
                                  <p:stCondLst>
                                    <p:cond delay="0"/>
                                  </p:stCondLst>
                                  <p:childTnLst>
                                    <p:set>
                                      <p:cBhvr>
                                        <p:cTn dur="1" fill="hold">
                                          <p:stCondLst>
                                            <p:cond delay="0"/>
                                          </p:stCondLst>
                                        </p:cTn>
                                        <p:tgtEl>
                                          <p:spTgt spid="2598"/>
                                        </p:tgtEl>
                                        <p:attrNameLst>
                                          <p:attrName>style.visibility</p:attrName>
                                        </p:attrNameLst>
                                      </p:cBhvr>
                                      <p:to>
                                        <p:strVal val="visible"/>
                                      </p:to>
                                    </p:set>
                                    <p:animEffect filter="fade" transition="in">
                                      <p:cBhvr>
                                        <p:cTn dur="1000"/>
                                        <p:tgtEl>
                                          <p:spTgt spid="2598"/>
                                        </p:tgtEl>
                                      </p:cBhvr>
                                    </p:animEffect>
                                  </p:childTnLst>
                                </p:cTn>
                              </p:par>
                              <p:par>
                                <p:cTn fill="hold" nodeType="withEffect" presetClass="entr" presetID="10" presetSubtype="0">
                                  <p:stCondLst>
                                    <p:cond delay="0"/>
                                  </p:stCondLst>
                                  <p:childTnLst>
                                    <p:set>
                                      <p:cBhvr>
                                        <p:cTn dur="1" fill="hold">
                                          <p:stCondLst>
                                            <p:cond delay="0"/>
                                          </p:stCondLst>
                                        </p:cTn>
                                        <p:tgtEl>
                                          <p:spTgt spid="2599"/>
                                        </p:tgtEl>
                                        <p:attrNameLst>
                                          <p:attrName>style.visibility</p:attrName>
                                        </p:attrNameLst>
                                      </p:cBhvr>
                                      <p:to>
                                        <p:strVal val="visible"/>
                                      </p:to>
                                    </p:set>
                                    <p:animEffect filter="fade" transition="in">
                                      <p:cBhvr>
                                        <p:cTn dur="1000"/>
                                        <p:tgtEl>
                                          <p:spTgt spid="2599"/>
                                        </p:tgtEl>
                                      </p:cBhvr>
                                    </p:animEffect>
                                  </p:childTnLst>
                                </p:cTn>
                              </p:par>
                              <p:par>
                                <p:cTn fill="hold" nodeType="with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1000"/>
                                        <p:tgtEl>
                                          <p:spTgt spid="2600"/>
                                        </p:tgtEl>
                                      </p:cBhvr>
                                    </p:animEffect>
                                  </p:childTnLst>
                                </p:cTn>
                              </p:par>
                              <p:par>
                                <p:cTn fill="hold" nodeType="with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1000"/>
                                        <p:tgtEl>
                                          <p:spTgt spid="2601"/>
                                        </p:tgtEl>
                                      </p:cBhvr>
                                    </p:animEffect>
                                  </p:childTnLst>
                                </p:cTn>
                              </p:par>
                              <p:par>
                                <p:cTn fill="hold" nodeType="with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1000"/>
                                        <p:tgtEl>
                                          <p:spTgt spid="2602"/>
                                        </p:tgtEl>
                                      </p:cBhvr>
                                    </p:animEffect>
                                  </p:childTnLst>
                                </p:cTn>
                              </p:par>
                              <p:par>
                                <p:cTn fill="hold" nodeType="withEffect" presetClass="entr" presetID="10" presetSubtype="0">
                                  <p:stCondLst>
                                    <p:cond delay="0"/>
                                  </p:stCondLst>
                                  <p:childTnLst>
                                    <p:set>
                                      <p:cBhvr>
                                        <p:cTn dur="1" fill="hold">
                                          <p:stCondLst>
                                            <p:cond delay="0"/>
                                          </p:stCondLst>
                                        </p:cTn>
                                        <p:tgtEl>
                                          <p:spTgt spid="2603"/>
                                        </p:tgtEl>
                                        <p:attrNameLst>
                                          <p:attrName>style.visibility</p:attrName>
                                        </p:attrNameLst>
                                      </p:cBhvr>
                                      <p:to>
                                        <p:strVal val="visible"/>
                                      </p:to>
                                    </p:set>
                                    <p:animEffect filter="fade" transition="in">
                                      <p:cBhvr>
                                        <p:cTn dur="1000"/>
                                        <p:tgtEl>
                                          <p:spTgt spid="2603"/>
                                        </p:tgtEl>
                                      </p:cBhvr>
                                    </p:animEffect>
                                  </p:childTnLst>
                                </p:cTn>
                              </p:par>
                              <p:par>
                                <p:cTn fill="hold" nodeType="withEffect" presetClass="entr" presetID="10" presetSubtype="0">
                                  <p:stCondLst>
                                    <p:cond delay="0"/>
                                  </p:stCondLst>
                                  <p:childTnLst>
                                    <p:set>
                                      <p:cBhvr>
                                        <p:cTn dur="1" fill="hold">
                                          <p:stCondLst>
                                            <p:cond delay="0"/>
                                          </p:stCondLst>
                                        </p:cTn>
                                        <p:tgtEl>
                                          <p:spTgt spid="2604"/>
                                        </p:tgtEl>
                                        <p:attrNameLst>
                                          <p:attrName>style.visibility</p:attrName>
                                        </p:attrNameLst>
                                      </p:cBhvr>
                                      <p:to>
                                        <p:strVal val="visible"/>
                                      </p:to>
                                    </p:set>
                                    <p:animEffect filter="fade" transition="in">
                                      <p:cBhvr>
                                        <p:cTn dur="1000"/>
                                        <p:tgtEl>
                                          <p:spTgt spid="2604"/>
                                        </p:tgtEl>
                                      </p:cBhvr>
                                    </p:animEffect>
                                  </p:childTnLst>
                                </p:cTn>
                              </p:par>
                              <p:par>
                                <p:cTn fill="hold" nodeType="withEffect" presetClass="entr" presetID="2" presetSubtype="8">
                                  <p:stCondLst>
                                    <p:cond delay="0"/>
                                  </p:stCondLst>
                                  <p:childTnLst>
                                    <p:set>
                                      <p:cBhvr>
                                        <p:cTn dur="1" fill="hold">
                                          <p:stCondLst>
                                            <p:cond delay="0"/>
                                          </p:stCondLst>
                                        </p:cTn>
                                        <p:tgtEl>
                                          <p:spTgt spid="2596"/>
                                        </p:tgtEl>
                                        <p:attrNameLst>
                                          <p:attrName>style.visibility</p:attrName>
                                        </p:attrNameLst>
                                      </p:cBhvr>
                                      <p:to>
                                        <p:strVal val="visible"/>
                                      </p:to>
                                    </p:set>
                                    <p:anim calcmode="lin" valueType="num">
                                      <p:cBhvr additive="base">
                                        <p:cTn dur="1000"/>
                                        <p:tgtEl>
                                          <p:spTgt spid="25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9" name="Shape 3129"/>
        <p:cNvGrpSpPr/>
        <p:nvPr/>
      </p:nvGrpSpPr>
      <p:grpSpPr>
        <a:xfrm>
          <a:off x="0" y="0"/>
          <a:ext cx="0" cy="0"/>
          <a:chOff x="0" y="0"/>
          <a:chExt cx="0" cy="0"/>
        </a:xfrm>
      </p:grpSpPr>
      <p:pic>
        <p:nvPicPr>
          <p:cNvPr id="3130" name="Google Shape;3130;p7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31" name="Google Shape;3131;p7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2.4. CHALLENGES FACED</a:t>
            </a:r>
            <a:endParaRPr/>
          </a:p>
        </p:txBody>
      </p:sp>
      <p:graphicFrame>
        <p:nvGraphicFramePr>
          <p:cNvPr id="3132" name="Google Shape;3132;p75"/>
          <p:cNvGraphicFramePr/>
          <p:nvPr/>
        </p:nvGraphicFramePr>
        <p:xfrm>
          <a:off x="1296650" y="1367818"/>
          <a:ext cx="3000000" cy="3000000"/>
        </p:xfrm>
        <a:graphic>
          <a:graphicData uri="http://schemas.openxmlformats.org/drawingml/2006/table">
            <a:tbl>
              <a:tblPr>
                <a:noFill/>
                <a:tableStyleId>{4DEEF194-4398-4DD1-B1A3-4672B353C762}</a:tableStyleId>
              </a:tblPr>
              <a:tblGrid>
                <a:gridCol w="1637675"/>
                <a:gridCol w="1637675"/>
                <a:gridCol w="1637675"/>
                <a:gridCol w="1637675"/>
              </a:tblGrid>
              <a:tr h="439250">
                <a:tc>
                  <a:txBody>
                    <a:bodyPr/>
                    <a:lstStyle/>
                    <a:p>
                      <a:pPr indent="-361950" lvl="0" marL="457200" rtl="0" algn="ctr">
                        <a:spcBef>
                          <a:spcPts val="0"/>
                        </a:spcBef>
                        <a:spcAft>
                          <a:spcPts val="0"/>
                        </a:spcAft>
                        <a:buClr>
                          <a:schemeClr val="dk2"/>
                        </a:buClr>
                        <a:buSzPts val="2100"/>
                        <a:buFont typeface="Aldrich"/>
                        <a:buAutoNum type="arabicPeriod"/>
                      </a:pPr>
                      <a:r>
                        <a:rPr lang="en" sz="2100">
                          <a:solidFill>
                            <a:schemeClr val="dk2"/>
                          </a:solidFill>
                          <a:latin typeface="Aldrich"/>
                          <a:ea typeface="Aldrich"/>
                          <a:cs typeface="Aldrich"/>
                          <a:sym typeface="Aldrich"/>
                        </a:rPr>
                        <a:t>abcskdh</a:t>
                      </a:r>
                      <a:endParaRPr sz="2100">
                        <a:solidFill>
                          <a:schemeClr val="dk2"/>
                        </a:solidFill>
                        <a:latin typeface="Aldrich"/>
                        <a:ea typeface="Aldrich"/>
                        <a:cs typeface="Aldrich"/>
                        <a:sym typeface="Aldrich"/>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2. akdhni</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3. ljkdsbn</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4. ldjkbcna</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40550">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Mercury is the smallest planet</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Venus has a beautiful name</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Mars is actually a very cold place</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The Moon is a natural satellite</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0175">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Solution</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Alternative</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Solution</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Alternative</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040550">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Jupiter is the biggest planet</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Saturn is a gas giant with rings</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Pluto is a dwarf planet. It’s small</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Earth is the place where we all live</a:t>
                      </a:r>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3133" name="Google Shape;3133;p75"/>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5"/>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5">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5">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5">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131"/>
                                        </p:tgtEl>
                                        <p:attrNameLst>
                                          <p:attrName>style.visibility</p:attrName>
                                        </p:attrNameLst>
                                      </p:cBhvr>
                                      <p:to>
                                        <p:strVal val="visible"/>
                                      </p:to>
                                    </p:set>
                                    <p:anim calcmode="lin" valueType="num">
                                      <p:cBhvr additive="base">
                                        <p:cTn dur="1000"/>
                                        <p:tgtEl>
                                          <p:spTgt spid="313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132"/>
                                        </p:tgtEl>
                                        <p:attrNameLst>
                                          <p:attrName>style.visibility</p:attrName>
                                        </p:attrNameLst>
                                      </p:cBhvr>
                                      <p:to>
                                        <p:strVal val="visible"/>
                                      </p:to>
                                    </p:set>
                                    <p:animEffect filter="fade" transition="in">
                                      <p:cBhvr>
                                        <p:cTn dur="1000"/>
                                        <p:tgtEl>
                                          <p:spTgt spid="3132"/>
                                        </p:tgtEl>
                                      </p:cBhvr>
                                    </p:animEffect>
                                  </p:childTnLst>
                                </p:cTn>
                              </p:par>
                              <p:par>
                                <p:cTn fill="hold" nodeType="withEffect" presetClass="entr" presetID="10" presetSubtype="0">
                                  <p:stCondLst>
                                    <p:cond delay="0"/>
                                  </p:stCondLst>
                                  <p:childTnLst>
                                    <p:set>
                                      <p:cBhvr>
                                        <p:cTn dur="1" fill="hold">
                                          <p:stCondLst>
                                            <p:cond delay="0"/>
                                          </p:stCondLst>
                                        </p:cTn>
                                        <p:tgtEl>
                                          <p:spTgt spid="3133"/>
                                        </p:tgtEl>
                                        <p:attrNameLst>
                                          <p:attrName>style.visibility</p:attrName>
                                        </p:attrNameLst>
                                      </p:cBhvr>
                                      <p:to>
                                        <p:strVal val="visible"/>
                                      </p:to>
                                    </p:set>
                                    <p:animEffect filter="fade" transition="in">
                                      <p:cBhvr>
                                        <p:cTn dur="1000"/>
                                        <p:tgtEl>
                                          <p:spTgt spid="3133"/>
                                        </p:tgtEl>
                                      </p:cBhvr>
                                    </p:animEffect>
                                  </p:childTnLst>
                                </p:cTn>
                              </p:par>
                              <p:par>
                                <p:cTn fill="hold" nodeType="withEffect" presetClass="entr" presetID="10" presetSubtype="0">
                                  <p:stCondLst>
                                    <p:cond delay="0"/>
                                  </p:stCondLst>
                                  <p:childTnLst>
                                    <p:set>
                                      <p:cBhvr>
                                        <p:cTn dur="1" fill="hold">
                                          <p:stCondLst>
                                            <p:cond delay="0"/>
                                          </p:stCondLst>
                                        </p:cTn>
                                        <p:tgtEl>
                                          <p:spTgt spid="3134"/>
                                        </p:tgtEl>
                                        <p:attrNameLst>
                                          <p:attrName>style.visibility</p:attrName>
                                        </p:attrNameLst>
                                      </p:cBhvr>
                                      <p:to>
                                        <p:strVal val="visible"/>
                                      </p:to>
                                    </p:set>
                                    <p:animEffect filter="fade" transition="in">
                                      <p:cBhvr>
                                        <p:cTn dur="1000"/>
                                        <p:tgtEl>
                                          <p:spTgt spid="3134"/>
                                        </p:tgtEl>
                                      </p:cBhvr>
                                    </p:animEffect>
                                  </p:childTnLst>
                                </p:cTn>
                              </p:par>
                              <p:par>
                                <p:cTn fill="hold" nodeType="withEffect" presetClass="entr" presetID="10" presetSubtype="0">
                                  <p:stCondLst>
                                    <p:cond delay="0"/>
                                  </p:stCondLst>
                                  <p:childTnLst>
                                    <p:set>
                                      <p:cBhvr>
                                        <p:cTn dur="1" fill="hold">
                                          <p:stCondLst>
                                            <p:cond delay="0"/>
                                          </p:stCondLst>
                                        </p:cTn>
                                        <p:tgtEl>
                                          <p:spTgt spid="3135"/>
                                        </p:tgtEl>
                                        <p:attrNameLst>
                                          <p:attrName>style.visibility</p:attrName>
                                        </p:attrNameLst>
                                      </p:cBhvr>
                                      <p:to>
                                        <p:strVal val="visible"/>
                                      </p:to>
                                    </p:set>
                                    <p:animEffect filter="fade" transition="in">
                                      <p:cBhvr>
                                        <p:cTn dur="1000"/>
                                        <p:tgtEl>
                                          <p:spTgt spid="3135"/>
                                        </p:tgtEl>
                                      </p:cBhvr>
                                    </p:animEffect>
                                  </p:childTnLst>
                                </p:cTn>
                              </p:par>
                              <p:par>
                                <p:cTn fill="hold" nodeType="withEffect" presetClass="entr" presetID="10" presetSubtype="0">
                                  <p:stCondLst>
                                    <p:cond delay="0"/>
                                  </p:stCondLst>
                                  <p:childTnLst>
                                    <p:set>
                                      <p:cBhvr>
                                        <p:cTn dur="1" fill="hold">
                                          <p:stCondLst>
                                            <p:cond delay="0"/>
                                          </p:stCondLst>
                                        </p:cTn>
                                        <p:tgtEl>
                                          <p:spTgt spid="3136"/>
                                        </p:tgtEl>
                                        <p:attrNameLst>
                                          <p:attrName>style.visibility</p:attrName>
                                        </p:attrNameLst>
                                      </p:cBhvr>
                                      <p:to>
                                        <p:strVal val="visible"/>
                                      </p:to>
                                    </p:set>
                                    <p:animEffect filter="fade" transition="in">
                                      <p:cBhvr>
                                        <p:cTn dur="1000"/>
                                        <p:tgtEl>
                                          <p:spTgt spid="3136"/>
                                        </p:tgtEl>
                                      </p:cBhvr>
                                    </p:animEffect>
                                  </p:childTnLst>
                                </p:cTn>
                              </p:par>
                              <p:par>
                                <p:cTn fill="hold" nodeType="withEffect" presetClass="entr" presetID="10" presetSubtype="0">
                                  <p:stCondLst>
                                    <p:cond delay="0"/>
                                  </p:stCondLst>
                                  <p:childTnLst>
                                    <p:set>
                                      <p:cBhvr>
                                        <p:cTn dur="1" fill="hold">
                                          <p:stCondLst>
                                            <p:cond delay="0"/>
                                          </p:stCondLst>
                                        </p:cTn>
                                        <p:tgtEl>
                                          <p:spTgt spid="3137"/>
                                        </p:tgtEl>
                                        <p:attrNameLst>
                                          <p:attrName>style.visibility</p:attrName>
                                        </p:attrNameLst>
                                      </p:cBhvr>
                                      <p:to>
                                        <p:strVal val="visible"/>
                                      </p:to>
                                    </p:set>
                                    <p:animEffect filter="fade" transition="in">
                                      <p:cBhvr>
                                        <p:cTn dur="1000"/>
                                        <p:tgtEl>
                                          <p:spTgt spid="3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1" name="Shape 3141"/>
        <p:cNvGrpSpPr/>
        <p:nvPr/>
      </p:nvGrpSpPr>
      <p:grpSpPr>
        <a:xfrm>
          <a:off x="0" y="0"/>
          <a:ext cx="0" cy="0"/>
          <a:chOff x="0" y="0"/>
          <a:chExt cx="0" cy="0"/>
        </a:xfrm>
      </p:grpSpPr>
      <p:pic>
        <p:nvPicPr>
          <p:cNvPr id="3142" name="Google Shape;3142;p7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43" name="Google Shape;3143;p7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2.5. KEY METRICS for MODEL EVALUATION</a:t>
            </a:r>
            <a:endParaRPr/>
          </a:p>
        </p:txBody>
      </p:sp>
      <p:sp>
        <p:nvSpPr>
          <p:cNvPr id="3144" name="Google Shape;3144;p76"/>
          <p:cNvSpPr txBox="1"/>
          <p:nvPr/>
        </p:nvSpPr>
        <p:spPr>
          <a:xfrm flipH="1">
            <a:off x="715500" y="4252400"/>
            <a:ext cx="7713000" cy="1635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b="1" lang="en" sz="1200">
                <a:solidFill>
                  <a:schemeClr val="lt1"/>
                </a:solidFill>
                <a:uFill>
                  <a:noFill/>
                </a:uFill>
                <a:latin typeface="Bai Jamjuree"/>
                <a:ea typeface="Bai Jamjuree"/>
                <a:cs typeface="Bai Jamjuree"/>
                <a:sym typeface="Bai Jamjuree"/>
                <a:hlinkClick r:id="rId4">
                  <a:extLst>
                    <a:ext uri="{A12FA001-AC4F-418D-AE19-62706E023703}">
                      <ahyp:hlinkClr val="tx"/>
                    </a:ext>
                  </a:extLst>
                </a:hlinkClick>
              </a:rPr>
              <a:t>For more info, click here</a:t>
            </a:r>
            <a:endParaRPr b="1" sz="1200">
              <a:solidFill>
                <a:schemeClr val="lt1"/>
              </a:solidFill>
              <a:latin typeface="Bai Jamjuree"/>
              <a:ea typeface="Bai Jamjuree"/>
              <a:cs typeface="Bai Jamjuree"/>
              <a:sym typeface="Bai Jamjuree"/>
            </a:endParaRPr>
          </a:p>
        </p:txBody>
      </p:sp>
      <p:sp>
        <p:nvSpPr>
          <p:cNvPr id="3145" name="Google Shape;3145;p76"/>
          <p:cNvSpPr txBox="1"/>
          <p:nvPr/>
        </p:nvSpPr>
        <p:spPr>
          <a:xfrm flipH="1">
            <a:off x="5738175" y="2168374"/>
            <a:ext cx="2157300" cy="415200"/>
          </a:xfrm>
          <a:prstGeom prst="rect">
            <a:avLst/>
          </a:prstGeom>
          <a:noFill/>
          <a:ln>
            <a:noFill/>
          </a:ln>
        </p:spPr>
        <p:txBody>
          <a:bodyPr anchorCtr="0" anchor="t" bIns="0" lIns="0" spcFirstLastPara="1" rIns="0" wrap="square" tIns="6350">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Saturn is composed of hydrogen and helium</a:t>
            </a:r>
            <a:endParaRPr>
              <a:solidFill>
                <a:schemeClr val="lt1"/>
              </a:solidFill>
              <a:latin typeface="Bai Jamjuree"/>
              <a:ea typeface="Bai Jamjuree"/>
              <a:cs typeface="Bai Jamjuree"/>
              <a:sym typeface="Bai Jamjuree"/>
            </a:endParaRPr>
          </a:p>
        </p:txBody>
      </p:sp>
      <p:sp>
        <p:nvSpPr>
          <p:cNvPr id="3146" name="Google Shape;3146;p76"/>
          <p:cNvSpPr txBox="1"/>
          <p:nvPr/>
        </p:nvSpPr>
        <p:spPr>
          <a:xfrm flipH="1">
            <a:off x="5745375" y="1785325"/>
            <a:ext cx="2150100" cy="287100"/>
          </a:xfrm>
          <a:prstGeom prst="rect">
            <a:avLst/>
          </a:prstGeom>
          <a:noFill/>
          <a:ln>
            <a:noFill/>
          </a:ln>
        </p:spPr>
        <p:txBody>
          <a:bodyPr anchorCtr="0" anchor="t" bIns="0" lIns="0" spcFirstLastPara="1" rIns="0" wrap="square" tIns="6350">
            <a:noAutofit/>
          </a:bodyPr>
          <a:lstStyle/>
          <a:p>
            <a:pPr indent="0" lvl="0" marL="0" rtl="0" algn="l">
              <a:spcBef>
                <a:spcPts val="0"/>
              </a:spcBef>
              <a:spcAft>
                <a:spcPts val="0"/>
              </a:spcAft>
              <a:buNone/>
            </a:pPr>
            <a:r>
              <a:rPr lang="en" sz="2100">
                <a:solidFill>
                  <a:schemeClr val="dk2"/>
                </a:solidFill>
                <a:latin typeface="Aldrich"/>
                <a:ea typeface="Aldrich"/>
                <a:cs typeface="Aldrich"/>
                <a:sym typeface="Aldrich"/>
              </a:rPr>
              <a:t>Project A</a:t>
            </a:r>
            <a:endParaRPr>
              <a:solidFill>
                <a:schemeClr val="dk2"/>
              </a:solidFill>
              <a:latin typeface="Bai Jamjuree"/>
              <a:ea typeface="Bai Jamjuree"/>
              <a:cs typeface="Bai Jamjuree"/>
              <a:sym typeface="Bai Jamjuree"/>
            </a:endParaRPr>
          </a:p>
        </p:txBody>
      </p:sp>
      <p:sp>
        <p:nvSpPr>
          <p:cNvPr id="3147" name="Google Shape;3147;p76"/>
          <p:cNvSpPr txBox="1"/>
          <p:nvPr/>
        </p:nvSpPr>
        <p:spPr>
          <a:xfrm flipH="1">
            <a:off x="5738175" y="3337775"/>
            <a:ext cx="2157300" cy="415200"/>
          </a:xfrm>
          <a:prstGeom prst="rect">
            <a:avLst/>
          </a:prstGeom>
          <a:noFill/>
          <a:ln>
            <a:noFill/>
          </a:ln>
        </p:spPr>
        <p:txBody>
          <a:bodyPr anchorCtr="0" anchor="t" bIns="0" lIns="0" spcFirstLastPara="1" rIns="0" wrap="square" tIns="6350">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Jupiter is the biggest planet in the Solar System</a:t>
            </a:r>
            <a:endParaRPr>
              <a:solidFill>
                <a:schemeClr val="lt1"/>
              </a:solidFill>
              <a:latin typeface="Bai Jamjuree"/>
              <a:ea typeface="Bai Jamjuree"/>
              <a:cs typeface="Bai Jamjuree"/>
              <a:sym typeface="Bai Jamjuree"/>
            </a:endParaRPr>
          </a:p>
        </p:txBody>
      </p:sp>
      <p:sp>
        <p:nvSpPr>
          <p:cNvPr id="3148" name="Google Shape;3148;p76"/>
          <p:cNvSpPr txBox="1"/>
          <p:nvPr/>
        </p:nvSpPr>
        <p:spPr>
          <a:xfrm flipH="1">
            <a:off x="5745375" y="2954675"/>
            <a:ext cx="2150100" cy="287100"/>
          </a:xfrm>
          <a:prstGeom prst="rect">
            <a:avLst/>
          </a:prstGeom>
          <a:noFill/>
          <a:ln>
            <a:noFill/>
          </a:ln>
        </p:spPr>
        <p:txBody>
          <a:bodyPr anchorCtr="0" anchor="t" bIns="0" lIns="0" spcFirstLastPara="1" rIns="0" wrap="square" tIns="6350">
            <a:noAutofit/>
          </a:bodyPr>
          <a:lstStyle/>
          <a:p>
            <a:pPr indent="0" lvl="0" marL="0" rtl="0" algn="l">
              <a:spcBef>
                <a:spcPts val="0"/>
              </a:spcBef>
              <a:spcAft>
                <a:spcPts val="0"/>
              </a:spcAft>
              <a:buNone/>
            </a:pPr>
            <a:r>
              <a:rPr lang="en" sz="2100">
                <a:solidFill>
                  <a:schemeClr val="lt2"/>
                </a:solidFill>
                <a:latin typeface="Aldrich"/>
                <a:ea typeface="Aldrich"/>
                <a:cs typeface="Aldrich"/>
                <a:sym typeface="Aldrich"/>
              </a:rPr>
              <a:t>Project B</a:t>
            </a:r>
            <a:endParaRPr sz="2100">
              <a:solidFill>
                <a:schemeClr val="lt2"/>
              </a:solidFill>
              <a:latin typeface="Aldrich"/>
              <a:ea typeface="Aldrich"/>
              <a:cs typeface="Aldrich"/>
              <a:sym typeface="Aldrich"/>
            </a:endParaRPr>
          </a:p>
        </p:txBody>
      </p:sp>
      <p:pic>
        <p:nvPicPr>
          <p:cNvPr id="3149" name="Google Shape;3149;p76" title="Chart">
            <a:hlinkClick r:id="rId5"/>
          </p:cNvPr>
          <p:cNvPicPr preferRelativeResize="0"/>
          <p:nvPr/>
        </p:nvPicPr>
        <p:blipFill>
          <a:blip r:embed="rId6">
            <a:alphaModFix/>
          </a:blip>
          <a:stretch>
            <a:fillRect/>
          </a:stretch>
        </p:blipFill>
        <p:spPr>
          <a:xfrm>
            <a:off x="1129850" y="1533900"/>
            <a:ext cx="4085115" cy="2525950"/>
          </a:xfrm>
          <a:prstGeom prst="rect">
            <a:avLst/>
          </a:prstGeom>
          <a:noFill/>
          <a:ln>
            <a:noFill/>
          </a:ln>
        </p:spPr>
      </p:pic>
      <p:sp>
        <p:nvSpPr>
          <p:cNvPr id="3150" name="Google Shape;3150;p76"/>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6"/>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6">
            <a:hlinkClick action="ppaction://hlinksldjump" r:id="rId7"/>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6">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6">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144"/>
                                        </p:tgtEl>
                                        <p:attrNameLst>
                                          <p:attrName>style.visibility</p:attrName>
                                        </p:attrNameLst>
                                      </p:cBhvr>
                                      <p:to>
                                        <p:strVal val="visible"/>
                                      </p:to>
                                    </p:set>
                                    <p:anim calcmode="lin" valueType="num">
                                      <p:cBhvr additive="base">
                                        <p:cTn dur="1000"/>
                                        <p:tgtEl>
                                          <p:spTgt spid="314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145"/>
                                        </p:tgtEl>
                                        <p:attrNameLst>
                                          <p:attrName>style.visibility</p:attrName>
                                        </p:attrNameLst>
                                      </p:cBhvr>
                                      <p:to>
                                        <p:strVal val="visible"/>
                                      </p:to>
                                    </p:set>
                                    <p:animEffect filter="fade" transition="in">
                                      <p:cBhvr>
                                        <p:cTn dur="1000"/>
                                        <p:tgtEl>
                                          <p:spTgt spid="3145"/>
                                        </p:tgtEl>
                                      </p:cBhvr>
                                    </p:animEffect>
                                  </p:childTnLst>
                                </p:cTn>
                              </p:par>
                              <p:par>
                                <p:cTn fill="hold" nodeType="withEffect" presetClass="entr" presetID="10" presetSubtype="0">
                                  <p:stCondLst>
                                    <p:cond delay="0"/>
                                  </p:stCondLst>
                                  <p:childTnLst>
                                    <p:set>
                                      <p:cBhvr>
                                        <p:cTn dur="1" fill="hold">
                                          <p:stCondLst>
                                            <p:cond delay="0"/>
                                          </p:stCondLst>
                                        </p:cTn>
                                        <p:tgtEl>
                                          <p:spTgt spid="3146"/>
                                        </p:tgtEl>
                                        <p:attrNameLst>
                                          <p:attrName>style.visibility</p:attrName>
                                        </p:attrNameLst>
                                      </p:cBhvr>
                                      <p:to>
                                        <p:strVal val="visible"/>
                                      </p:to>
                                    </p:set>
                                    <p:animEffect filter="fade" transition="in">
                                      <p:cBhvr>
                                        <p:cTn dur="1000"/>
                                        <p:tgtEl>
                                          <p:spTgt spid="3146"/>
                                        </p:tgtEl>
                                      </p:cBhvr>
                                    </p:animEffect>
                                  </p:childTnLst>
                                </p:cTn>
                              </p:par>
                              <p:par>
                                <p:cTn fill="hold" nodeType="withEffect" presetClass="entr" presetID="10" presetSubtype="0">
                                  <p:stCondLst>
                                    <p:cond delay="0"/>
                                  </p:stCondLst>
                                  <p:childTnLst>
                                    <p:set>
                                      <p:cBhvr>
                                        <p:cTn dur="1" fill="hold">
                                          <p:stCondLst>
                                            <p:cond delay="0"/>
                                          </p:stCondLst>
                                        </p:cTn>
                                        <p:tgtEl>
                                          <p:spTgt spid="3147"/>
                                        </p:tgtEl>
                                        <p:attrNameLst>
                                          <p:attrName>style.visibility</p:attrName>
                                        </p:attrNameLst>
                                      </p:cBhvr>
                                      <p:to>
                                        <p:strVal val="visible"/>
                                      </p:to>
                                    </p:set>
                                    <p:animEffect filter="fade" transition="in">
                                      <p:cBhvr>
                                        <p:cTn dur="1000"/>
                                        <p:tgtEl>
                                          <p:spTgt spid="3147"/>
                                        </p:tgtEl>
                                      </p:cBhvr>
                                    </p:animEffect>
                                  </p:childTnLst>
                                </p:cTn>
                              </p:par>
                              <p:par>
                                <p:cTn fill="hold" nodeType="withEffect" presetClass="entr" presetID="10" presetSubtype="0">
                                  <p:stCondLst>
                                    <p:cond delay="0"/>
                                  </p:stCondLst>
                                  <p:childTnLst>
                                    <p:set>
                                      <p:cBhvr>
                                        <p:cTn dur="1" fill="hold">
                                          <p:stCondLst>
                                            <p:cond delay="0"/>
                                          </p:stCondLst>
                                        </p:cTn>
                                        <p:tgtEl>
                                          <p:spTgt spid="3148"/>
                                        </p:tgtEl>
                                        <p:attrNameLst>
                                          <p:attrName>style.visibility</p:attrName>
                                        </p:attrNameLst>
                                      </p:cBhvr>
                                      <p:to>
                                        <p:strVal val="visible"/>
                                      </p:to>
                                    </p:set>
                                    <p:animEffect filter="fade" transition="in">
                                      <p:cBhvr>
                                        <p:cTn dur="1000"/>
                                        <p:tgtEl>
                                          <p:spTgt spid="3148"/>
                                        </p:tgtEl>
                                      </p:cBhvr>
                                    </p:animEffect>
                                  </p:childTnLst>
                                </p:cTn>
                              </p:par>
                              <p:par>
                                <p:cTn fill="hold" nodeType="withEffect" presetClass="entr" presetID="10" presetSubtype="0">
                                  <p:stCondLst>
                                    <p:cond delay="0"/>
                                  </p:stCondLst>
                                  <p:childTnLst>
                                    <p:set>
                                      <p:cBhvr>
                                        <p:cTn dur="1" fill="hold">
                                          <p:stCondLst>
                                            <p:cond delay="0"/>
                                          </p:stCondLst>
                                        </p:cTn>
                                        <p:tgtEl>
                                          <p:spTgt spid="3149"/>
                                        </p:tgtEl>
                                        <p:attrNameLst>
                                          <p:attrName>style.visibility</p:attrName>
                                        </p:attrNameLst>
                                      </p:cBhvr>
                                      <p:to>
                                        <p:strVal val="visible"/>
                                      </p:to>
                                    </p:set>
                                    <p:animEffect filter="fade" transition="in">
                                      <p:cBhvr>
                                        <p:cTn dur="1000"/>
                                        <p:tgtEl>
                                          <p:spTgt spid="3149"/>
                                        </p:tgtEl>
                                      </p:cBhvr>
                                    </p:animEffect>
                                  </p:childTnLst>
                                </p:cTn>
                              </p:par>
                              <p:par>
                                <p:cTn fill="hold" nodeType="withEffect" presetClass="entr" presetID="2" presetSubtype="8">
                                  <p:stCondLst>
                                    <p:cond delay="0"/>
                                  </p:stCondLst>
                                  <p:childTnLst>
                                    <p:set>
                                      <p:cBhvr>
                                        <p:cTn dur="1" fill="hold">
                                          <p:stCondLst>
                                            <p:cond delay="0"/>
                                          </p:stCondLst>
                                        </p:cTn>
                                        <p:tgtEl>
                                          <p:spTgt spid="3143"/>
                                        </p:tgtEl>
                                        <p:attrNameLst>
                                          <p:attrName>style.visibility</p:attrName>
                                        </p:attrNameLst>
                                      </p:cBhvr>
                                      <p:to>
                                        <p:strVal val="visible"/>
                                      </p:to>
                                    </p:set>
                                    <p:anim calcmode="lin" valueType="num">
                                      <p:cBhvr additive="base">
                                        <p:cTn dur="1000"/>
                                        <p:tgtEl>
                                          <p:spTgt spid="314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150"/>
                                        </p:tgtEl>
                                        <p:attrNameLst>
                                          <p:attrName>style.visibility</p:attrName>
                                        </p:attrNameLst>
                                      </p:cBhvr>
                                      <p:to>
                                        <p:strVal val="visible"/>
                                      </p:to>
                                    </p:set>
                                    <p:animEffect filter="fade" transition="in">
                                      <p:cBhvr>
                                        <p:cTn dur="1000"/>
                                        <p:tgtEl>
                                          <p:spTgt spid="3150"/>
                                        </p:tgtEl>
                                      </p:cBhvr>
                                    </p:animEffect>
                                  </p:childTnLst>
                                </p:cTn>
                              </p:par>
                              <p:par>
                                <p:cTn fill="hold" nodeType="withEffect" presetClass="entr" presetID="10" presetSubtype="0">
                                  <p:stCondLst>
                                    <p:cond delay="0"/>
                                  </p:stCondLst>
                                  <p:childTnLst>
                                    <p:set>
                                      <p:cBhvr>
                                        <p:cTn dur="1" fill="hold">
                                          <p:stCondLst>
                                            <p:cond delay="0"/>
                                          </p:stCondLst>
                                        </p:cTn>
                                        <p:tgtEl>
                                          <p:spTgt spid="3151"/>
                                        </p:tgtEl>
                                        <p:attrNameLst>
                                          <p:attrName>style.visibility</p:attrName>
                                        </p:attrNameLst>
                                      </p:cBhvr>
                                      <p:to>
                                        <p:strVal val="visible"/>
                                      </p:to>
                                    </p:set>
                                    <p:animEffect filter="fade" transition="in">
                                      <p:cBhvr>
                                        <p:cTn dur="1000"/>
                                        <p:tgtEl>
                                          <p:spTgt spid="3151"/>
                                        </p:tgtEl>
                                      </p:cBhvr>
                                    </p:animEffect>
                                  </p:childTnLst>
                                </p:cTn>
                              </p:par>
                              <p:par>
                                <p:cTn fill="hold" nodeType="withEffect" presetClass="entr" presetID="10" presetSubtype="0">
                                  <p:stCondLst>
                                    <p:cond delay="0"/>
                                  </p:stCondLst>
                                  <p:childTnLst>
                                    <p:set>
                                      <p:cBhvr>
                                        <p:cTn dur="1" fill="hold">
                                          <p:stCondLst>
                                            <p:cond delay="0"/>
                                          </p:stCondLst>
                                        </p:cTn>
                                        <p:tgtEl>
                                          <p:spTgt spid="3152"/>
                                        </p:tgtEl>
                                        <p:attrNameLst>
                                          <p:attrName>style.visibility</p:attrName>
                                        </p:attrNameLst>
                                      </p:cBhvr>
                                      <p:to>
                                        <p:strVal val="visible"/>
                                      </p:to>
                                    </p:set>
                                    <p:animEffect filter="fade" transition="in">
                                      <p:cBhvr>
                                        <p:cTn dur="1000"/>
                                        <p:tgtEl>
                                          <p:spTgt spid="3152"/>
                                        </p:tgtEl>
                                      </p:cBhvr>
                                    </p:animEffect>
                                  </p:childTnLst>
                                </p:cTn>
                              </p:par>
                              <p:par>
                                <p:cTn fill="hold" nodeType="withEffect" presetClass="entr" presetID="10" presetSubtype="0">
                                  <p:stCondLst>
                                    <p:cond delay="0"/>
                                  </p:stCondLst>
                                  <p:childTnLst>
                                    <p:set>
                                      <p:cBhvr>
                                        <p:cTn dur="1" fill="hold">
                                          <p:stCondLst>
                                            <p:cond delay="0"/>
                                          </p:stCondLst>
                                        </p:cTn>
                                        <p:tgtEl>
                                          <p:spTgt spid="3153"/>
                                        </p:tgtEl>
                                        <p:attrNameLst>
                                          <p:attrName>style.visibility</p:attrName>
                                        </p:attrNameLst>
                                      </p:cBhvr>
                                      <p:to>
                                        <p:strVal val="visible"/>
                                      </p:to>
                                    </p:set>
                                    <p:animEffect filter="fade" transition="in">
                                      <p:cBhvr>
                                        <p:cTn dur="1000"/>
                                        <p:tgtEl>
                                          <p:spTgt spid="3153"/>
                                        </p:tgtEl>
                                      </p:cBhvr>
                                    </p:animEffect>
                                  </p:childTnLst>
                                </p:cTn>
                              </p:par>
                              <p:par>
                                <p:cTn fill="hold" nodeType="withEffect" presetClass="entr" presetID="10" presetSubtype="0">
                                  <p:stCondLst>
                                    <p:cond delay="0"/>
                                  </p:stCondLst>
                                  <p:childTnLst>
                                    <p:set>
                                      <p:cBhvr>
                                        <p:cTn dur="1" fill="hold">
                                          <p:stCondLst>
                                            <p:cond delay="0"/>
                                          </p:stCondLst>
                                        </p:cTn>
                                        <p:tgtEl>
                                          <p:spTgt spid="3154"/>
                                        </p:tgtEl>
                                        <p:attrNameLst>
                                          <p:attrName>style.visibility</p:attrName>
                                        </p:attrNameLst>
                                      </p:cBhvr>
                                      <p:to>
                                        <p:strVal val="visible"/>
                                      </p:to>
                                    </p:set>
                                    <p:animEffect filter="fade" transition="in">
                                      <p:cBhvr>
                                        <p:cTn dur="1000"/>
                                        <p:tgtEl>
                                          <p:spTgt spid="3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8" name="Shape 3158"/>
        <p:cNvGrpSpPr/>
        <p:nvPr/>
      </p:nvGrpSpPr>
      <p:grpSpPr>
        <a:xfrm>
          <a:off x="0" y="0"/>
          <a:ext cx="0" cy="0"/>
          <a:chOff x="0" y="0"/>
          <a:chExt cx="0" cy="0"/>
        </a:xfrm>
      </p:grpSpPr>
      <p:pic>
        <p:nvPicPr>
          <p:cNvPr id="3159" name="Google Shape;3159;p7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60" name="Google Shape;3160;p77"/>
          <p:cNvSpPr txBox="1"/>
          <p:nvPr/>
        </p:nvSpPr>
        <p:spPr>
          <a:xfrm flipH="1">
            <a:off x="4360613" y="4035121"/>
            <a:ext cx="3993900" cy="3381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b="1" lang="en" sz="1200">
                <a:solidFill>
                  <a:schemeClr val="lt1"/>
                </a:solidFill>
                <a:uFill>
                  <a:noFill/>
                </a:uFill>
                <a:latin typeface="Bai Jamjuree"/>
                <a:ea typeface="Bai Jamjuree"/>
                <a:cs typeface="Bai Jamjuree"/>
                <a:sym typeface="Bai Jamjuree"/>
                <a:hlinkClick r:id="rId4">
                  <a:extLst>
                    <a:ext uri="{A12FA001-AC4F-418D-AE19-62706E023703}">
                      <ahyp:hlinkClr val="tx"/>
                    </a:ext>
                  </a:extLst>
                </a:hlinkClick>
              </a:rPr>
              <a:t>For more info, click here</a:t>
            </a:r>
            <a:endParaRPr b="1" sz="1200">
              <a:solidFill>
                <a:schemeClr val="lt1"/>
              </a:solidFill>
              <a:latin typeface="Bai Jamjuree"/>
              <a:ea typeface="Bai Jamjuree"/>
              <a:cs typeface="Bai Jamjuree"/>
              <a:sym typeface="Bai Jamjuree"/>
            </a:endParaRPr>
          </a:p>
        </p:txBody>
      </p:sp>
      <p:sp>
        <p:nvSpPr>
          <p:cNvPr id="3161" name="Google Shape;3161;p77"/>
          <p:cNvSpPr txBox="1"/>
          <p:nvPr/>
        </p:nvSpPr>
        <p:spPr>
          <a:xfrm>
            <a:off x="2659874" y="2088751"/>
            <a:ext cx="15861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Despite being red, Mars is a very cold place</a:t>
            </a:r>
            <a:endParaRPr>
              <a:solidFill>
                <a:schemeClr val="lt1"/>
              </a:solidFill>
              <a:latin typeface="Bai Jamjuree"/>
              <a:ea typeface="Bai Jamjuree"/>
              <a:cs typeface="Bai Jamjuree"/>
              <a:sym typeface="Bai Jamjuree"/>
            </a:endParaRPr>
          </a:p>
        </p:txBody>
      </p:sp>
      <p:sp>
        <p:nvSpPr>
          <p:cNvPr id="3162" name="Google Shape;3162;p77"/>
          <p:cNvSpPr txBox="1"/>
          <p:nvPr/>
        </p:nvSpPr>
        <p:spPr>
          <a:xfrm>
            <a:off x="2659952" y="3804720"/>
            <a:ext cx="15861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Neptune is the farthest planet from the Sun</a:t>
            </a:r>
            <a:endParaRPr>
              <a:solidFill>
                <a:schemeClr val="lt1"/>
              </a:solidFill>
              <a:latin typeface="Bai Jamjuree"/>
              <a:ea typeface="Bai Jamjuree"/>
              <a:cs typeface="Bai Jamjuree"/>
              <a:sym typeface="Bai Jamjuree"/>
            </a:endParaRPr>
          </a:p>
        </p:txBody>
      </p:sp>
      <p:sp>
        <p:nvSpPr>
          <p:cNvPr id="3163" name="Google Shape;3163;p77"/>
          <p:cNvSpPr txBox="1"/>
          <p:nvPr/>
        </p:nvSpPr>
        <p:spPr>
          <a:xfrm>
            <a:off x="2659874" y="1610478"/>
            <a:ext cx="1586100" cy="45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lt2"/>
                </a:solidFill>
                <a:latin typeface="Aldrich"/>
                <a:ea typeface="Aldrich"/>
                <a:cs typeface="Aldrich"/>
                <a:sym typeface="Aldrich"/>
              </a:rPr>
              <a:t>Project B</a:t>
            </a:r>
            <a:endParaRPr sz="2100">
              <a:solidFill>
                <a:schemeClr val="lt2"/>
              </a:solidFill>
              <a:latin typeface="Aldrich"/>
              <a:ea typeface="Aldrich"/>
              <a:cs typeface="Aldrich"/>
              <a:sym typeface="Aldrich"/>
            </a:endParaRPr>
          </a:p>
        </p:txBody>
      </p:sp>
      <p:sp>
        <p:nvSpPr>
          <p:cNvPr id="3164" name="Google Shape;3164;p77"/>
          <p:cNvSpPr txBox="1"/>
          <p:nvPr/>
        </p:nvSpPr>
        <p:spPr>
          <a:xfrm>
            <a:off x="2659875" y="3326498"/>
            <a:ext cx="1586100" cy="45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Project D</a:t>
            </a:r>
            <a:endParaRPr sz="2100">
              <a:solidFill>
                <a:schemeClr val="lt1"/>
              </a:solidFill>
              <a:latin typeface="Aldrich"/>
              <a:ea typeface="Aldrich"/>
              <a:cs typeface="Aldrich"/>
              <a:sym typeface="Aldrich"/>
            </a:endParaRPr>
          </a:p>
        </p:txBody>
      </p:sp>
      <p:sp>
        <p:nvSpPr>
          <p:cNvPr id="3165" name="Google Shape;3165;p77"/>
          <p:cNvSpPr txBox="1"/>
          <p:nvPr/>
        </p:nvSpPr>
        <p:spPr>
          <a:xfrm>
            <a:off x="1020300" y="1610478"/>
            <a:ext cx="1586100" cy="45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Aldrich"/>
                <a:ea typeface="Aldrich"/>
                <a:cs typeface="Aldrich"/>
                <a:sym typeface="Aldrich"/>
              </a:rPr>
              <a:t>Project A</a:t>
            </a:r>
            <a:endParaRPr sz="2100">
              <a:solidFill>
                <a:schemeClr val="accent1"/>
              </a:solidFill>
              <a:latin typeface="Aldrich"/>
              <a:ea typeface="Aldrich"/>
              <a:cs typeface="Aldrich"/>
              <a:sym typeface="Aldrich"/>
            </a:endParaRPr>
          </a:p>
        </p:txBody>
      </p:sp>
      <p:sp>
        <p:nvSpPr>
          <p:cNvPr id="3166" name="Google Shape;3166;p77"/>
          <p:cNvSpPr txBox="1"/>
          <p:nvPr/>
        </p:nvSpPr>
        <p:spPr>
          <a:xfrm>
            <a:off x="1020300" y="2088751"/>
            <a:ext cx="15861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Venus is the second planet from the Sun</a:t>
            </a:r>
            <a:endParaRPr>
              <a:solidFill>
                <a:schemeClr val="lt1"/>
              </a:solidFill>
              <a:latin typeface="Bai Jamjuree"/>
              <a:ea typeface="Bai Jamjuree"/>
              <a:cs typeface="Bai Jamjuree"/>
              <a:sym typeface="Bai Jamjuree"/>
            </a:endParaRPr>
          </a:p>
        </p:txBody>
      </p:sp>
      <p:sp>
        <p:nvSpPr>
          <p:cNvPr id="3167" name="Google Shape;3167;p77"/>
          <p:cNvSpPr txBox="1"/>
          <p:nvPr/>
        </p:nvSpPr>
        <p:spPr>
          <a:xfrm>
            <a:off x="1020300" y="3326498"/>
            <a:ext cx="1586100" cy="45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Project C</a:t>
            </a:r>
            <a:endParaRPr sz="2100">
              <a:solidFill>
                <a:schemeClr val="dk2"/>
              </a:solidFill>
              <a:latin typeface="Aldrich"/>
              <a:ea typeface="Aldrich"/>
              <a:cs typeface="Aldrich"/>
              <a:sym typeface="Aldrich"/>
            </a:endParaRPr>
          </a:p>
        </p:txBody>
      </p:sp>
      <p:sp>
        <p:nvSpPr>
          <p:cNvPr id="3168" name="Google Shape;3168;p77"/>
          <p:cNvSpPr txBox="1"/>
          <p:nvPr/>
        </p:nvSpPr>
        <p:spPr>
          <a:xfrm>
            <a:off x="1020300" y="3804720"/>
            <a:ext cx="15861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Earth is the place where we all live</a:t>
            </a:r>
            <a:endParaRPr>
              <a:solidFill>
                <a:schemeClr val="lt1"/>
              </a:solidFill>
              <a:latin typeface="Bai Jamjuree"/>
              <a:ea typeface="Bai Jamjuree"/>
              <a:cs typeface="Bai Jamjuree"/>
              <a:sym typeface="Bai Jamjuree"/>
            </a:endParaRPr>
          </a:p>
        </p:txBody>
      </p:sp>
      <p:sp>
        <p:nvSpPr>
          <p:cNvPr id="3169" name="Google Shape;3169;p77"/>
          <p:cNvSpPr txBox="1"/>
          <p:nvPr/>
        </p:nvSpPr>
        <p:spPr>
          <a:xfrm>
            <a:off x="2659875" y="3077080"/>
            <a:ext cx="1586100" cy="33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20%</a:t>
            </a:r>
            <a:endParaRPr sz="2100">
              <a:solidFill>
                <a:schemeClr val="lt1"/>
              </a:solidFill>
              <a:latin typeface="Aldrich"/>
              <a:ea typeface="Aldrich"/>
              <a:cs typeface="Aldrich"/>
              <a:sym typeface="Aldrich"/>
            </a:endParaRPr>
          </a:p>
        </p:txBody>
      </p:sp>
      <p:sp>
        <p:nvSpPr>
          <p:cNvPr id="3170" name="Google Shape;3170;p77"/>
          <p:cNvSpPr txBox="1"/>
          <p:nvPr/>
        </p:nvSpPr>
        <p:spPr>
          <a:xfrm>
            <a:off x="1020300" y="3077080"/>
            <a:ext cx="1586100" cy="33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25%</a:t>
            </a:r>
            <a:endParaRPr sz="2100">
              <a:solidFill>
                <a:schemeClr val="dk2"/>
              </a:solidFill>
              <a:latin typeface="Aldrich"/>
              <a:ea typeface="Aldrich"/>
              <a:cs typeface="Aldrich"/>
              <a:sym typeface="Aldrich"/>
            </a:endParaRPr>
          </a:p>
        </p:txBody>
      </p:sp>
      <p:sp>
        <p:nvSpPr>
          <p:cNvPr id="3171" name="Google Shape;3171;p77"/>
          <p:cNvSpPr txBox="1"/>
          <p:nvPr/>
        </p:nvSpPr>
        <p:spPr>
          <a:xfrm>
            <a:off x="2659875" y="1363385"/>
            <a:ext cx="1586100" cy="33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lt2"/>
                </a:solidFill>
                <a:latin typeface="Aldrich"/>
                <a:ea typeface="Aldrich"/>
                <a:cs typeface="Aldrich"/>
                <a:sym typeface="Aldrich"/>
              </a:rPr>
              <a:t>25%</a:t>
            </a:r>
            <a:endParaRPr sz="2100">
              <a:solidFill>
                <a:schemeClr val="lt2"/>
              </a:solidFill>
              <a:latin typeface="Aldrich"/>
              <a:ea typeface="Aldrich"/>
              <a:cs typeface="Aldrich"/>
              <a:sym typeface="Aldrich"/>
            </a:endParaRPr>
          </a:p>
        </p:txBody>
      </p:sp>
      <p:sp>
        <p:nvSpPr>
          <p:cNvPr id="3172" name="Google Shape;3172;p77"/>
          <p:cNvSpPr txBox="1"/>
          <p:nvPr/>
        </p:nvSpPr>
        <p:spPr>
          <a:xfrm>
            <a:off x="1020300" y="1363385"/>
            <a:ext cx="1586100" cy="338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100">
                <a:solidFill>
                  <a:schemeClr val="accent1"/>
                </a:solidFill>
                <a:latin typeface="Aldrich"/>
                <a:ea typeface="Aldrich"/>
                <a:cs typeface="Aldrich"/>
                <a:sym typeface="Aldrich"/>
              </a:rPr>
              <a:t>30%</a:t>
            </a:r>
            <a:endParaRPr sz="2100">
              <a:solidFill>
                <a:schemeClr val="accent1"/>
              </a:solidFill>
              <a:latin typeface="Aldrich"/>
              <a:ea typeface="Aldrich"/>
              <a:cs typeface="Aldrich"/>
              <a:sym typeface="Aldrich"/>
            </a:endParaRPr>
          </a:p>
        </p:txBody>
      </p:sp>
      <p:sp>
        <p:nvSpPr>
          <p:cNvPr id="3173" name="Google Shape;3173;p77"/>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7"/>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7">
            <a:hlinkClick action="ppaction://hlinksldjump" r:id="rId5"/>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7">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7">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2.6. Visualization for Support Finding</a:t>
            </a:r>
            <a:endParaRPr/>
          </a:p>
        </p:txBody>
      </p:sp>
      <p:pic>
        <p:nvPicPr>
          <p:cNvPr id="3179" name="Google Shape;3179;p77" title="Gráfico">
            <a:hlinkClick r:id="rId6"/>
          </p:cNvPr>
          <p:cNvPicPr preferRelativeResize="0"/>
          <p:nvPr/>
        </p:nvPicPr>
        <p:blipFill rotWithShape="1">
          <a:blip r:embed="rId7">
            <a:alphaModFix/>
          </a:blip>
          <a:srcRect b="0" l="11917" r="0" t="0"/>
          <a:stretch/>
        </p:blipFill>
        <p:spPr>
          <a:xfrm>
            <a:off x="4509376" y="1190045"/>
            <a:ext cx="3696399" cy="269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61"/>
                                        </p:tgtEl>
                                        <p:attrNameLst>
                                          <p:attrName>style.visibility</p:attrName>
                                        </p:attrNameLst>
                                      </p:cBhvr>
                                      <p:to>
                                        <p:strVal val="visible"/>
                                      </p:to>
                                    </p:set>
                                    <p:animEffect filter="fade" transition="in">
                                      <p:cBhvr>
                                        <p:cTn dur="1000"/>
                                        <p:tgtEl>
                                          <p:spTgt spid="3161"/>
                                        </p:tgtEl>
                                      </p:cBhvr>
                                    </p:animEffect>
                                  </p:childTnLst>
                                </p:cTn>
                              </p:par>
                              <p:par>
                                <p:cTn fill="hold" nodeType="withEffect" presetClass="entr" presetID="10" presetSubtype="0">
                                  <p:stCondLst>
                                    <p:cond delay="0"/>
                                  </p:stCondLst>
                                  <p:childTnLst>
                                    <p:set>
                                      <p:cBhvr>
                                        <p:cTn dur="1" fill="hold">
                                          <p:stCondLst>
                                            <p:cond delay="0"/>
                                          </p:stCondLst>
                                        </p:cTn>
                                        <p:tgtEl>
                                          <p:spTgt spid="3162"/>
                                        </p:tgtEl>
                                        <p:attrNameLst>
                                          <p:attrName>style.visibility</p:attrName>
                                        </p:attrNameLst>
                                      </p:cBhvr>
                                      <p:to>
                                        <p:strVal val="visible"/>
                                      </p:to>
                                    </p:set>
                                    <p:animEffect filter="fade" transition="in">
                                      <p:cBhvr>
                                        <p:cTn dur="1000"/>
                                        <p:tgtEl>
                                          <p:spTgt spid="3162"/>
                                        </p:tgtEl>
                                      </p:cBhvr>
                                    </p:animEffect>
                                  </p:childTnLst>
                                </p:cTn>
                              </p:par>
                              <p:par>
                                <p:cTn fill="hold" nodeType="withEffect" presetClass="entr" presetID="10" presetSubtype="0">
                                  <p:stCondLst>
                                    <p:cond delay="0"/>
                                  </p:stCondLst>
                                  <p:childTnLst>
                                    <p:set>
                                      <p:cBhvr>
                                        <p:cTn dur="1" fill="hold">
                                          <p:stCondLst>
                                            <p:cond delay="0"/>
                                          </p:stCondLst>
                                        </p:cTn>
                                        <p:tgtEl>
                                          <p:spTgt spid="3163"/>
                                        </p:tgtEl>
                                        <p:attrNameLst>
                                          <p:attrName>style.visibility</p:attrName>
                                        </p:attrNameLst>
                                      </p:cBhvr>
                                      <p:to>
                                        <p:strVal val="visible"/>
                                      </p:to>
                                    </p:set>
                                    <p:animEffect filter="fade" transition="in">
                                      <p:cBhvr>
                                        <p:cTn dur="1000"/>
                                        <p:tgtEl>
                                          <p:spTgt spid="3163"/>
                                        </p:tgtEl>
                                      </p:cBhvr>
                                    </p:animEffect>
                                  </p:childTnLst>
                                </p:cTn>
                              </p:par>
                              <p:par>
                                <p:cTn fill="hold" nodeType="withEffect" presetClass="entr" presetID="10" presetSubtype="0">
                                  <p:stCondLst>
                                    <p:cond delay="0"/>
                                  </p:stCondLst>
                                  <p:childTnLst>
                                    <p:set>
                                      <p:cBhvr>
                                        <p:cTn dur="1" fill="hold">
                                          <p:stCondLst>
                                            <p:cond delay="0"/>
                                          </p:stCondLst>
                                        </p:cTn>
                                        <p:tgtEl>
                                          <p:spTgt spid="3164"/>
                                        </p:tgtEl>
                                        <p:attrNameLst>
                                          <p:attrName>style.visibility</p:attrName>
                                        </p:attrNameLst>
                                      </p:cBhvr>
                                      <p:to>
                                        <p:strVal val="visible"/>
                                      </p:to>
                                    </p:set>
                                    <p:animEffect filter="fade" transition="in">
                                      <p:cBhvr>
                                        <p:cTn dur="1000"/>
                                        <p:tgtEl>
                                          <p:spTgt spid="3164"/>
                                        </p:tgtEl>
                                      </p:cBhvr>
                                    </p:animEffect>
                                  </p:childTnLst>
                                </p:cTn>
                              </p:par>
                              <p:par>
                                <p:cTn fill="hold" nodeType="withEffect" presetClass="entr" presetID="10" presetSubtype="0">
                                  <p:stCondLst>
                                    <p:cond delay="0"/>
                                  </p:stCondLst>
                                  <p:childTnLst>
                                    <p:set>
                                      <p:cBhvr>
                                        <p:cTn dur="1" fill="hold">
                                          <p:stCondLst>
                                            <p:cond delay="0"/>
                                          </p:stCondLst>
                                        </p:cTn>
                                        <p:tgtEl>
                                          <p:spTgt spid="3165"/>
                                        </p:tgtEl>
                                        <p:attrNameLst>
                                          <p:attrName>style.visibility</p:attrName>
                                        </p:attrNameLst>
                                      </p:cBhvr>
                                      <p:to>
                                        <p:strVal val="visible"/>
                                      </p:to>
                                    </p:set>
                                    <p:animEffect filter="fade" transition="in">
                                      <p:cBhvr>
                                        <p:cTn dur="1000"/>
                                        <p:tgtEl>
                                          <p:spTgt spid="3165"/>
                                        </p:tgtEl>
                                      </p:cBhvr>
                                    </p:animEffect>
                                  </p:childTnLst>
                                </p:cTn>
                              </p:par>
                              <p:par>
                                <p:cTn fill="hold" nodeType="withEffect" presetClass="entr" presetID="10" presetSubtype="0">
                                  <p:stCondLst>
                                    <p:cond delay="0"/>
                                  </p:stCondLst>
                                  <p:childTnLst>
                                    <p:set>
                                      <p:cBhvr>
                                        <p:cTn dur="1" fill="hold">
                                          <p:stCondLst>
                                            <p:cond delay="0"/>
                                          </p:stCondLst>
                                        </p:cTn>
                                        <p:tgtEl>
                                          <p:spTgt spid="3166"/>
                                        </p:tgtEl>
                                        <p:attrNameLst>
                                          <p:attrName>style.visibility</p:attrName>
                                        </p:attrNameLst>
                                      </p:cBhvr>
                                      <p:to>
                                        <p:strVal val="visible"/>
                                      </p:to>
                                    </p:set>
                                    <p:animEffect filter="fade" transition="in">
                                      <p:cBhvr>
                                        <p:cTn dur="1000"/>
                                        <p:tgtEl>
                                          <p:spTgt spid="3166"/>
                                        </p:tgtEl>
                                      </p:cBhvr>
                                    </p:animEffect>
                                  </p:childTnLst>
                                </p:cTn>
                              </p:par>
                              <p:par>
                                <p:cTn fill="hold" nodeType="withEffect" presetClass="entr" presetID="10" presetSubtype="0">
                                  <p:stCondLst>
                                    <p:cond delay="0"/>
                                  </p:stCondLst>
                                  <p:childTnLst>
                                    <p:set>
                                      <p:cBhvr>
                                        <p:cTn dur="1" fill="hold">
                                          <p:stCondLst>
                                            <p:cond delay="0"/>
                                          </p:stCondLst>
                                        </p:cTn>
                                        <p:tgtEl>
                                          <p:spTgt spid="3167"/>
                                        </p:tgtEl>
                                        <p:attrNameLst>
                                          <p:attrName>style.visibility</p:attrName>
                                        </p:attrNameLst>
                                      </p:cBhvr>
                                      <p:to>
                                        <p:strVal val="visible"/>
                                      </p:to>
                                    </p:set>
                                    <p:animEffect filter="fade" transition="in">
                                      <p:cBhvr>
                                        <p:cTn dur="1000"/>
                                        <p:tgtEl>
                                          <p:spTgt spid="3167"/>
                                        </p:tgtEl>
                                      </p:cBhvr>
                                    </p:animEffect>
                                  </p:childTnLst>
                                </p:cTn>
                              </p:par>
                              <p:par>
                                <p:cTn fill="hold" nodeType="withEffect" presetClass="entr" presetID="10" presetSubtype="0">
                                  <p:stCondLst>
                                    <p:cond delay="0"/>
                                  </p:stCondLst>
                                  <p:childTnLst>
                                    <p:set>
                                      <p:cBhvr>
                                        <p:cTn dur="1" fill="hold">
                                          <p:stCondLst>
                                            <p:cond delay="0"/>
                                          </p:stCondLst>
                                        </p:cTn>
                                        <p:tgtEl>
                                          <p:spTgt spid="3168"/>
                                        </p:tgtEl>
                                        <p:attrNameLst>
                                          <p:attrName>style.visibility</p:attrName>
                                        </p:attrNameLst>
                                      </p:cBhvr>
                                      <p:to>
                                        <p:strVal val="visible"/>
                                      </p:to>
                                    </p:set>
                                    <p:animEffect filter="fade" transition="in">
                                      <p:cBhvr>
                                        <p:cTn dur="1000"/>
                                        <p:tgtEl>
                                          <p:spTgt spid="3168"/>
                                        </p:tgtEl>
                                      </p:cBhvr>
                                    </p:animEffect>
                                  </p:childTnLst>
                                </p:cTn>
                              </p:par>
                              <p:par>
                                <p:cTn fill="hold" nodeType="withEffect" presetClass="entr" presetID="10" presetSubtype="0">
                                  <p:stCondLst>
                                    <p:cond delay="0"/>
                                  </p:stCondLst>
                                  <p:childTnLst>
                                    <p:set>
                                      <p:cBhvr>
                                        <p:cTn dur="1" fill="hold">
                                          <p:stCondLst>
                                            <p:cond delay="0"/>
                                          </p:stCondLst>
                                        </p:cTn>
                                        <p:tgtEl>
                                          <p:spTgt spid="3169"/>
                                        </p:tgtEl>
                                        <p:attrNameLst>
                                          <p:attrName>style.visibility</p:attrName>
                                        </p:attrNameLst>
                                      </p:cBhvr>
                                      <p:to>
                                        <p:strVal val="visible"/>
                                      </p:to>
                                    </p:set>
                                    <p:animEffect filter="fade" transition="in">
                                      <p:cBhvr>
                                        <p:cTn dur="1000"/>
                                        <p:tgtEl>
                                          <p:spTgt spid="3169"/>
                                        </p:tgtEl>
                                      </p:cBhvr>
                                    </p:animEffect>
                                  </p:childTnLst>
                                </p:cTn>
                              </p:par>
                              <p:par>
                                <p:cTn fill="hold" nodeType="withEffect" presetClass="entr" presetID="10" presetSubtype="0">
                                  <p:stCondLst>
                                    <p:cond delay="0"/>
                                  </p:stCondLst>
                                  <p:childTnLst>
                                    <p:set>
                                      <p:cBhvr>
                                        <p:cTn dur="1" fill="hold">
                                          <p:stCondLst>
                                            <p:cond delay="0"/>
                                          </p:stCondLst>
                                        </p:cTn>
                                        <p:tgtEl>
                                          <p:spTgt spid="3170"/>
                                        </p:tgtEl>
                                        <p:attrNameLst>
                                          <p:attrName>style.visibility</p:attrName>
                                        </p:attrNameLst>
                                      </p:cBhvr>
                                      <p:to>
                                        <p:strVal val="visible"/>
                                      </p:to>
                                    </p:set>
                                    <p:animEffect filter="fade" transition="in">
                                      <p:cBhvr>
                                        <p:cTn dur="1000"/>
                                        <p:tgtEl>
                                          <p:spTgt spid="3170"/>
                                        </p:tgtEl>
                                      </p:cBhvr>
                                    </p:animEffect>
                                  </p:childTnLst>
                                </p:cTn>
                              </p:par>
                              <p:par>
                                <p:cTn fill="hold" nodeType="withEffect" presetClass="entr" presetID="10" presetSubtype="0">
                                  <p:stCondLst>
                                    <p:cond delay="0"/>
                                  </p:stCondLst>
                                  <p:childTnLst>
                                    <p:set>
                                      <p:cBhvr>
                                        <p:cTn dur="1" fill="hold">
                                          <p:stCondLst>
                                            <p:cond delay="0"/>
                                          </p:stCondLst>
                                        </p:cTn>
                                        <p:tgtEl>
                                          <p:spTgt spid="3171"/>
                                        </p:tgtEl>
                                        <p:attrNameLst>
                                          <p:attrName>style.visibility</p:attrName>
                                        </p:attrNameLst>
                                      </p:cBhvr>
                                      <p:to>
                                        <p:strVal val="visible"/>
                                      </p:to>
                                    </p:set>
                                    <p:animEffect filter="fade" transition="in">
                                      <p:cBhvr>
                                        <p:cTn dur="1000"/>
                                        <p:tgtEl>
                                          <p:spTgt spid="3171"/>
                                        </p:tgtEl>
                                      </p:cBhvr>
                                    </p:animEffect>
                                  </p:childTnLst>
                                </p:cTn>
                              </p:par>
                              <p:par>
                                <p:cTn fill="hold" nodeType="withEffect" presetClass="entr" presetID="10" presetSubtype="0">
                                  <p:stCondLst>
                                    <p:cond delay="0"/>
                                  </p:stCondLst>
                                  <p:childTnLst>
                                    <p:set>
                                      <p:cBhvr>
                                        <p:cTn dur="1" fill="hold">
                                          <p:stCondLst>
                                            <p:cond delay="0"/>
                                          </p:stCondLst>
                                        </p:cTn>
                                        <p:tgtEl>
                                          <p:spTgt spid="3172"/>
                                        </p:tgtEl>
                                        <p:attrNameLst>
                                          <p:attrName>style.visibility</p:attrName>
                                        </p:attrNameLst>
                                      </p:cBhvr>
                                      <p:to>
                                        <p:strVal val="visible"/>
                                      </p:to>
                                    </p:set>
                                    <p:animEffect filter="fade" transition="in">
                                      <p:cBhvr>
                                        <p:cTn dur="1000"/>
                                        <p:tgtEl>
                                          <p:spTgt spid="3172"/>
                                        </p:tgtEl>
                                      </p:cBhvr>
                                    </p:animEffect>
                                  </p:childTnLst>
                                </p:cTn>
                              </p:par>
                              <p:par>
                                <p:cTn fill="hold" nodeType="withEffect" presetClass="entr" presetID="2" presetSubtype="2">
                                  <p:stCondLst>
                                    <p:cond delay="0"/>
                                  </p:stCondLst>
                                  <p:childTnLst>
                                    <p:set>
                                      <p:cBhvr>
                                        <p:cTn dur="1" fill="hold">
                                          <p:stCondLst>
                                            <p:cond delay="0"/>
                                          </p:stCondLst>
                                        </p:cTn>
                                        <p:tgtEl>
                                          <p:spTgt spid="3160"/>
                                        </p:tgtEl>
                                        <p:attrNameLst>
                                          <p:attrName>style.visibility</p:attrName>
                                        </p:attrNameLst>
                                      </p:cBhvr>
                                      <p:to>
                                        <p:strVal val="visible"/>
                                      </p:to>
                                    </p:set>
                                    <p:anim calcmode="lin" valueType="num">
                                      <p:cBhvr additive="base">
                                        <p:cTn dur="1300"/>
                                        <p:tgtEl>
                                          <p:spTgt spid="316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173"/>
                                        </p:tgtEl>
                                        <p:attrNameLst>
                                          <p:attrName>style.visibility</p:attrName>
                                        </p:attrNameLst>
                                      </p:cBhvr>
                                      <p:to>
                                        <p:strVal val="visible"/>
                                      </p:to>
                                    </p:set>
                                    <p:animEffect filter="fade" transition="in">
                                      <p:cBhvr>
                                        <p:cTn dur="1000"/>
                                        <p:tgtEl>
                                          <p:spTgt spid="3173"/>
                                        </p:tgtEl>
                                      </p:cBhvr>
                                    </p:animEffect>
                                  </p:childTnLst>
                                </p:cTn>
                              </p:par>
                              <p:par>
                                <p:cTn fill="hold" nodeType="withEffect" presetClass="entr" presetID="10" presetSubtype="0">
                                  <p:stCondLst>
                                    <p:cond delay="0"/>
                                  </p:stCondLst>
                                  <p:childTnLst>
                                    <p:set>
                                      <p:cBhvr>
                                        <p:cTn dur="1" fill="hold">
                                          <p:stCondLst>
                                            <p:cond delay="0"/>
                                          </p:stCondLst>
                                        </p:cTn>
                                        <p:tgtEl>
                                          <p:spTgt spid="3174"/>
                                        </p:tgtEl>
                                        <p:attrNameLst>
                                          <p:attrName>style.visibility</p:attrName>
                                        </p:attrNameLst>
                                      </p:cBhvr>
                                      <p:to>
                                        <p:strVal val="visible"/>
                                      </p:to>
                                    </p:set>
                                    <p:animEffect filter="fade" transition="in">
                                      <p:cBhvr>
                                        <p:cTn dur="1000"/>
                                        <p:tgtEl>
                                          <p:spTgt spid="3174"/>
                                        </p:tgtEl>
                                      </p:cBhvr>
                                    </p:animEffect>
                                  </p:childTnLst>
                                </p:cTn>
                              </p:par>
                              <p:par>
                                <p:cTn fill="hold" nodeType="withEffect" presetClass="entr" presetID="10" presetSubtype="0">
                                  <p:stCondLst>
                                    <p:cond delay="0"/>
                                  </p:stCondLst>
                                  <p:childTnLst>
                                    <p:set>
                                      <p:cBhvr>
                                        <p:cTn dur="1" fill="hold">
                                          <p:stCondLst>
                                            <p:cond delay="0"/>
                                          </p:stCondLst>
                                        </p:cTn>
                                        <p:tgtEl>
                                          <p:spTgt spid="3175"/>
                                        </p:tgtEl>
                                        <p:attrNameLst>
                                          <p:attrName>style.visibility</p:attrName>
                                        </p:attrNameLst>
                                      </p:cBhvr>
                                      <p:to>
                                        <p:strVal val="visible"/>
                                      </p:to>
                                    </p:set>
                                    <p:animEffect filter="fade" transition="in">
                                      <p:cBhvr>
                                        <p:cTn dur="1000"/>
                                        <p:tgtEl>
                                          <p:spTgt spid="3175"/>
                                        </p:tgtEl>
                                      </p:cBhvr>
                                    </p:animEffect>
                                  </p:childTnLst>
                                </p:cTn>
                              </p:par>
                              <p:par>
                                <p:cTn fill="hold" nodeType="withEffect" presetClass="entr" presetID="10" presetSubtype="0">
                                  <p:stCondLst>
                                    <p:cond delay="0"/>
                                  </p:stCondLst>
                                  <p:childTnLst>
                                    <p:set>
                                      <p:cBhvr>
                                        <p:cTn dur="1" fill="hold">
                                          <p:stCondLst>
                                            <p:cond delay="0"/>
                                          </p:stCondLst>
                                        </p:cTn>
                                        <p:tgtEl>
                                          <p:spTgt spid="3176"/>
                                        </p:tgtEl>
                                        <p:attrNameLst>
                                          <p:attrName>style.visibility</p:attrName>
                                        </p:attrNameLst>
                                      </p:cBhvr>
                                      <p:to>
                                        <p:strVal val="visible"/>
                                      </p:to>
                                    </p:set>
                                    <p:animEffect filter="fade" transition="in">
                                      <p:cBhvr>
                                        <p:cTn dur="1000"/>
                                        <p:tgtEl>
                                          <p:spTgt spid="3176"/>
                                        </p:tgtEl>
                                      </p:cBhvr>
                                    </p:animEffect>
                                  </p:childTnLst>
                                </p:cTn>
                              </p:par>
                              <p:par>
                                <p:cTn fill="hold" nodeType="withEffect" presetClass="entr" presetID="10" presetSubtype="0">
                                  <p:stCondLst>
                                    <p:cond delay="0"/>
                                  </p:stCondLst>
                                  <p:childTnLst>
                                    <p:set>
                                      <p:cBhvr>
                                        <p:cTn dur="1" fill="hold">
                                          <p:stCondLst>
                                            <p:cond delay="0"/>
                                          </p:stCondLst>
                                        </p:cTn>
                                        <p:tgtEl>
                                          <p:spTgt spid="3177"/>
                                        </p:tgtEl>
                                        <p:attrNameLst>
                                          <p:attrName>style.visibility</p:attrName>
                                        </p:attrNameLst>
                                      </p:cBhvr>
                                      <p:to>
                                        <p:strVal val="visible"/>
                                      </p:to>
                                    </p:set>
                                    <p:animEffect filter="fade" transition="in">
                                      <p:cBhvr>
                                        <p:cTn dur="1000"/>
                                        <p:tgtEl>
                                          <p:spTgt spid="3177"/>
                                        </p:tgtEl>
                                      </p:cBhvr>
                                    </p:animEffect>
                                  </p:childTnLst>
                                </p:cTn>
                              </p:par>
                              <p:par>
                                <p:cTn fill="hold" nodeType="withEffect" presetClass="entr" presetID="2" presetSubtype="8">
                                  <p:stCondLst>
                                    <p:cond delay="0"/>
                                  </p:stCondLst>
                                  <p:childTnLst>
                                    <p:set>
                                      <p:cBhvr>
                                        <p:cTn dur="1" fill="hold">
                                          <p:stCondLst>
                                            <p:cond delay="0"/>
                                          </p:stCondLst>
                                        </p:cTn>
                                        <p:tgtEl>
                                          <p:spTgt spid="3178"/>
                                        </p:tgtEl>
                                        <p:attrNameLst>
                                          <p:attrName>style.visibility</p:attrName>
                                        </p:attrNameLst>
                                      </p:cBhvr>
                                      <p:to>
                                        <p:strVal val="visible"/>
                                      </p:to>
                                    </p:set>
                                    <p:anim calcmode="lin" valueType="num">
                                      <p:cBhvr additive="base">
                                        <p:cTn dur="1000"/>
                                        <p:tgtEl>
                                          <p:spTgt spid="317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179"/>
                                        </p:tgtEl>
                                        <p:attrNameLst>
                                          <p:attrName>style.visibility</p:attrName>
                                        </p:attrNameLst>
                                      </p:cBhvr>
                                      <p:to>
                                        <p:strVal val="visible"/>
                                      </p:to>
                                    </p:set>
                                    <p:anim calcmode="lin" valueType="num">
                                      <p:cBhvr additive="base">
                                        <p:cTn dur="1000"/>
                                        <p:tgtEl>
                                          <p:spTgt spid="31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3" name="Shape 3183"/>
        <p:cNvGrpSpPr/>
        <p:nvPr/>
      </p:nvGrpSpPr>
      <p:grpSpPr>
        <a:xfrm>
          <a:off x="0" y="0"/>
          <a:ext cx="0" cy="0"/>
          <a:chOff x="0" y="0"/>
          <a:chExt cx="0" cy="0"/>
        </a:xfrm>
      </p:grpSpPr>
      <p:pic>
        <p:nvPicPr>
          <p:cNvPr id="3184" name="Google Shape;3184;p7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85" name="Google Shape;3185;p78"/>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2.7. Lessons LEARNED</a:t>
            </a:r>
            <a:endParaRPr/>
          </a:p>
        </p:txBody>
      </p:sp>
      <p:sp>
        <p:nvSpPr>
          <p:cNvPr id="3186" name="Google Shape;3186;p78"/>
          <p:cNvSpPr txBox="1"/>
          <p:nvPr>
            <p:ph idx="1" type="subTitle"/>
          </p:nvPr>
        </p:nvSpPr>
        <p:spPr>
          <a:xfrm>
            <a:off x="3431104" y="2569860"/>
            <a:ext cx="22818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Insights</a:t>
            </a:r>
            <a:endParaRPr/>
          </a:p>
          <a:p>
            <a:pPr indent="0" lvl="0" marL="0" rtl="0" algn="ctr">
              <a:spcBef>
                <a:spcPts val="0"/>
              </a:spcBef>
              <a:spcAft>
                <a:spcPts val="0"/>
              </a:spcAft>
              <a:buNone/>
            </a:pPr>
            <a:r>
              <a:rPr lang="en"/>
              <a:t>gaines</a:t>
            </a:r>
            <a:endParaRPr/>
          </a:p>
        </p:txBody>
      </p:sp>
      <p:sp>
        <p:nvSpPr>
          <p:cNvPr id="3187" name="Google Shape;3187;p78"/>
          <p:cNvSpPr txBox="1"/>
          <p:nvPr>
            <p:ph idx="2" type="subTitle"/>
          </p:nvPr>
        </p:nvSpPr>
        <p:spPr>
          <a:xfrm>
            <a:off x="3431096" y="3325075"/>
            <a:ext cx="2281800" cy="767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3188" name="Google Shape;3188;p78"/>
          <p:cNvSpPr txBox="1"/>
          <p:nvPr>
            <p:ph idx="3" type="subTitle"/>
          </p:nvPr>
        </p:nvSpPr>
        <p:spPr>
          <a:xfrm>
            <a:off x="5846645" y="1960260"/>
            <a:ext cx="22818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Unbeatable Time</a:t>
            </a:r>
            <a:endParaRPr/>
          </a:p>
        </p:txBody>
      </p:sp>
      <p:sp>
        <p:nvSpPr>
          <p:cNvPr id="3189" name="Google Shape;3189;p78"/>
          <p:cNvSpPr txBox="1"/>
          <p:nvPr>
            <p:ph idx="4" type="subTitle"/>
          </p:nvPr>
        </p:nvSpPr>
        <p:spPr>
          <a:xfrm>
            <a:off x="5846637" y="2791675"/>
            <a:ext cx="2281800" cy="767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Mercury is the closest planet to the Sun and the smallest one</a:t>
            </a:r>
            <a:endParaRPr/>
          </a:p>
        </p:txBody>
      </p:sp>
      <p:sp>
        <p:nvSpPr>
          <p:cNvPr id="3190" name="Google Shape;3190;p78"/>
          <p:cNvSpPr txBox="1"/>
          <p:nvPr>
            <p:ph idx="5" type="subTitle"/>
          </p:nvPr>
        </p:nvSpPr>
        <p:spPr>
          <a:xfrm>
            <a:off x="1015564" y="3179460"/>
            <a:ext cx="22818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Surprising Discoveries</a:t>
            </a:r>
            <a:endParaRPr/>
          </a:p>
        </p:txBody>
      </p:sp>
      <p:sp>
        <p:nvSpPr>
          <p:cNvPr id="3191" name="Google Shape;3191;p78"/>
          <p:cNvSpPr txBox="1"/>
          <p:nvPr>
            <p:ph idx="6" type="subTitle"/>
          </p:nvPr>
        </p:nvSpPr>
        <p:spPr>
          <a:xfrm>
            <a:off x="1015555" y="3934675"/>
            <a:ext cx="2281800" cy="7671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Venus has a beautiful name and is the second planet from the Sun</a:t>
            </a:r>
            <a:endParaRPr/>
          </a:p>
        </p:txBody>
      </p:sp>
      <p:sp>
        <p:nvSpPr>
          <p:cNvPr id="3192" name="Google Shape;3192;p78"/>
          <p:cNvSpPr/>
          <p:nvPr/>
        </p:nvSpPr>
        <p:spPr>
          <a:xfrm>
            <a:off x="1878717" y="2604959"/>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8"/>
          <p:cNvSpPr/>
          <p:nvPr/>
        </p:nvSpPr>
        <p:spPr>
          <a:xfrm>
            <a:off x="4294242" y="199100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8"/>
          <p:cNvSpPr/>
          <p:nvPr/>
        </p:nvSpPr>
        <p:spPr>
          <a:xfrm>
            <a:off x="6709767" y="139109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5" name="Google Shape;3195;p78"/>
          <p:cNvGrpSpPr/>
          <p:nvPr/>
        </p:nvGrpSpPr>
        <p:grpSpPr>
          <a:xfrm>
            <a:off x="4401910" y="2104364"/>
            <a:ext cx="340168" cy="340168"/>
            <a:chOff x="2676100" y="832575"/>
            <a:chExt cx="483125" cy="483125"/>
          </a:xfrm>
        </p:grpSpPr>
        <p:sp>
          <p:nvSpPr>
            <p:cNvPr id="3196" name="Google Shape;3196;p78"/>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97" name="Google Shape;3197;p78"/>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198" name="Google Shape;3198;p78"/>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199" name="Google Shape;3199;p78"/>
          <p:cNvGrpSpPr/>
          <p:nvPr/>
        </p:nvGrpSpPr>
        <p:grpSpPr>
          <a:xfrm>
            <a:off x="1986174" y="2719639"/>
            <a:ext cx="340608" cy="340168"/>
            <a:chOff x="5053900" y="2021500"/>
            <a:chExt cx="483750" cy="483125"/>
          </a:xfrm>
        </p:grpSpPr>
        <p:sp>
          <p:nvSpPr>
            <p:cNvPr id="3200" name="Google Shape;3200;p78"/>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1" name="Google Shape;3201;p78"/>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2" name="Google Shape;3202;p78"/>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3" name="Google Shape;3203;p78"/>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4" name="Google Shape;3204;p78"/>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5" name="Google Shape;3205;p78"/>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6" name="Google Shape;3206;p78"/>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07" name="Google Shape;3207;p78"/>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208" name="Google Shape;3208;p78"/>
          <p:cNvGrpSpPr/>
          <p:nvPr/>
        </p:nvGrpSpPr>
        <p:grpSpPr>
          <a:xfrm flipH="1">
            <a:off x="9148986" y="905775"/>
            <a:ext cx="357454" cy="956304"/>
            <a:chOff x="357713" y="600975"/>
            <a:chExt cx="357454" cy="956304"/>
          </a:xfrm>
        </p:grpSpPr>
        <p:sp>
          <p:nvSpPr>
            <p:cNvPr id="3209" name="Google Shape;3209;p78"/>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8"/>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8"/>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8"/>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3" name="Google Shape;3213;p78"/>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8"/>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8">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8">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8">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8"/>
          <p:cNvSpPr/>
          <p:nvPr/>
        </p:nvSpPr>
        <p:spPr>
          <a:xfrm flipH="1">
            <a:off x="6286398" y="393467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9" name="Google Shape;3219;p78"/>
          <p:cNvGrpSpPr/>
          <p:nvPr/>
        </p:nvGrpSpPr>
        <p:grpSpPr>
          <a:xfrm>
            <a:off x="6841924" y="1490839"/>
            <a:ext cx="355822" cy="354827"/>
            <a:chOff x="3868125" y="2689450"/>
            <a:chExt cx="411450" cy="410300"/>
          </a:xfrm>
        </p:grpSpPr>
        <p:sp>
          <p:nvSpPr>
            <p:cNvPr id="3220" name="Google Shape;3220;p78"/>
            <p:cNvSpPr/>
            <p:nvPr/>
          </p:nvSpPr>
          <p:spPr>
            <a:xfrm>
              <a:off x="4160275" y="2953500"/>
              <a:ext cx="55050" cy="108200"/>
            </a:xfrm>
            <a:custGeom>
              <a:rect b="b" l="l" r="r" t="t"/>
              <a:pathLst>
                <a:path extrusionOk="0" h="4328" w="2202">
                  <a:moveTo>
                    <a:pt x="825" y="945"/>
                  </a:moveTo>
                  <a:lnTo>
                    <a:pt x="825" y="1642"/>
                  </a:lnTo>
                  <a:cubicBezTo>
                    <a:pt x="780" y="1617"/>
                    <a:pt x="737" y="1588"/>
                    <a:pt x="695" y="1556"/>
                  </a:cubicBezTo>
                  <a:cubicBezTo>
                    <a:pt x="620" y="1497"/>
                    <a:pt x="588" y="1376"/>
                    <a:pt x="611" y="1247"/>
                  </a:cubicBezTo>
                  <a:cubicBezTo>
                    <a:pt x="632" y="1138"/>
                    <a:pt x="699" y="1010"/>
                    <a:pt x="825" y="945"/>
                  </a:cubicBezTo>
                  <a:close/>
                  <a:moveTo>
                    <a:pt x="1307" y="2370"/>
                  </a:moveTo>
                  <a:lnTo>
                    <a:pt x="1316" y="2373"/>
                  </a:lnTo>
                  <a:cubicBezTo>
                    <a:pt x="1685" y="2505"/>
                    <a:pt x="1663" y="2821"/>
                    <a:pt x="1647" y="2915"/>
                  </a:cubicBezTo>
                  <a:cubicBezTo>
                    <a:pt x="1614" y="3110"/>
                    <a:pt x="1487" y="3276"/>
                    <a:pt x="1307" y="3359"/>
                  </a:cubicBezTo>
                  <a:lnTo>
                    <a:pt x="1307" y="2370"/>
                  </a:lnTo>
                  <a:close/>
                  <a:moveTo>
                    <a:pt x="1067" y="0"/>
                  </a:moveTo>
                  <a:cubicBezTo>
                    <a:pt x="933" y="0"/>
                    <a:pt x="825" y="107"/>
                    <a:pt x="825" y="241"/>
                  </a:cubicBezTo>
                  <a:lnTo>
                    <a:pt x="825" y="438"/>
                  </a:lnTo>
                  <a:cubicBezTo>
                    <a:pt x="802" y="444"/>
                    <a:pt x="775" y="452"/>
                    <a:pt x="750" y="459"/>
                  </a:cubicBezTo>
                  <a:cubicBezTo>
                    <a:pt x="437" y="553"/>
                    <a:pt x="203" y="821"/>
                    <a:pt x="140" y="1157"/>
                  </a:cubicBezTo>
                  <a:cubicBezTo>
                    <a:pt x="81" y="1466"/>
                    <a:pt x="181" y="1764"/>
                    <a:pt x="399" y="1934"/>
                  </a:cubicBezTo>
                  <a:cubicBezTo>
                    <a:pt x="509" y="2020"/>
                    <a:pt x="642" y="2099"/>
                    <a:pt x="825" y="2181"/>
                  </a:cubicBezTo>
                  <a:lnTo>
                    <a:pt x="825" y="3402"/>
                  </a:lnTo>
                  <a:cubicBezTo>
                    <a:pt x="677" y="3388"/>
                    <a:pt x="575" y="3345"/>
                    <a:pt x="408" y="3235"/>
                  </a:cubicBezTo>
                  <a:cubicBezTo>
                    <a:pt x="367" y="3209"/>
                    <a:pt x="322" y="3196"/>
                    <a:pt x="277" y="3196"/>
                  </a:cubicBezTo>
                  <a:cubicBezTo>
                    <a:pt x="198" y="3196"/>
                    <a:pt x="120" y="3235"/>
                    <a:pt x="74" y="3306"/>
                  </a:cubicBezTo>
                  <a:cubicBezTo>
                    <a:pt x="1" y="3417"/>
                    <a:pt x="33" y="3565"/>
                    <a:pt x="144" y="3638"/>
                  </a:cubicBezTo>
                  <a:cubicBezTo>
                    <a:pt x="411" y="3812"/>
                    <a:pt x="595" y="3868"/>
                    <a:pt x="825" y="3884"/>
                  </a:cubicBezTo>
                  <a:lnTo>
                    <a:pt x="825" y="4088"/>
                  </a:lnTo>
                  <a:cubicBezTo>
                    <a:pt x="825" y="4220"/>
                    <a:pt x="933" y="4328"/>
                    <a:pt x="1067" y="4328"/>
                  </a:cubicBezTo>
                  <a:cubicBezTo>
                    <a:pt x="1198" y="4328"/>
                    <a:pt x="1307" y="4220"/>
                    <a:pt x="1307" y="4088"/>
                  </a:cubicBezTo>
                  <a:lnTo>
                    <a:pt x="1307" y="3864"/>
                  </a:lnTo>
                  <a:cubicBezTo>
                    <a:pt x="1764" y="3760"/>
                    <a:pt x="2057" y="3375"/>
                    <a:pt x="2121" y="2994"/>
                  </a:cubicBezTo>
                  <a:cubicBezTo>
                    <a:pt x="2202" y="2509"/>
                    <a:pt x="1948" y="2087"/>
                    <a:pt x="1475" y="1920"/>
                  </a:cubicBezTo>
                  <a:cubicBezTo>
                    <a:pt x="1420" y="1900"/>
                    <a:pt x="1362" y="1879"/>
                    <a:pt x="1307" y="1859"/>
                  </a:cubicBezTo>
                  <a:lnTo>
                    <a:pt x="1307" y="901"/>
                  </a:lnTo>
                  <a:cubicBezTo>
                    <a:pt x="1431" y="935"/>
                    <a:pt x="1496" y="999"/>
                    <a:pt x="1500" y="1004"/>
                  </a:cubicBezTo>
                  <a:cubicBezTo>
                    <a:pt x="1548" y="1058"/>
                    <a:pt x="1614" y="1085"/>
                    <a:pt x="1681" y="1085"/>
                  </a:cubicBezTo>
                  <a:cubicBezTo>
                    <a:pt x="1737" y="1085"/>
                    <a:pt x="1793" y="1066"/>
                    <a:pt x="1838" y="1026"/>
                  </a:cubicBezTo>
                  <a:cubicBezTo>
                    <a:pt x="1939" y="938"/>
                    <a:pt x="1948" y="785"/>
                    <a:pt x="1862" y="686"/>
                  </a:cubicBezTo>
                  <a:cubicBezTo>
                    <a:pt x="1850" y="674"/>
                    <a:pt x="1663" y="463"/>
                    <a:pt x="1307" y="411"/>
                  </a:cubicBezTo>
                  <a:lnTo>
                    <a:pt x="1307" y="241"/>
                  </a:lnTo>
                  <a:cubicBezTo>
                    <a:pt x="1307" y="107"/>
                    <a:pt x="1198" y="0"/>
                    <a:pt x="10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8"/>
            <p:cNvSpPr/>
            <p:nvPr/>
          </p:nvSpPr>
          <p:spPr>
            <a:xfrm>
              <a:off x="3868125" y="2689450"/>
              <a:ext cx="411450" cy="410300"/>
            </a:xfrm>
            <a:custGeom>
              <a:rect b="b" l="l" r="r" t="t"/>
              <a:pathLst>
                <a:path extrusionOk="0" h="16412" w="16458">
                  <a:moveTo>
                    <a:pt x="6448" y="963"/>
                  </a:moveTo>
                  <a:cubicBezTo>
                    <a:pt x="6643" y="963"/>
                    <a:pt x="6817" y="1080"/>
                    <a:pt x="6892" y="1259"/>
                  </a:cubicBezTo>
                  <a:cubicBezTo>
                    <a:pt x="6967" y="1439"/>
                    <a:pt x="6926" y="1645"/>
                    <a:pt x="6788" y="1783"/>
                  </a:cubicBezTo>
                  <a:cubicBezTo>
                    <a:pt x="6696" y="1875"/>
                    <a:pt x="6573" y="1924"/>
                    <a:pt x="6448" y="1924"/>
                  </a:cubicBezTo>
                  <a:cubicBezTo>
                    <a:pt x="6386" y="1924"/>
                    <a:pt x="6323" y="1912"/>
                    <a:pt x="6264" y="1887"/>
                  </a:cubicBezTo>
                  <a:cubicBezTo>
                    <a:pt x="6085" y="1812"/>
                    <a:pt x="5968" y="1638"/>
                    <a:pt x="5968" y="1443"/>
                  </a:cubicBezTo>
                  <a:cubicBezTo>
                    <a:pt x="5968" y="1178"/>
                    <a:pt x="6183" y="963"/>
                    <a:pt x="6448" y="963"/>
                  </a:cubicBezTo>
                  <a:close/>
                  <a:moveTo>
                    <a:pt x="6928" y="4895"/>
                  </a:moveTo>
                  <a:cubicBezTo>
                    <a:pt x="7529" y="4949"/>
                    <a:pt x="8116" y="5106"/>
                    <a:pt x="8664" y="5359"/>
                  </a:cubicBezTo>
                  <a:lnTo>
                    <a:pt x="8435" y="5758"/>
                  </a:lnTo>
                  <a:cubicBezTo>
                    <a:pt x="8302" y="5988"/>
                    <a:pt x="8381" y="6282"/>
                    <a:pt x="8611" y="6414"/>
                  </a:cubicBezTo>
                  <a:cubicBezTo>
                    <a:pt x="8687" y="6458"/>
                    <a:pt x="8770" y="6478"/>
                    <a:pt x="8851" y="6478"/>
                  </a:cubicBezTo>
                  <a:cubicBezTo>
                    <a:pt x="9017" y="6478"/>
                    <a:pt x="9178" y="6392"/>
                    <a:pt x="9267" y="6238"/>
                  </a:cubicBezTo>
                  <a:lnTo>
                    <a:pt x="9497" y="5841"/>
                  </a:lnTo>
                  <a:cubicBezTo>
                    <a:pt x="9991" y="6190"/>
                    <a:pt x="10420" y="6619"/>
                    <a:pt x="10768" y="7112"/>
                  </a:cubicBezTo>
                  <a:lnTo>
                    <a:pt x="10370" y="7342"/>
                  </a:lnTo>
                  <a:cubicBezTo>
                    <a:pt x="10140" y="7474"/>
                    <a:pt x="10062" y="7768"/>
                    <a:pt x="10194" y="7998"/>
                  </a:cubicBezTo>
                  <a:cubicBezTo>
                    <a:pt x="10284" y="8152"/>
                    <a:pt x="10445" y="8239"/>
                    <a:pt x="10612" y="8239"/>
                  </a:cubicBezTo>
                  <a:cubicBezTo>
                    <a:pt x="10693" y="8239"/>
                    <a:pt x="10776" y="8218"/>
                    <a:pt x="10852" y="8174"/>
                  </a:cubicBezTo>
                  <a:lnTo>
                    <a:pt x="11250" y="7944"/>
                  </a:lnTo>
                  <a:cubicBezTo>
                    <a:pt x="11436" y="8348"/>
                    <a:pt x="11571" y="8776"/>
                    <a:pt x="11651" y="9214"/>
                  </a:cubicBezTo>
                  <a:cubicBezTo>
                    <a:pt x="10165" y="9690"/>
                    <a:pt x="9086" y="11084"/>
                    <a:pt x="9086" y="12726"/>
                  </a:cubicBezTo>
                  <a:cubicBezTo>
                    <a:pt x="9084" y="13333"/>
                    <a:pt x="9234" y="13931"/>
                    <a:pt x="9522" y="14465"/>
                  </a:cubicBezTo>
                  <a:cubicBezTo>
                    <a:pt x="9513" y="14471"/>
                    <a:pt x="9506" y="14477"/>
                    <a:pt x="9497" y="14483"/>
                  </a:cubicBezTo>
                  <a:lnTo>
                    <a:pt x="9497" y="14481"/>
                  </a:lnTo>
                  <a:lnTo>
                    <a:pt x="9269" y="14085"/>
                  </a:lnTo>
                  <a:cubicBezTo>
                    <a:pt x="9181" y="13927"/>
                    <a:pt x="9017" y="13838"/>
                    <a:pt x="8849" y="13838"/>
                  </a:cubicBezTo>
                  <a:cubicBezTo>
                    <a:pt x="8767" y="13838"/>
                    <a:pt x="8684" y="13859"/>
                    <a:pt x="8608" y="13903"/>
                  </a:cubicBezTo>
                  <a:cubicBezTo>
                    <a:pt x="8375" y="14036"/>
                    <a:pt x="8298" y="14335"/>
                    <a:pt x="8435" y="14566"/>
                  </a:cubicBezTo>
                  <a:lnTo>
                    <a:pt x="8665" y="14963"/>
                  </a:lnTo>
                  <a:cubicBezTo>
                    <a:pt x="8116" y="15215"/>
                    <a:pt x="7530" y="15373"/>
                    <a:pt x="6928" y="15427"/>
                  </a:cubicBezTo>
                  <a:lnTo>
                    <a:pt x="6928" y="14969"/>
                  </a:lnTo>
                  <a:cubicBezTo>
                    <a:pt x="6924" y="14707"/>
                    <a:pt x="6710" y="14497"/>
                    <a:pt x="6448" y="14497"/>
                  </a:cubicBezTo>
                  <a:cubicBezTo>
                    <a:pt x="6186" y="14497"/>
                    <a:pt x="5972" y="14707"/>
                    <a:pt x="5968" y="14969"/>
                  </a:cubicBezTo>
                  <a:lnTo>
                    <a:pt x="5968" y="15427"/>
                  </a:lnTo>
                  <a:cubicBezTo>
                    <a:pt x="5366" y="15373"/>
                    <a:pt x="4779" y="15217"/>
                    <a:pt x="4231" y="14963"/>
                  </a:cubicBezTo>
                  <a:lnTo>
                    <a:pt x="4461" y="14566"/>
                  </a:lnTo>
                  <a:cubicBezTo>
                    <a:pt x="4593" y="14335"/>
                    <a:pt x="4515" y="14042"/>
                    <a:pt x="4285" y="13909"/>
                  </a:cubicBezTo>
                  <a:cubicBezTo>
                    <a:pt x="4209" y="13865"/>
                    <a:pt x="4127" y="13844"/>
                    <a:pt x="4045" y="13844"/>
                  </a:cubicBezTo>
                  <a:cubicBezTo>
                    <a:pt x="3879" y="13844"/>
                    <a:pt x="3717" y="13930"/>
                    <a:pt x="3628" y="14085"/>
                  </a:cubicBezTo>
                  <a:lnTo>
                    <a:pt x="3399" y="14480"/>
                  </a:lnTo>
                  <a:cubicBezTo>
                    <a:pt x="2907" y="14131"/>
                    <a:pt x="2478" y="13702"/>
                    <a:pt x="2129" y="13210"/>
                  </a:cubicBezTo>
                  <a:lnTo>
                    <a:pt x="2525" y="12982"/>
                  </a:lnTo>
                  <a:cubicBezTo>
                    <a:pt x="2755" y="12849"/>
                    <a:pt x="2834" y="12554"/>
                    <a:pt x="2701" y="12324"/>
                  </a:cubicBezTo>
                  <a:cubicBezTo>
                    <a:pt x="2611" y="12170"/>
                    <a:pt x="2449" y="12084"/>
                    <a:pt x="2283" y="12084"/>
                  </a:cubicBezTo>
                  <a:cubicBezTo>
                    <a:pt x="2202" y="12084"/>
                    <a:pt x="2119" y="12105"/>
                    <a:pt x="2043" y="12149"/>
                  </a:cubicBezTo>
                  <a:lnTo>
                    <a:pt x="1648" y="12378"/>
                  </a:lnTo>
                  <a:cubicBezTo>
                    <a:pt x="1393" y="11831"/>
                    <a:pt x="1236" y="11243"/>
                    <a:pt x="1182" y="10642"/>
                  </a:cubicBezTo>
                  <a:lnTo>
                    <a:pt x="1640" y="10642"/>
                  </a:lnTo>
                  <a:cubicBezTo>
                    <a:pt x="1644" y="10642"/>
                    <a:pt x="1647" y="10642"/>
                    <a:pt x="1651" y="10642"/>
                  </a:cubicBezTo>
                  <a:cubicBezTo>
                    <a:pt x="1916" y="10642"/>
                    <a:pt x="2131" y="10427"/>
                    <a:pt x="2131" y="10161"/>
                  </a:cubicBezTo>
                  <a:cubicBezTo>
                    <a:pt x="2131" y="9895"/>
                    <a:pt x="1916" y="9681"/>
                    <a:pt x="1651" y="9681"/>
                  </a:cubicBezTo>
                  <a:cubicBezTo>
                    <a:pt x="1647" y="9681"/>
                    <a:pt x="1644" y="9681"/>
                    <a:pt x="1640" y="9681"/>
                  </a:cubicBezTo>
                  <a:lnTo>
                    <a:pt x="1182" y="9681"/>
                  </a:lnTo>
                  <a:cubicBezTo>
                    <a:pt x="1236" y="9079"/>
                    <a:pt x="1393" y="8492"/>
                    <a:pt x="1648" y="7944"/>
                  </a:cubicBezTo>
                  <a:lnTo>
                    <a:pt x="2043" y="8174"/>
                  </a:lnTo>
                  <a:cubicBezTo>
                    <a:pt x="2121" y="8221"/>
                    <a:pt x="2207" y="8243"/>
                    <a:pt x="2291" y="8243"/>
                  </a:cubicBezTo>
                  <a:cubicBezTo>
                    <a:pt x="2458" y="8243"/>
                    <a:pt x="2620" y="8157"/>
                    <a:pt x="2708" y="8003"/>
                  </a:cubicBezTo>
                  <a:cubicBezTo>
                    <a:pt x="2843" y="7770"/>
                    <a:pt x="2761" y="7471"/>
                    <a:pt x="2525" y="7341"/>
                  </a:cubicBezTo>
                  <a:lnTo>
                    <a:pt x="2128" y="7112"/>
                  </a:lnTo>
                  <a:cubicBezTo>
                    <a:pt x="2476" y="6620"/>
                    <a:pt x="2906" y="6191"/>
                    <a:pt x="3399" y="5843"/>
                  </a:cubicBezTo>
                  <a:lnTo>
                    <a:pt x="3628" y="6238"/>
                  </a:lnTo>
                  <a:cubicBezTo>
                    <a:pt x="3718" y="6388"/>
                    <a:pt x="3877" y="6472"/>
                    <a:pt x="4040" y="6472"/>
                  </a:cubicBezTo>
                  <a:cubicBezTo>
                    <a:pt x="4122" y="6472"/>
                    <a:pt x="4205" y="6451"/>
                    <a:pt x="4281" y="6408"/>
                  </a:cubicBezTo>
                  <a:cubicBezTo>
                    <a:pt x="4508" y="6276"/>
                    <a:pt x="4588" y="5986"/>
                    <a:pt x="4459" y="5758"/>
                  </a:cubicBezTo>
                  <a:lnTo>
                    <a:pt x="4231" y="5361"/>
                  </a:lnTo>
                  <a:cubicBezTo>
                    <a:pt x="4779" y="5106"/>
                    <a:pt x="5366" y="4949"/>
                    <a:pt x="5966" y="4895"/>
                  </a:cubicBezTo>
                  <a:lnTo>
                    <a:pt x="5966" y="5353"/>
                  </a:lnTo>
                  <a:cubicBezTo>
                    <a:pt x="5971" y="5616"/>
                    <a:pt x="6185" y="5825"/>
                    <a:pt x="6447" y="5825"/>
                  </a:cubicBezTo>
                  <a:cubicBezTo>
                    <a:pt x="6709" y="5825"/>
                    <a:pt x="6923" y="5616"/>
                    <a:pt x="6928" y="5353"/>
                  </a:cubicBezTo>
                  <a:lnTo>
                    <a:pt x="6928" y="4895"/>
                  </a:lnTo>
                  <a:close/>
                  <a:moveTo>
                    <a:pt x="12772" y="10002"/>
                  </a:moveTo>
                  <a:cubicBezTo>
                    <a:pt x="14274" y="10002"/>
                    <a:pt x="15496" y="11223"/>
                    <a:pt x="15496" y="12726"/>
                  </a:cubicBezTo>
                  <a:cubicBezTo>
                    <a:pt x="15496" y="14228"/>
                    <a:pt x="14273" y="15449"/>
                    <a:pt x="12772" y="15449"/>
                  </a:cubicBezTo>
                  <a:cubicBezTo>
                    <a:pt x="11269" y="15449"/>
                    <a:pt x="10048" y="14228"/>
                    <a:pt x="10048" y="12726"/>
                  </a:cubicBezTo>
                  <a:cubicBezTo>
                    <a:pt x="10048" y="11223"/>
                    <a:pt x="11269" y="10002"/>
                    <a:pt x="12772" y="10002"/>
                  </a:cubicBezTo>
                  <a:close/>
                  <a:moveTo>
                    <a:pt x="6448" y="1"/>
                  </a:moveTo>
                  <a:cubicBezTo>
                    <a:pt x="5745" y="1"/>
                    <a:pt x="5145" y="506"/>
                    <a:pt x="5026" y="1199"/>
                  </a:cubicBezTo>
                  <a:cubicBezTo>
                    <a:pt x="4908" y="1891"/>
                    <a:pt x="5304" y="2568"/>
                    <a:pt x="5968" y="2802"/>
                  </a:cubicBezTo>
                  <a:lnTo>
                    <a:pt x="5968" y="3930"/>
                  </a:lnTo>
                  <a:cubicBezTo>
                    <a:pt x="4644" y="4031"/>
                    <a:pt x="3389" y="4552"/>
                    <a:pt x="2384" y="5418"/>
                  </a:cubicBezTo>
                  <a:lnTo>
                    <a:pt x="1689" y="4722"/>
                  </a:lnTo>
                  <a:lnTo>
                    <a:pt x="1829" y="4580"/>
                  </a:lnTo>
                  <a:cubicBezTo>
                    <a:pt x="2023" y="4394"/>
                    <a:pt x="2025" y="4084"/>
                    <a:pt x="1835" y="3895"/>
                  </a:cubicBezTo>
                  <a:cubicBezTo>
                    <a:pt x="1741" y="3801"/>
                    <a:pt x="1618" y="3754"/>
                    <a:pt x="1495" y="3754"/>
                  </a:cubicBezTo>
                  <a:cubicBezTo>
                    <a:pt x="1369" y="3754"/>
                    <a:pt x="1243" y="3803"/>
                    <a:pt x="1148" y="3901"/>
                  </a:cubicBezTo>
                  <a:lnTo>
                    <a:pt x="188" y="4863"/>
                  </a:lnTo>
                  <a:cubicBezTo>
                    <a:pt x="0" y="5050"/>
                    <a:pt x="0" y="5355"/>
                    <a:pt x="188" y="5542"/>
                  </a:cubicBezTo>
                  <a:cubicBezTo>
                    <a:pt x="281" y="5636"/>
                    <a:pt x="404" y="5683"/>
                    <a:pt x="527" y="5683"/>
                  </a:cubicBezTo>
                  <a:cubicBezTo>
                    <a:pt x="650" y="5683"/>
                    <a:pt x="773" y="5636"/>
                    <a:pt x="867" y="5542"/>
                  </a:cubicBezTo>
                  <a:lnTo>
                    <a:pt x="1008" y="5402"/>
                  </a:lnTo>
                  <a:lnTo>
                    <a:pt x="1703" y="6097"/>
                  </a:lnTo>
                  <a:cubicBezTo>
                    <a:pt x="731" y="7228"/>
                    <a:pt x="196" y="8669"/>
                    <a:pt x="198" y="10161"/>
                  </a:cubicBezTo>
                  <a:cubicBezTo>
                    <a:pt x="198" y="13607"/>
                    <a:pt x="3001" y="16412"/>
                    <a:pt x="6448" y="16412"/>
                  </a:cubicBezTo>
                  <a:cubicBezTo>
                    <a:pt x="7752" y="16410"/>
                    <a:pt x="9023" y="16001"/>
                    <a:pt x="10083" y="15244"/>
                  </a:cubicBezTo>
                  <a:cubicBezTo>
                    <a:pt x="10779" y="15988"/>
                    <a:pt x="11752" y="16412"/>
                    <a:pt x="12772" y="16412"/>
                  </a:cubicBezTo>
                  <a:cubicBezTo>
                    <a:pt x="14804" y="16412"/>
                    <a:pt x="16458" y="14758"/>
                    <a:pt x="16458" y="12726"/>
                  </a:cubicBezTo>
                  <a:cubicBezTo>
                    <a:pt x="16458" y="10693"/>
                    <a:pt x="14804" y="9039"/>
                    <a:pt x="12772" y="9039"/>
                  </a:cubicBezTo>
                  <a:cubicBezTo>
                    <a:pt x="12713" y="9039"/>
                    <a:pt x="12656" y="9041"/>
                    <a:pt x="12597" y="9044"/>
                  </a:cubicBezTo>
                  <a:cubicBezTo>
                    <a:pt x="12401" y="7953"/>
                    <a:pt x="11916" y="6935"/>
                    <a:pt x="11194" y="6094"/>
                  </a:cubicBezTo>
                  <a:lnTo>
                    <a:pt x="11887" y="5402"/>
                  </a:lnTo>
                  <a:lnTo>
                    <a:pt x="12028" y="5542"/>
                  </a:lnTo>
                  <a:cubicBezTo>
                    <a:pt x="12122" y="5636"/>
                    <a:pt x="12245" y="5683"/>
                    <a:pt x="12368" y="5683"/>
                  </a:cubicBezTo>
                  <a:cubicBezTo>
                    <a:pt x="12491" y="5683"/>
                    <a:pt x="12614" y="5636"/>
                    <a:pt x="12709" y="5542"/>
                  </a:cubicBezTo>
                  <a:cubicBezTo>
                    <a:pt x="12896" y="5355"/>
                    <a:pt x="12896" y="5050"/>
                    <a:pt x="12709" y="4863"/>
                  </a:cubicBezTo>
                  <a:lnTo>
                    <a:pt x="11747" y="3901"/>
                  </a:lnTo>
                  <a:cubicBezTo>
                    <a:pt x="11653" y="3803"/>
                    <a:pt x="11527" y="3754"/>
                    <a:pt x="11401" y="3754"/>
                  </a:cubicBezTo>
                  <a:cubicBezTo>
                    <a:pt x="11277" y="3754"/>
                    <a:pt x="11154" y="3801"/>
                    <a:pt x="11060" y="3895"/>
                  </a:cubicBezTo>
                  <a:cubicBezTo>
                    <a:pt x="10869" y="4085"/>
                    <a:pt x="10872" y="4394"/>
                    <a:pt x="11067" y="4582"/>
                  </a:cubicBezTo>
                  <a:lnTo>
                    <a:pt x="11208" y="4722"/>
                  </a:lnTo>
                  <a:lnTo>
                    <a:pt x="10515" y="5415"/>
                  </a:lnTo>
                  <a:cubicBezTo>
                    <a:pt x="9507" y="4551"/>
                    <a:pt x="8251" y="4031"/>
                    <a:pt x="6928" y="3930"/>
                  </a:cubicBezTo>
                  <a:lnTo>
                    <a:pt x="6928" y="2802"/>
                  </a:lnTo>
                  <a:cubicBezTo>
                    <a:pt x="7590" y="2568"/>
                    <a:pt x="7989" y="1891"/>
                    <a:pt x="7870" y="1199"/>
                  </a:cubicBezTo>
                  <a:cubicBezTo>
                    <a:pt x="7750" y="506"/>
                    <a:pt x="7151" y="1"/>
                    <a:pt x="64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8"/>
            <p:cNvSpPr/>
            <p:nvPr/>
          </p:nvSpPr>
          <p:spPr>
            <a:xfrm>
              <a:off x="3975600" y="2862200"/>
              <a:ext cx="91550" cy="155775"/>
            </a:xfrm>
            <a:custGeom>
              <a:rect b="b" l="l" r="r" t="t"/>
              <a:pathLst>
                <a:path extrusionOk="0" h="6231" w="3662">
                  <a:moveTo>
                    <a:pt x="2144" y="2768"/>
                  </a:moveTo>
                  <a:cubicBezTo>
                    <a:pt x="2392" y="2768"/>
                    <a:pt x="2629" y="2961"/>
                    <a:pt x="2629" y="3251"/>
                  </a:cubicBezTo>
                  <a:cubicBezTo>
                    <a:pt x="2629" y="3516"/>
                    <a:pt x="2414" y="3732"/>
                    <a:pt x="2148" y="3732"/>
                  </a:cubicBezTo>
                  <a:cubicBezTo>
                    <a:pt x="1720" y="3732"/>
                    <a:pt x="1505" y="3213"/>
                    <a:pt x="1808" y="2910"/>
                  </a:cubicBezTo>
                  <a:cubicBezTo>
                    <a:pt x="1906" y="2812"/>
                    <a:pt x="2026" y="2768"/>
                    <a:pt x="2144" y="2768"/>
                  </a:cubicBezTo>
                  <a:close/>
                  <a:moveTo>
                    <a:pt x="548" y="1"/>
                  </a:moveTo>
                  <a:cubicBezTo>
                    <a:pt x="467" y="1"/>
                    <a:pt x="384" y="21"/>
                    <a:pt x="308" y="65"/>
                  </a:cubicBezTo>
                  <a:cubicBezTo>
                    <a:pt x="81" y="196"/>
                    <a:pt x="1" y="486"/>
                    <a:pt x="130" y="716"/>
                  </a:cubicBezTo>
                  <a:lnTo>
                    <a:pt x="1052" y="2315"/>
                  </a:lnTo>
                  <a:cubicBezTo>
                    <a:pt x="591" y="2854"/>
                    <a:pt x="591" y="3650"/>
                    <a:pt x="1052" y="4188"/>
                  </a:cubicBezTo>
                  <a:lnTo>
                    <a:pt x="291" y="5509"/>
                  </a:lnTo>
                  <a:cubicBezTo>
                    <a:pt x="157" y="5739"/>
                    <a:pt x="237" y="6034"/>
                    <a:pt x="466" y="6166"/>
                  </a:cubicBezTo>
                  <a:cubicBezTo>
                    <a:pt x="542" y="6209"/>
                    <a:pt x="625" y="6230"/>
                    <a:pt x="706" y="6230"/>
                  </a:cubicBezTo>
                  <a:cubicBezTo>
                    <a:pt x="872" y="6230"/>
                    <a:pt x="1033" y="6144"/>
                    <a:pt x="1123" y="5990"/>
                  </a:cubicBezTo>
                  <a:lnTo>
                    <a:pt x="1886" y="4669"/>
                  </a:lnTo>
                  <a:cubicBezTo>
                    <a:pt x="1975" y="4685"/>
                    <a:pt x="2064" y="4693"/>
                    <a:pt x="2151" y="4693"/>
                  </a:cubicBezTo>
                  <a:cubicBezTo>
                    <a:pt x="2881" y="4693"/>
                    <a:pt x="3515" y="4137"/>
                    <a:pt x="3584" y="3383"/>
                  </a:cubicBezTo>
                  <a:cubicBezTo>
                    <a:pt x="3662" y="2538"/>
                    <a:pt x="2997" y="1809"/>
                    <a:pt x="2149" y="1809"/>
                  </a:cubicBezTo>
                  <a:lnTo>
                    <a:pt x="2148" y="1809"/>
                  </a:lnTo>
                  <a:cubicBezTo>
                    <a:pt x="2060" y="1809"/>
                    <a:pt x="1972" y="1818"/>
                    <a:pt x="1886" y="1834"/>
                  </a:cubicBezTo>
                  <a:lnTo>
                    <a:pt x="961" y="236"/>
                  </a:lnTo>
                  <a:cubicBezTo>
                    <a:pt x="871" y="84"/>
                    <a:pt x="712" y="1"/>
                    <a:pt x="5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185"/>
                                        </p:tgtEl>
                                        <p:attrNameLst>
                                          <p:attrName>style.visibility</p:attrName>
                                        </p:attrNameLst>
                                      </p:cBhvr>
                                      <p:to>
                                        <p:strVal val="visible"/>
                                      </p:to>
                                    </p:set>
                                    <p:anim calcmode="lin" valueType="num">
                                      <p:cBhvr additive="base">
                                        <p:cTn dur="1000"/>
                                        <p:tgtEl>
                                          <p:spTgt spid="318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186"/>
                                        </p:tgtEl>
                                        <p:attrNameLst>
                                          <p:attrName>style.visibility</p:attrName>
                                        </p:attrNameLst>
                                      </p:cBhvr>
                                      <p:to>
                                        <p:strVal val="visible"/>
                                      </p:to>
                                    </p:set>
                                    <p:animEffect filter="fade" transition="in">
                                      <p:cBhvr>
                                        <p:cTn dur="1000"/>
                                        <p:tgtEl>
                                          <p:spTgt spid="3186"/>
                                        </p:tgtEl>
                                      </p:cBhvr>
                                    </p:animEffect>
                                  </p:childTnLst>
                                </p:cTn>
                              </p:par>
                              <p:par>
                                <p:cTn fill="hold" nodeType="withEffect" presetClass="entr" presetID="10" presetSubtype="0">
                                  <p:stCondLst>
                                    <p:cond delay="0"/>
                                  </p:stCondLst>
                                  <p:childTnLst>
                                    <p:set>
                                      <p:cBhvr>
                                        <p:cTn dur="1" fill="hold">
                                          <p:stCondLst>
                                            <p:cond delay="0"/>
                                          </p:stCondLst>
                                        </p:cTn>
                                        <p:tgtEl>
                                          <p:spTgt spid="3187"/>
                                        </p:tgtEl>
                                        <p:attrNameLst>
                                          <p:attrName>style.visibility</p:attrName>
                                        </p:attrNameLst>
                                      </p:cBhvr>
                                      <p:to>
                                        <p:strVal val="visible"/>
                                      </p:to>
                                    </p:set>
                                    <p:animEffect filter="fade" transition="in">
                                      <p:cBhvr>
                                        <p:cTn dur="1000"/>
                                        <p:tgtEl>
                                          <p:spTgt spid="3187"/>
                                        </p:tgtEl>
                                      </p:cBhvr>
                                    </p:animEffect>
                                  </p:childTnLst>
                                </p:cTn>
                              </p:par>
                              <p:par>
                                <p:cTn fill="hold" nodeType="withEffect" presetClass="entr" presetID="10" presetSubtype="0">
                                  <p:stCondLst>
                                    <p:cond delay="0"/>
                                  </p:stCondLst>
                                  <p:childTnLst>
                                    <p:set>
                                      <p:cBhvr>
                                        <p:cTn dur="1" fill="hold">
                                          <p:stCondLst>
                                            <p:cond delay="0"/>
                                          </p:stCondLst>
                                        </p:cTn>
                                        <p:tgtEl>
                                          <p:spTgt spid="3189"/>
                                        </p:tgtEl>
                                        <p:attrNameLst>
                                          <p:attrName>style.visibility</p:attrName>
                                        </p:attrNameLst>
                                      </p:cBhvr>
                                      <p:to>
                                        <p:strVal val="visible"/>
                                      </p:to>
                                    </p:set>
                                    <p:animEffect filter="fade" transition="in">
                                      <p:cBhvr>
                                        <p:cTn dur="1000"/>
                                        <p:tgtEl>
                                          <p:spTgt spid="3189"/>
                                        </p:tgtEl>
                                      </p:cBhvr>
                                    </p:animEffect>
                                  </p:childTnLst>
                                </p:cTn>
                              </p:par>
                              <p:par>
                                <p:cTn fill="hold" nodeType="withEffect" presetClass="entr" presetID="10" presetSubtype="0">
                                  <p:stCondLst>
                                    <p:cond delay="0"/>
                                  </p:stCondLst>
                                  <p:childTnLst>
                                    <p:set>
                                      <p:cBhvr>
                                        <p:cTn dur="1" fill="hold">
                                          <p:stCondLst>
                                            <p:cond delay="0"/>
                                          </p:stCondLst>
                                        </p:cTn>
                                        <p:tgtEl>
                                          <p:spTgt spid="3190"/>
                                        </p:tgtEl>
                                        <p:attrNameLst>
                                          <p:attrName>style.visibility</p:attrName>
                                        </p:attrNameLst>
                                      </p:cBhvr>
                                      <p:to>
                                        <p:strVal val="visible"/>
                                      </p:to>
                                    </p:set>
                                    <p:animEffect filter="fade" transition="in">
                                      <p:cBhvr>
                                        <p:cTn dur="1000"/>
                                        <p:tgtEl>
                                          <p:spTgt spid="3190"/>
                                        </p:tgtEl>
                                      </p:cBhvr>
                                    </p:animEffect>
                                  </p:childTnLst>
                                </p:cTn>
                              </p:par>
                              <p:par>
                                <p:cTn fill="hold" nodeType="withEffect" presetClass="entr" presetID="10" presetSubtype="0">
                                  <p:stCondLst>
                                    <p:cond delay="0"/>
                                  </p:stCondLst>
                                  <p:childTnLst>
                                    <p:set>
                                      <p:cBhvr>
                                        <p:cTn dur="1" fill="hold">
                                          <p:stCondLst>
                                            <p:cond delay="0"/>
                                          </p:stCondLst>
                                        </p:cTn>
                                        <p:tgtEl>
                                          <p:spTgt spid="3191"/>
                                        </p:tgtEl>
                                        <p:attrNameLst>
                                          <p:attrName>style.visibility</p:attrName>
                                        </p:attrNameLst>
                                      </p:cBhvr>
                                      <p:to>
                                        <p:strVal val="visible"/>
                                      </p:to>
                                    </p:set>
                                    <p:animEffect filter="fade" transition="in">
                                      <p:cBhvr>
                                        <p:cTn dur="1000"/>
                                        <p:tgtEl>
                                          <p:spTgt spid="3191"/>
                                        </p:tgtEl>
                                      </p:cBhvr>
                                    </p:animEffect>
                                  </p:childTnLst>
                                </p:cTn>
                              </p:par>
                              <p:par>
                                <p:cTn fill="hold" nodeType="withEffect" presetClass="entr" presetID="10" presetSubtype="0">
                                  <p:stCondLst>
                                    <p:cond delay="0"/>
                                  </p:stCondLst>
                                  <p:childTnLst>
                                    <p:set>
                                      <p:cBhvr>
                                        <p:cTn dur="1" fill="hold">
                                          <p:stCondLst>
                                            <p:cond delay="0"/>
                                          </p:stCondLst>
                                        </p:cTn>
                                        <p:tgtEl>
                                          <p:spTgt spid="3195"/>
                                        </p:tgtEl>
                                        <p:attrNameLst>
                                          <p:attrName>style.visibility</p:attrName>
                                        </p:attrNameLst>
                                      </p:cBhvr>
                                      <p:to>
                                        <p:strVal val="visible"/>
                                      </p:to>
                                    </p:set>
                                    <p:animEffect filter="fade" transition="in">
                                      <p:cBhvr>
                                        <p:cTn dur="1000"/>
                                        <p:tgtEl>
                                          <p:spTgt spid="3195"/>
                                        </p:tgtEl>
                                      </p:cBhvr>
                                    </p:animEffect>
                                  </p:childTnLst>
                                </p:cTn>
                              </p:par>
                              <p:par>
                                <p:cTn fill="hold" nodeType="withEffect" presetClass="entr" presetID="10" presetSubtype="0">
                                  <p:stCondLst>
                                    <p:cond delay="0"/>
                                  </p:stCondLst>
                                  <p:childTnLst>
                                    <p:set>
                                      <p:cBhvr>
                                        <p:cTn dur="1" fill="hold">
                                          <p:stCondLst>
                                            <p:cond delay="0"/>
                                          </p:stCondLst>
                                        </p:cTn>
                                        <p:tgtEl>
                                          <p:spTgt spid="3199"/>
                                        </p:tgtEl>
                                        <p:attrNameLst>
                                          <p:attrName>style.visibility</p:attrName>
                                        </p:attrNameLst>
                                      </p:cBhvr>
                                      <p:to>
                                        <p:strVal val="visible"/>
                                      </p:to>
                                    </p:set>
                                    <p:animEffect filter="fade" transition="in">
                                      <p:cBhvr>
                                        <p:cTn dur="1000"/>
                                        <p:tgtEl>
                                          <p:spTgt spid="3199"/>
                                        </p:tgtEl>
                                      </p:cBhvr>
                                    </p:animEffect>
                                  </p:childTnLst>
                                </p:cTn>
                              </p:par>
                              <p:par>
                                <p:cTn fill="hold" nodeType="withEffect" presetClass="entr" presetID="10" presetSubtype="0">
                                  <p:stCondLst>
                                    <p:cond delay="0"/>
                                  </p:stCondLst>
                                  <p:childTnLst>
                                    <p:set>
                                      <p:cBhvr>
                                        <p:cTn dur="1" fill="hold">
                                          <p:stCondLst>
                                            <p:cond delay="0"/>
                                          </p:stCondLst>
                                        </p:cTn>
                                        <p:tgtEl>
                                          <p:spTgt spid="3188"/>
                                        </p:tgtEl>
                                        <p:attrNameLst>
                                          <p:attrName>style.visibility</p:attrName>
                                        </p:attrNameLst>
                                      </p:cBhvr>
                                      <p:to>
                                        <p:strVal val="visible"/>
                                      </p:to>
                                    </p:set>
                                    <p:animEffect filter="fade" transition="in">
                                      <p:cBhvr>
                                        <p:cTn dur="1000"/>
                                        <p:tgtEl>
                                          <p:spTgt spid="3188"/>
                                        </p:tgtEl>
                                      </p:cBhvr>
                                    </p:animEffect>
                                  </p:childTnLst>
                                </p:cTn>
                              </p:par>
                              <p:par>
                                <p:cTn fill="hold" nodeType="withEffect" presetClass="entr" presetID="23" presetSubtype="16">
                                  <p:stCondLst>
                                    <p:cond delay="0"/>
                                  </p:stCondLst>
                                  <p:childTnLst>
                                    <p:set>
                                      <p:cBhvr>
                                        <p:cTn dur="1" fill="hold">
                                          <p:stCondLst>
                                            <p:cond delay="0"/>
                                          </p:stCondLst>
                                        </p:cTn>
                                        <p:tgtEl>
                                          <p:spTgt spid="3192"/>
                                        </p:tgtEl>
                                        <p:attrNameLst>
                                          <p:attrName>style.visibility</p:attrName>
                                        </p:attrNameLst>
                                      </p:cBhvr>
                                      <p:to>
                                        <p:strVal val="visible"/>
                                      </p:to>
                                    </p:set>
                                    <p:anim calcmode="lin" valueType="num">
                                      <p:cBhvr additive="base">
                                        <p:cTn dur="1000"/>
                                        <p:tgtEl>
                                          <p:spTgt spid="3192"/>
                                        </p:tgtEl>
                                        <p:attrNameLst>
                                          <p:attrName>ppt_w</p:attrName>
                                        </p:attrNameLst>
                                      </p:cBhvr>
                                      <p:tavLst>
                                        <p:tav fmla="" tm="0">
                                          <p:val>
                                            <p:strVal val="0"/>
                                          </p:val>
                                        </p:tav>
                                        <p:tav fmla="" tm="100000">
                                          <p:val>
                                            <p:strVal val="#ppt_w"/>
                                          </p:val>
                                        </p:tav>
                                      </p:tavLst>
                                    </p:anim>
                                    <p:anim calcmode="lin" valueType="num">
                                      <p:cBhvr additive="base">
                                        <p:cTn dur="1000"/>
                                        <p:tgtEl>
                                          <p:spTgt spid="319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93"/>
                                        </p:tgtEl>
                                        <p:attrNameLst>
                                          <p:attrName>style.visibility</p:attrName>
                                        </p:attrNameLst>
                                      </p:cBhvr>
                                      <p:to>
                                        <p:strVal val="visible"/>
                                      </p:to>
                                    </p:set>
                                    <p:anim calcmode="lin" valueType="num">
                                      <p:cBhvr additive="base">
                                        <p:cTn dur="1000"/>
                                        <p:tgtEl>
                                          <p:spTgt spid="3193"/>
                                        </p:tgtEl>
                                        <p:attrNameLst>
                                          <p:attrName>ppt_w</p:attrName>
                                        </p:attrNameLst>
                                      </p:cBhvr>
                                      <p:tavLst>
                                        <p:tav fmla="" tm="0">
                                          <p:val>
                                            <p:strVal val="0"/>
                                          </p:val>
                                        </p:tav>
                                        <p:tav fmla="" tm="100000">
                                          <p:val>
                                            <p:strVal val="#ppt_w"/>
                                          </p:val>
                                        </p:tav>
                                      </p:tavLst>
                                    </p:anim>
                                    <p:anim calcmode="lin" valueType="num">
                                      <p:cBhvr additive="base">
                                        <p:cTn dur="1000"/>
                                        <p:tgtEl>
                                          <p:spTgt spid="31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94"/>
                                        </p:tgtEl>
                                        <p:attrNameLst>
                                          <p:attrName>style.visibility</p:attrName>
                                        </p:attrNameLst>
                                      </p:cBhvr>
                                      <p:to>
                                        <p:strVal val="visible"/>
                                      </p:to>
                                    </p:set>
                                    <p:anim calcmode="lin" valueType="num">
                                      <p:cBhvr additive="base">
                                        <p:cTn dur="1000"/>
                                        <p:tgtEl>
                                          <p:spTgt spid="3194"/>
                                        </p:tgtEl>
                                        <p:attrNameLst>
                                          <p:attrName>ppt_w</p:attrName>
                                        </p:attrNameLst>
                                      </p:cBhvr>
                                      <p:tavLst>
                                        <p:tav fmla="" tm="0">
                                          <p:val>
                                            <p:strVal val="0"/>
                                          </p:val>
                                        </p:tav>
                                        <p:tav fmla="" tm="100000">
                                          <p:val>
                                            <p:strVal val="#ppt_w"/>
                                          </p:val>
                                        </p:tav>
                                      </p:tavLst>
                                    </p:anim>
                                    <p:anim calcmode="lin" valueType="num">
                                      <p:cBhvr additive="base">
                                        <p:cTn dur="1000"/>
                                        <p:tgtEl>
                                          <p:spTgt spid="31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218"/>
                                        </p:tgtEl>
                                        <p:attrNameLst>
                                          <p:attrName>style.visibility</p:attrName>
                                        </p:attrNameLst>
                                      </p:cBhvr>
                                      <p:to>
                                        <p:strVal val="visible"/>
                                      </p:to>
                                    </p:set>
                                    <p:anim calcmode="lin" valueType="num">
                                      <p:cBhvr additive="base">
                                        <p:cTn dur="1000"/>
                                        <p:tgtEl>
                                          <p:spTgt spid="3218"/>
                                        </p:tgtEl>
                                        <p:attrNameLst>
                                          <p:attrName>ppt_w</p:attrName>
                                        </p:attrNameLst>
                                      </p:cBhvr>
                                      <p:tavLst>
                                        <p:tav fmla="" tm="0">
                                          <p:val>
                                            <p:strVal val="0"/>
                                          </p:val>
                                        </p:tav>
                                        <p:tav fmla="" tm="100000">
                                          <p:val>
                                            <p:strVal val="#ppt_w"/>
                                          </p:val>
                                        </p:tav>
                                      </p:tavLst>
                                    </p:anim>
                                    <p:anim calcmode="lin" valueType="num">
                                      <p:cBhvr additive="base">
                                        <p:cTn dur="1000"/>
                                        <p:tgtEl>
                                          <p:spTgt spid="321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213"/>
                                        </p:tgtEl>
                                        <p:attrNameLst>
                                          <p:attrName>style.visibility</p:attrName>
                                        </p:attrNameLst>
                                      </p:cBhvr>
                                      <p:to>
                                        <p:strVal val="visible"/>
                                      </p:to>
                                    </p:set>
                                    <p:animEffect filter="fade" transition="in">
                                      <p:cBhvr>
                                        <p:cTn dur="1000"/>
                                        <p:tgtEl>
                                          <p:spTgt spid="3213"/>
                                        </p:tgtEl>
                                      </p:cBhvr>
                                    </p:animEffect>
                                  </p:childTnLst>
                                </p:cTn>
                              </p:par>
                              <p:par>
                                <p:cTn fill="hold" nodeType="withEffect" presetClass="entr" presetID="10" presetSubtype="0">
                                  <p:stCondLst>
                                    <p:cond delay="0"/>
                                  </p:stCondLst>
                                  <p:childTnLst>
                                    <p:set>
                                      <p:cBhvr>
                                        <p:cTn dur="1" fill="hold">
                                          <p:stCondLst>
                                            <p:cond delay="0"/>
                                          </p:stCondLst>
                                        </p:cTn>
                                        <p:tgtEl>
                                          <p:spTgt spid="3214"/>
                                        </p:tgtEl>
                                        <p:attrNameLst>
                                          <p:attrName>style.visibility</p:attrName>
                                        </p:attrNameLst>
                                      </p:cBhvr>
                                      <p:to>
                                        <p:strVal val="visible"/>
                                      </p:to>
                                    </p:set>
                                    <p:animEffect filter="fade" transition="in">
                                      <p:cBhvr>
                                        <p:cTn dur="1000"/>
                                        <p:tgtEl>
                                          <p:spTgt spid="3214"/>
                                        </p:tgtEl>
                                      </p:cBhvr>
                                    </p:animEffect>
                                  </p:childTnLst>
                                </p:cTn>
                              </p:par>
                              <p:par>
                                <p:cTn fill="hold" nodeType="withEffect" presetClass="entr" presetID="10" presetSubtype="0">
                                  <p:stCondLst>
                                    <p:cond delay="0"/>
                                  </p:stCondLst>
                                  <p:childTnLst>
                                    <p:set>
                                      <p:cBhvr>
                                        <p:cTn dur="1" fill="hold">
                                          <p:stCondLst>
                                            <p:cond delay="0"/>
                                          </p:stCondLst>
                                        </p:cTn>
                                        <p:tgtEl>
                                          <p:spTgt spid="3215"/>
                                        </p:tgtEl>
                                        <p:attrNameLst>
                                          <p:attrName>style.visibility</p:attrName>
                                        </p:attrNameLst>
                                      </p:cBhvr>
                                      <p:to>
                                        <p:strVal val="visible"/>
                                      </p:to>
                                    </p:set>
                                    <p:animEffect filter="fade" transition="in">
                                      <p:cBhvr>
                                        <p:cTn dur="1000"/>
                                        <p:tgtEl>
                                          <p:spTgt spid="3215"/>
                                        </p:tgtEl>
                                      </p:cBhvr>
                                    </p:animEffect>
                                  </p:childTnLst>
                                </p:cTn>
                              </p:par>
                              <p:par>
                                <p:cTn fill="hold" nodeType="withEffect" presetClass="entr" presetID="10" presetSubtype="0">
                                  <p:stCondLst>
                                    <p:cond delay="0"/>
                                  </p:stCondLst>
                                  <p:childTnLst>
                                    <p:set>
                                      <p:cBhvr>
                                        <p:cTn dur="1" fill="hold">
                                          <p:stCondLst>
                                            <p:cond delay="0"/>
                                          </p:stCondLst>
                                        </p:cTn>
                                        <p:tgtEl>
                                          <p:spTgt spid="3216"/>
                                        </p:tgtEl>
                                        <p:attrNameLst>
                                          <p:attrName>style.visibility</p:attrName>
                                        </p:attrNameLst>
                                      </p:cBhvr>
                                      <p:to>
                                        <p:strVal val="visible"/>
                                      </p:to>
                                    </p:set>
                                    <p:animEffect filter="fade" transition="in">
                                      <p:cBhvr>
                                        <p:cTn dur="1000"/>
                                        <p:tgtEl>
                                          <p:spTgt spid="3216"/>
                                        </p:tgtEl>
                                      </p:cBhvr>
                                    </p:animEffect>
                                  </p:childTnLst>
                                </p:cTn>
                              </p:par>
                              <p:par>
                                <p:cTn fill="hold" nodeType="withEffect" presetClass="entr" presetID="10" presetSubtype="0">
                                  <p:stCondLst>
                                    <p:cond delay="0"/>
                                  </p:stCondLst>
                                  <p:childTnLst>
                                    <p:set>
                                      <p:cBhvr>
                                        <p:cTn dur="1" fill="hold">
                                          <p:stCondLst>
                                            <p:cond delay="0"/>
                                          </p:stCondLst>
                                        </p:cTn>
                                        <p:tgtEl>
                                          <p:spTgt spid="3217"/>
                                        </p:tgtEl>
                                        <p:attrNameLst>
                                          <p:attrName>style.visibility</p:attrName>
                                        </p:attrNameLst>
                                      </p:cBhvr>
                                      <p:to>
                                        <p:strVal val="visible"/>
                                      </p:to>
                                    </p:set>
                                    <p:animEffect filter="fade" transition="in">
                                      <p:cBhvr>
                                        <p:cTn dur="1000"/>
                                        <p:tgtEl>
                                          <p:spTgt spid="3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pic>
        <p:nvPicPr>
          <p:cNvPr id="3227" name="Google Shape;3227;p7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28" name="Google Shape;3228;p79"/>
          <p:cNvSpPr txBox="1"/>
          <p:nvPr>
            <p:ph type="title"/>
          </p:nvPr>
        </p:nvSpPr>
        <p:spPr>
          <a:xfrm>
            <a:off x="624050" y="1556350"/>
            <a:ext cx="5001900" cy="12879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Live</a:t>
            </a:r>
            <a:endParaRPr/>
          </a:p>
          <a:p>
            <a:pPr indent="0" lvl="0" marL="0" rtl="0" algn="r">
              <a:spcBef>
                <a:spcPts val="0"/>
              </a:spcBef>
              <a:spcAft>
                <a:spcPts val="0"/>
              </a:spcAft>
              <a:buNone/>
            </a:pPr>
            <a:r>
              <a:rPr lang="en"/>
              <a:t>Showcase</a:t>
            </a:r>
            <a:endParaRPr/>
          </a:p>
        </p:txBody>
      </p:sp>
      <p:sp>
        <p:nvSpPr>
          <p:cNvPr id="3229" name="Google Shape;3229;p79"/>
          <p:cNvSpPr txBox="1"/>
          <p:nvPr>
            <p:ph idx="2" type="title"/>
          </p:nvPr>
        </p:nvSpPr>
        <p:spPr>
          <a:xfrm>
            <a:off x="5638521" y="1356584"/>
            <a:ext cx="25752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03</a:t>
            </a:r>
            <a:endParaRPr/>
          </a:p>
        </p:txBody>
      </p:sp>
      <p:sp>
        <p:nvSpPr>
          <p:cNvPr id="3230" name="Google Shape;3230;p79"/>
          <p:cNvSpPr txBox="1"/>
          <p:nvPr>
            <p:ph idx="1" type="subTitle"/>
          </p:nvPr>
        </p:nvSpPr>
        <p:spPr>
          <a:xfrm>
            <a:off x="1116121" y="3333247"/>
            <a:ext cx="4509600" cy="348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You can enter a subtitle here if you need it</a:t>
            </a:r>
            <a:endParaRPr/>
          </a:p>
        </p:txBody>
      </p:sp>
      <p:cxnSp>
        <p:nvCxnSpPr>
          <p:cNvPr id="3231" name="Google Shape;3231;p79"/>
          <p:cNvCxnSpPr/>
          <p:nvPr/>
        </p:nvCxnSpPr>
        <p:spPr>
          <a:xfrm>
            <a:off x="1337971" y="3176040"/>
            <a:ext cx="4218900" cy="0"/>
          </a:xfrm>
          <a:prstGeom prst="straightConnector1">
            <a:avLst/>
          </a:prstGeom>
          <a:noFill/>
          <a:ln cap="flat" cmpd="sng" w="9525">
            <a:solidFill>
              <a:schemeClr val="lt1"/>
            </a:solidFill>
            <a:prstDash val="solid"/>
            <a:round/>
            <a:headEnd len="med" w="med" type="none"/>
            <a:tailEnd len="med" w="med" type="none"/>
          </a:ln>
        </p:spPr>
      </p:cxnSp>
      <p:sp>
        <p:nvSpPr>
          <p:cNvPr id="3232" name="Google Shape;3232;p79"/>
          <p:cNvSpPr/>
          <p:nvPr/>
        </p:nvSpPr>
        <p:spPr>
          <a:xfrm flipH="1" rot="10800000">
            <a:off x="354563" y="2397259"/>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3" name="Google Shape;3233;p79"/>
          <p:cNvGrpSpPr/>
          <p:nvPr/>
        </p:nvGrpSpPr>
        <p:grpSpPr>
          <a:xfrm flipH="1">
            <a:off x="5943474" y="3141820"/>
            <a:ext cx="1965289" cy="517060"/>
            <a:chOff x="3539975" y="3523525"/>
            <a:chExt cx="745925" cy="196250"/>
          </a:xfrm>
        </p:grpSpPr>
        <p:sp>
          <p:nvSpPr>
            <p:cNvPr id="3234" name="Google Shape;3234;p79"/>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9"/>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9"/>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9"/>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9"/>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9"/>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9"/>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9"/>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9"/>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9"/>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9"/>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9"/>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9"/>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9"/>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9"/>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9"/>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233"/>
                                        </p:tgtEl>
                                        <p:attrNameLst>
                                          <p:attrName>style.visibility</p:attrName>
                                        </p:attrNameLst>
                                      </p:cBhvr>
                                      <p:to>
                                        <p:strVal val="visible"/>
                                      </p:to>
                                    </p:set>
                                    <p:anim calcmode="lin" valueType="num">
                                      <p:cBhvr additive="base">
                                        <p:cTn dur="1000"/>
                                        <p:tgtEl>
                                          <p:spTgt spid="32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3229"/>
                                        </p:tgtEl>
                                        <p:attrNameLst>
                                          <p:attrName>style.visibility</p:attrName>
                                        </p:attrNameLst>
                                      </p:cBhvr>
                                      <p:to>
                                        <p:strVal val="visible"/>
                                      </p:to>
                                    </p:set>
                                    <p:anim calcmode="lin" valueType="num">
                                      <p:cBhvr additive="base">
                                        <p:cTn dur="1000"/>
                                        <p:tgtEl>
                                          <p:spTgt spid="32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228"/>
                                        </p:tgtEl>
                                        <p:attrNameLst>
                                          <p:attrName>style.visibility</p:attrName>
                                        </p:attrNameLst>
                                      </p:cBhvr>
                                      <p:to>
                                        <p:strVal val="visible"/>
                                      </p:to>
                                    </p:set>
                                    <p:anim calcmode="lin" valueType="num">
                                      <p:cBhvr additive="base">
                                        <p:cTn dur="1000"/>
                                        <p:tgtEl>
                                          <p:spTgt spid="32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31"/>
                                        </p:tgtEl>
                                        <p:attrNameLst>
                                          <p:attrName>style.visibility</p:attrName>
                                        </p:attrNameLst>
                                      </p:cBhvr>
                                      <p:to>
                                        <p:strVal val="visible"/>
                                      </p:to>
                                    </p:set>
                                    <p:anim calcmode="lin" valueType="num">
                                      <p:cBhvr additive="base">
                                        <p:cTn dur="1000"/>
                                        <p:tgtEl>
                                          <p:spTgt spid="323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230"/>
                                        </p:tgtEl>
                                        <p:attrNameLst>
                                          <p:attrName>style.visibility</p:attrName>
                                        </p:attrNameLst>
                                      </p:cBhvr>
                                      <p:to>
                                        <p:strVal val="visible"/>
                                      </p:to>
                                    </p:set>
                                    <p:animEffect filter="fade" transition="in">
                                      <p:cBhvr>
                                        <p:cTn dur="1000"/>
                                        <p:tgtEl>
                                          <p:spTgt spid="3230"/>
                                        </p:tgtEl>
                                      </p:cBhvr>
                                    </p:animEffect>
                                  </p:childTnLst>
                                </p:cTn>
                              </p:par>
                              <p:par>
                                <p:cTn fill="hold" nodeType="withEffect" presetClass="emph" presetID="8" presetSubtype="0">
                                  <p:stCondLst>
                                    <p:cond delay="0"/>
                                  </p:stCondLst>
                                  <p:childTnLst>
                                    <p:animRot by="-21600000">
                                      <p:cBhvr>
                                        <p:cTn dur="1000" fill="hold"/>
                                        <p:tgtEl>
                                          <p:spTgt spid="323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3" name="Shape 3253"/>
        <p:cNvGrpSpPr/>
        <p:nvPr/>
      </p:nvGrpSpPr>
      <p:grpSpPr>
        <a:xfrm>
          <a:off x="0" y="0"/>
          <a:ext cx="0" cy="0"/>
          <a:chOff x="0" y="0"/>
          <a:chExt cx="0" cy="0"/>
        </a:xfrm>
      </p:grpSpPr>
      <p:pic>
        <p:nvPicPr>
          <p:cNvPr id="3254" name="Google Shape;3254;p80"/>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55" name="Google Shape;3255;p8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3.2. Recorded Demo</a:t>
            </a:r>
            <a:endParaRPr/>
          </a:p>
        </p:txBody>
      </p:sp>
      <p:grpSp>
        <p:nvGrpSpPr>
          <p:cNvPr id="3256" name="Google Shape;3256;p80"/>
          <p:cNvGrpSpPr/>
          <p:nvPr/>
        </p:nvGrpSpPr>
        <p:grpSpPr>
          <a:xfrm>
            <a:off x="609200" y="1318250"/>
            <a:ext cx="4122900" cy="2743500"/>
            <a:chOff x="2514200" y="1253150"/>
            <a:chExt cx="4122900" cy="2743500"/>
          </a:xfrm>
        </p:grpSpPr>
        <p:sp>
          <p:nvSpPr>
            <p:cNvPr id="3257" name="Google Shape;3257;p80"/>
            <p:cNvSpPr/>
            <p:nvPr/>
          </p:nvSpPr>
          <p:spPr>
            <a:xfrm>
              <a:off x="2514200" y="1253150"/>
              <a:ext cx="4122900" cy="2743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0"/>
            <p:cNvSpPr/>
            <p:nvPr/>
          </p:nvSpPr>
          <p:spPr>
            <a:xfrm>
              <a:off x="2689500" y="3754012"/>
              <a:ext cx="3569700" cy="4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0"/>
            <p:cNvSpPr/>
            <p:nvPr/>
          </p:nvSpPr>
          <p:spPr>
            <a:xfrm>
              <a:off x="2689350" y="3754012"/>
              <a:ext cx="3765000" cy="48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0"/>
            <p:cNvSpPr/>
            <p:nvPr/>
          </p:nvSpPr>
          <p:spPr>
            <a:xfrm>
              <a:off x="6194963" y="3729249"/>
              <a:ext cx="98400" cy="98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1" name="Google Shape;3261;p80"/>
          <p:cNvSpPr txBox="1"/>
          <p:nvPr/>
        </p:nvSpPr>
        <p:spPr>
          <a:xfrm>
            <a:off x="544325" y="4268750"/>
            <a:ext cx="46176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Insert your multimedia content here</a:t>
            </a:r>
            <a:endParaRPr>
              <a:solidFill>
                <a:schemeClr val="lt1"/>
              </a:solidFill>
              <a:latin typeface="Bai Jamjuree"/>
              <a:ea typeface="Bai Jamjuree"/>
              <a:cs typeface="Bai Jamjuree"/>
              <a:sym typeface="Bai Jamjuree"/>
            </a:endParaRPr>
          </a:p>
        </p:txBody>
      </p:sp>
      <p:pic>
        <p:nvPicPr>
          <p:cNvPr id="3262" name="Google Shape;3262;p80"/>
          <p:cNvPicPr preferRelativeResize="0"/>
          <p:nvPr/>
        </p:nvPicPr>
        <p:blipFill>
          <a:blip r:embed="rId4">
            <a:alphaModFix/>
          </a:blip>
          <a:stretch>
            <a:fillRect/>
          </a:stretch>
        </p:blipFill>
        <p:spPr>
          <a:xfrm>
            <a:off x="788150" y="1512847"/>
            <a:ext cx="3765000" cy="2117799"/>
          </a:xfrm>
          <a:prstGeom prst="rect">
            <a:avLst/>
          </a:prstGeom>
          <a:noFill/>
          <a:ln cap="flat" cmpd="sng" w="9525">
            <a:solidFill>
              <a:schemeClr val="dk2"/>
            </a:solidFill>
            <a:prstDash val="solid"/>
            <a:round/>
            <a:headEnd len="sm" w="sm" type="none"/>
            <a:tailEnd len="sm" w="sm" type="none"/>
          </a:ln>
        </p:spPr>
      </p:pic>
      <p:grpSp>
        <p:nvGrpSpPr>
          <p:cNvPr id="3263" name="Google Shape;3263;p80"/>
          <p:cNvGrpSpPr/>
          <p:nvPr/>
        </p:nvGrpSpPr>
        <p:grpSpPr>
          <a:xfrm>
            <a:off x="2300150" y="2243300"/>
            <a:ext cx="741000" cy="741000"/>
            <a:chOff x="1601125" y="2442975"/>
            <a:chExt cx="741000" cy="741000"/>
          </a:xfrm>
        </p:grpSpPr>
        <p:sp>
          <p:nvSpPr>
            <p:cNvPr id="3264" name="Google Shape;3264;p80"/>
            <p:cNvSpPr/>
            <p:nvPr/>
          </p:nvSpPr>
          <p:spPr>
            <a:xfrm>
              <a:off x="1601125" y="2442975"/>
              <a:ext cx="741000" cy="741000"/>
            </a:xfrm>
            <a:prstGeom prst="ellipse">
              <a:avLst/>
            </a:prstGeom>
            <a:solidFill>
              <a:srgbClr val="FFFFFF">
                <a:alpha val="30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0"/>
            <p:cNvSpPr/>
            <p:nvPr/>
          </p:nvSpPr>
          <p:spPr>
            <a:xfrm flipH="1">
              <a:off x="1855187" y="2631981"/>
              <a:ext cx="313878" cy="363004"/>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6" name="Google Shape;3266;p80"/>
          <p:cNvSpPr txBox="1"/>
          <p:nvPr/>
        </p:nvSpPr>
        <p:spPr>
          <a:xfrm>
            <a:off x="5843775" y="571925"/>
            <a:ext cx="3093600" cy="2673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Original planned time (in hours)</a:t>
            </a:r>
            <a:endParaRPr>
              <a:solidFill>
                <a:schemeClr val="lt1"/>
              </a:solidFill>
              <a:latin typeface="Bai Jamjuree"/>
              <a:ea typeface="Bai Jamjuree"/>
              <a:cs typeface="Bai Jamjuree"/>
              <a:sym typeface="Bai Jamjuree"/>
            </a:endParaRPr>
          </a:p>
        </p:txBody>
      </p:sp>
      <p:sp>
        <p:nvSpPr>
          <p:cNvPr id="3267" name="Google Shape;3267;p80"/>
          <p:cNvSpPr txBox="1"/>
          <p:nvPr/>
        </p:nvSpPr>
        <p:spPr>
          <a:xfrm>
            <a:off x="5843827" y="1318242"/>
            <a:ext cx="3093600" cy="2673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Total spent time (in hours)</a:t>
            </a:r>
            <a:endParaRPr>
              <a:solidFill>
                <a:schemeClr val="lt1"/>
              </a:solidFill>
              <a:latin typeface="Bai Jamjuree"/>
              <a:ea typeface="Bai Jamjuree"/>
              <a:cs typeface="Bai Jamjuree"/>
              <a:sym typeface="Bai Jamjuree"/>
            </a:endParaRPr>
          </a:p>
        </p:txBody>
      </p:sp>
      <p:sp>
        <p:nvSpPr>
          <p:cNvPr id="3268" name="Google Shape;3268;p80"/>
          <p:cNvSpPr txBox="1"/>
          <p:nvPr/>
        </p:nvSpPr>
        <p:spPr>
          <a:xfrm>
            <a:off x="5844037" y="269100"/>
            <a:ext cx="3093600" cy="31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accent1"/>
                </a:solidFill>
                <a:latin typeface="Aldrich"/>
                <a:ea typeface="Aldrich"/>
                <a:cs typeface="Aldrich"/>
                <a:sym typeface="Aldrich"/>
              </a:rPr>
              <a:t>190</a:t>
            </a:r>
            <a:endParaRPr sz="3000">
              <a:solidFill>
                <a:schemeClr val="accent1"/>
              </a:solidFill>
              <a:latin typeface="Aldrich"/>
              <a:ea typeface="Aldrich"/>
              <a:cs typeface="Aldrich"/>
              <a:sym typeface="Aldrich"/>
            </a:endParaRPr>
          </a:p>
        </p:txBody>
      </p:sp>
      <p:sp>
        <p:nvSpPr>
          <p:cNvPr id="3269" name="Google Shape;3269;p80"/>
          <p:cNvSpPr txBox="1"/>
          <p:nvPr/>
        </p:nvSpPr>
        <p:spPr>
          <a:xfrm>
            <a:off x="5844037" y="967191"/>
            <a:ext cx="3093600" cy="36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dk2"/>
                </a:solidFill>
                <a:latin typeface="Aldrich"/>
                <a:ea typeface="Aldrich"/>
                <a:cs typeface="Aldrich"/>
                <a:sym typeface="Aldrich"/>
              </a:rPr>
              <a:t>220</a:t>
            </a:r>
            <a:endParaRPr sz="3000">
              <a:solidFill>
                <a:schemeClr val="dk2"/>
              </a:solidFill>
              <a:latin typeface="Aldrich"/>
              <a:ea typeface="Aldrich"/>
              <a:cs typeface="Aldrich"/>
              <a:sym typeface="Aldrich"/>
            </a:endParaRPr>
          </a:p>
        </p:txBody>
      </p:sp>
      <p:sp>
        <p:nvSpPr>
          <p:cNvPr id="3270" name="Google Shape;3270;p80"/>
          <p:cNvSpPr txBox="1"/>
          <p:nvPr/>
        </p:nvSpPr>
        <p:spPr>
          <a:xfrm>
            <a:off x="5844037" y="1713498"/>
            <a:ext cx="3093600" cy="36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lt2"/>
                </a:solidFill>
                <a:latin typeface="Aldrich"/>
                <a:ea typeface="Aldrich"/>
                <a:cs typeface="Aldrich"/>
                <a:sym typeface="Aldrich"/>
              </a:rPr>
              <a:t>+15%</a:t>
            </a:r>
            <a:endParaRPr sz="3000">
              <a:solidFill>
                <a:schemeClr val="lt2"/>
              </a:solidFill>
              <a:latin typeface="Aldrich"/>
              <a:ea typeface="Aldrich"/>
              <a:cs typeface="Aldrich"/>
              <a:sym typeface="Aldrich"/>
            </a:endParaRPr>
          </a:p>
        </p:txBody>
      </p:sp>
      <p:sp>
        <p:nvSpPr>
          <p:cNvPr id="3271" name="Google Shape;3271;p80"/>
          <p:cNvSpPr txBox="1"/>
          <p:nvPr/>
        </p:nvSpPr>
        <p:spPr>
          <a:xfrm>
            <a:off x="5843827" y="2064548"/>
            <a:ext cx="3093600" cy="2673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Planned hours vs. time spent</a:t>
            </a:r>
            <a:endParaRPr>
              <a:solidFill>
                <a:schemeClr val="lt1"/>
              </a:solidFill>
              <a:latin typeface="Bai Jamjuree"/>
              <a:ea typeface="Bai Jamjuree"/>
              <a:cs typeface="Bai Jamjuree"/>
              <a:sym typeface="Bai Jamjuree"/>
            </a:endParaRPr>
          </a:p>
        </p:txBody>
      </p:sp>
      <p:pic>
        <p:nvPicPr>
          <p:cNvPr id="3272" name="Google Shape;3272;p80" title="Gráfico">
            <a:hlinkClick r:id="rId5"/>
          </p:cNvPr>
          <p:cNvPicPr preferRelativeResize="0"/>
          <p:nvPr/>
        </p:nvPicPr>
        <p:blipFill>
          <a:blip r:embed="rId6">
            <a:alphaModFix/>
          </a:blip>
          <a:stretch>
            <a:fillRect/>
          </a:stretch>
        </p:blipFill>
        <p:spPr>
          <a:xfrm>
            <a:off x="5603124" y="3205908"/>
            <a:ext cx="2825386" cy="1758650"/>
          </a:xfrm>
          <a:prstGeom prst="rect">
            <a:avLst/>
          </a:prstGeom>
          <a:noFill/>
          <a:ln>
            <a:noFill/>
          </a:ln>
        </p:spPr>
      </p:pic>
      <p:sp>
        <p:nvSpPr>
          <p:cNvPr id="3273" name="Google Shape;3273;p80"/>
          <p:cNvSpPr txBox="1"/>
          <p:nvPr/>
        </p:nvSpPr>
        <p:spPr>
          <a:xfrm>
            <a:off x="4981475" y="2587375"/>
            <a:ext cx="3955800" cy="3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Insert your multimedia content here</a:t>
            </a:r>
            <a:endParaRPr>
              <a:solidFill>
                <a:schemeClr val="lt1"/>
              </a:solidFill>
              <a:latin typeface="Bai Jamjuree"/>
              <a:ea typeface="Bai Jamjuree"/>
              <a:cs typeface="Bai Jamjuree"/>
              <a:sym typeface="Bai Jamju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262"/>
                                        </p:tgtEl>
                                        <p:attrNameLst>
                                          <p:attrName>style.visibility</p:attrName>
                                        </p:attrNameLst>
                                      </p:cBhvr>
                                      <p:to>
                                        <p:strVal val="visible"/>
                                      </p:to>
                                    </p:set>
                                    <p:anim calcmode="lin" valueType="num">
                                      <p:cBhvr additive="base">
                                        <p:cTn dur="1000"/>
                                        <p:tgtEl>
                                          <p:spTgt spid="3262"/>
                                        </p:tgtEl>
                                        <p:attrNameLst>
                                          <p:attrName>ppt_w</p:attrName>
                                        </p:attrNameLst>
                                      </p:cBhvr>
                                      <p:tavLst>
                                        <p:tav fmla="" tm="0">
                                          <p:val>
                                            <p:strVal val="0"/>
                                          </p:val>
                                        </p:tav>
                                        <p:tav fmla="" tm="100000">
                                          <p:val>
                                            <p:strVal val="#ppt_w"/>
                                          </p:val>
                                        </p:tav>
                                      </p:tavLst>
                                    </p:anim>
                                    <p:anim calcmode="lin" valueType="num">
                                      <p:cBhvr additive="base">
                                        <p:cTn dur="1000"/>
                                        <p:tgtEl>
                                          <p:spTgt spid="3262"/>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256"/>
                                        </p:tgtEl>
                                        <p:attrNameLst>
                                          <p:attrName>style.visibility</p:attrName>
                                        </p:attrNameLst>
                                      </p:cBhvr>
                                      <p:to>
                                        <p:strVal val="visible"/>
                                      </p:to>
                                    </p:set>
                                    <p:animEffect filter="fade" transition="in">
                                      <p:cBhvr>
                                        <p:cTn dur="1000"/>
                                        <p:tgtEl>
                                          <p:spTgt spid="3256"/>
                                        </p:tgtEl>
                                      </p:cBhvr>
                                    </p:animEffect>
                                  </p:childTnLst>
                                </p:cTn>
                              </p:par>
                              <p:par>
                                <p:cTn fill="hold" nodeType="withEffect" presetClass="entr" presetID="2" presetSubtype="8">
                                  <p:stCondLst>
                                    <p:cond delay="0"/>
                                  </p:stCondLst>
                                  <p:childTnLst>
                                    <p:set>
                                      <p:cBhvr>
                                        <p:cTn dur="1" fill="hold">
                                          <p:stCondLst>
                                            <p:cond delay="0"/>
                                          </p:stCondLst>
                                        </p:cTn>
                                        <p:tgtEl>
                                          <p:spTgt spid="3255"/>
                                        </p:tgtEl>
                                        <p:attrNameLst>
                                          <p:attrName>style.visibility</p:attrName>
                                        </p:attrNameLst>
                                      </p:cBhvr>
                                      <p:to>
                                        <p:strVal val="visible"/>
                                      </p:to>
                                    </p:set>
                                    <p:anim calcmode="lin" valueType="num">
                                      <p:cBhvr additive="base">
                                        <p:cTn dur="1000"/>
                                        <p:tgtEl>
                                          <p:spTgt spid="325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261"/>
                                        </p:tgtEl>
                                        <p:attrNameLst>
                                          <p:attrName>style.visibility</p:attrName>
                                        </p:attrNameLst>
                                      </p:cBhvr>
                                      <p:to>
                                        <p:strVal val="visible"/>
                                      </p:to>
                                    </p:set>
                                    <p:anim calcmode="lin" valueType="num">
                                      <p:cBhvr additive="base">
                                        <p:cTn dur="1000"/>
                                        <p:tgtEl>
                                          <p:spTgt spid="326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263"/>
                                        </p:tgtEl>
                                        <p:attrNameLst>
                                          <p:attrName>style.visibility</p:attrName>
                                        </p:attrNameLst>
                                      </p:cBhvr>
                                      <p:to>
                                        <p:strVal val="visible"/>
                                      </p:to>
                                    </p:set>
                                    <p:animEffect filter="fade" transition="in">
                                      <p:cBhvr>
                                        <p:cTn dur="1000"/>
                                        <p:tgtEl>
                                          <p:spTgt spid="3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7" name="Shape 3277"/>
        <p:cNvGrpSpPr/>
        <p:nvPr/>
      </p:nvGrpSpPr>
      <p:grpSpPr>
        <a:xfrm>
          <a:off x="0" y="0"/>
          <a:ext cx="0" cy="0"/>
          <a:chOff x="0" y="0"/>
          <a:chExt cx="0" cy="0"/>
        </a:xfrm>
      </p:grpSpPr>
      <p:pic>
        <p:nvPicPr>
          <p:cNvPr id="3278" name="Google Shape;3278;p8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79" name="Google Shape;3279;p81"/>
          <p:cNvSpPr txBox="1"/>
          <p:nvPr>
            <p:ph idx="1" type="body"/>
          </p:nvPr>
        </p:nvSpPr>
        <p:spPr>
          <a:xfrm flipH="1">
            <a:off x="4572000" y="1687975"/>
            <a:ext cx="3856500" cy="2921400"/>
          </a:xfrm>
          <a:prstGeom prst="rect">
            <a:avLst/>
          </a:prstGeom>
        </p:spPr>
        <p:txBody>
          <a:bodyPr anchorCtr="0" anchor="t" bIns="91425" lIns="91425" spcFirstLastPara="1" rIns="91425" wrap="square" tIns="0">
            <a:noAutofit/>
          </a:bodyPr>
          <a:lstStyle/>
          <a:p>
            <a:pPr indent="0" lvl="0" marL="0" rtl="0" algn="l">
              <a:lnSpc>
                <a:spcPct val="100000"/>
              </a:lnSpc>
              <a:spcBef>
                <a:spcPts val="0"/>
              </a:spcBef>
              <a:spcAft>
                <a:spcPts val="0"/>
              </a:spcAft>
              <a:buNone/>
            </a:pPr>
            <a:r>
              <a:rPr lang="en" sz="2100">
                <a:solidFill>
                  <a:schemeClr val="dk2"/>
                </a:solidFill>
                <a:latin typeface="Aldrich"/>
                <a:ea typeface="Aldrich"/>
                <a:cs typeface="Aldrich"/>
                <a:sym typeface="Aldrich"/>
              </a:rPr>
              <a:t>User interfaces developed</a:t>
            </a:r>
            <a:endParaRPr sz="2100">
              <a:solidFill>
                <a:schemeClr val="dk2"/>
              </a:solidFill>
              <a:latin typeface="Aldrich"/>
              <a:ea typeface="Aldrich"/>
              <a:cs typeface="Aldrich"/>
              <a:sym typeface="Aldrich"/>
            </a:endParaRPr>
          </a:p>
          <a:p>
            <a:pPr indent="0" lvl="0" marL="0" rtl="0" algn="l">
              <a:lnSpc>
                <a:spcPct val="100000"/>
              </a:lnSpc>
              <a:spcBef>
                <a:spcPts val="0"/>
              </a:spcBef>
              <a:spcAft>
                <a:spcPts val="0"/>
              </a:spcAft>
              <a:buNone/>
            </a:pPr>
            <a:r>
              <a:t/>
            </a:r>
            <a:endParaRPr>
              <a:solidFill>
                <a:schemeClr val="dk2"/>
              </a:solidFill>
              <a:latin typeface="Aldrich"/>
              <a:ea typeface="Aldrich"/>
              <a:cs typeface="Aldrich"/>
              <a:sym typeface="Aldrich"/>
            </a:endParaRPr>
          </a:p>
          <a:p>
            <a:pPr indent="-304800" lvl="0" marL="457200" rtl="0" algn="l">
              <a:lnSpc>
                <a:spcPct val="100000"/>
              </a:lnSpc>
              <a:spcBef>
                <a:spcPts val="0"/>
              </a:spcBef>
              <a:spcAft>
                <a:spcPts val="0"/>
              </a:spcAft>
              <a:buClr>
                <a:schemeClr val="dk2"/>
              </a:buClr>
              <a:buSzPts val="1200"/>
              <a:buChar char="●"/>
            </a:pPr>
            <a:r>
              <a:rPr lang="en" sz="1300">
                <a:uFill>
                  <a:noFill/>
                </a:uFill>
                <a:hlinkClick r:id="rId4"/>
              </a:rPr>
              <a:t>Icon Pack: Project Planning | Lineal</a:t>
            </a:r>
            <a:endParaRPr sz="2000">
              <a:latin typeface="Aldrich"/>
              <a:ea typeface="Aldrich"/>
              <a:cs typeface="Aldrich"/>
              <a:sym typeface="Aldrich"/>
            </a:endParaRPr>
          </a:p>
          <a:p>
            <a:pPr indent="0" lvl="0" marL="0" marR="50800" rtl="0" algn="l">
              <a:lnSpc>
                <a:spcPct val="100000"/>
              </a:lnSpc>
              <a:spcBef>
                <a:spcPts val="0"/>
              </a:spcBef>
              <a:spcAft>
                <a:spcPts val="0"/>
              </a:spcAft>
              <a:buNone/>
            </a:pPr>
            <a:r>
              <a:t/>
            </a:r>
            <a:endParaRPr sz="1300">
              <a:solidFill>
                <a:schemeClr val="lt1"/>
              </a:solidFill>
            </a:endParaRPr>
          </a:p>
          <a:p>
            <a:pPr indent="0" lvl="0" marL="0" marR="50800" rtl="0" algn="l">
              <a:lnSpc>
                <a:spcPct val="100000"/>
              </a:lnSpc>
              <a:spcBef>
                <a:spcPts val="0"/>
              </a:spcBef>
              <a:spcAft>
                <a:spcPts val="0"/>
              </a:spcAft>
              <a:buNone/>
            </a:pPr>
            <a:r>
              <a:t/>
            </a:r>
            <a:endParaRPr sz="1300">
              <a:solidFill>
                <a:schemeClr val="lt1"/>
              </a:solidFill>
            </a:endParaRPr>
          </a:p>
          <a:p>
            <a:pPr indent="0" lvl="0" marL="0" rtl="0" algn="l">
              <a:lnSpc>
                <a:spcPct val="100000"/>
              </a:lnSpc>
              <a:spcBef>
                <a:spcPts val="0"/>
              </a:spcBef>
              <a:spcAft>
                <a:spcPts val="0"/>
              </a:spcAft>
              <a:buNone/>
            </a:pPr>
            <a:r>
              <a:t/>
            </a:r>
            <a:endParaRPr b="1" sz="1950">
              <a:solidFill>
                <a:srgbClr val="374957"/>
              </a:solidFill>
              <a:highlight>
                <a:srgbClr val="FFFFFF"/>
              </a:highlight>
              <a:latin typeface="Proxima Nova"/>
              <a:ea typeface="Proxima Nova"/>
              <a:cs typeface="Proxima Nova"/>
              <a:sym typeface="Proxima Nova"/>
            </a:endParaRPr>
          </a:p>
          <a:p>
            <a:pPr indent="0" lvl="0" marL="0" marR="50800" rtl="0" algn="l">
              <a:lnSpc>
                <a:spcPct val="100000"/>
              </a:lnSpc>
              <a:spcBef>
                <a:spcPts val="0"/>
              </a:spcBef>
              <a:spcAft>
                <a:spcPts val="0"/>
              </a:spcAft>
              <a:buNone/>
            </a:pPr>
            <a:r>
              <a:t/>
            </a:r>
            <a:endParaRPr sz="1200">
              <a:solidFill>
                <a:srgbClr val="374957"/>
              </a:solidFill>
              <a:highlight>
                <a:srgbClr val="FFFFFF"/>
              </a:highlight>
              <a:latin typeface="Proxima Nova"/>
              <a:ea typeface="Proxima Nova"/>
              <a:cs typeface="Proxima Nova"/>
              <a:sym typeface="Proxima Nova"/>
            </a:endParaRPr>
          </a:p>
          <a:p>
            <a:pPr indent="0" lvl="0" marL="0" rtl="0" algn="l">
              <a:lnSpc>
                <a:spcPct val="100000"/>
              </a:lnSpc>
              <a:spcBef>
                <a:spcPts val="0"/>
              </a:spcBef>
              <a:spcAft>
                <a:spcPts val="1200"/>
              </a:spcAft>
              <a:buNone/>
            </a:pPr>
            <a:r>
              <a:t/>
            </a:r>
            <a:endParaRPr>
              <a:solidFill>
                <a:schemeClr val="lt1"/>
              </a:solidFill>
            </a:endParaRPr>
          </a:p>
        </p:txBody>
      </p:sp>
      <p:sp>
        <p:nvSpPr>
          <p:cNvPr id="3280" name="Google Shape;3280;p81"/>
          <p:cNvSpPr txBox="1"/>
          <p:nvPr>
            <p:ph idx="2" type="body"/>
          </p:nvPr>
        </p:nvSpPr>
        <p:spPr>
          <a:xfrm flipH="1">
            <a:off x="715500" y="1687975"/>
            <a:ext cx="3856500" cy="2921400"/>
          </a:xfrm>
          <a:prstGeom prst="rect">
            <a:avLst/>
          </a:prstGeom>
        </p:spPr>
        <p:txBody>
          <a:bodyPr anchorCtr="0" anchor="t" bIns="91425" lIns="91425" spcFirstLastPara="1" rIns="91425" wrap="square" tIns="0">
            <a:noAutofit/>
          </a:bodyPr>
          <a:lstStyle/>
          <a:p>
            <a:pPr indent="0" lvl="0" marL="0" rtl="0" algn="l">
              <a:lnSpc>
                <a:spcPct val="100000"/>
              </a:lnSpc>
              <a:spcBef>
                <a:spcPts val="0"/>
              </a:spcBef>
              <a:spcAft>
                <a:spcPts val="0"/>
              </a:spcAft>
              <a:buNone/>
            </a:pPr>
            <a:r>
              <a:rPr lang="en" sz="2100">
                <a:solidFill>
                  <a:schemeClr val="dk2"/>
                </a:solidFill>
                <a:latin typeface="Aldrich"/>
                <a:ea typeface="Aldrich"/>
                <a:cs typeface="Aldrich"/>
                <a:sym typeface="Aldrich"/>
              </a:rPr>
              <a:t>Interactive features</a:t>
            </a:r>
            <a:endParaRPr sz="2100">
              <a:solidFill>
                <a:schemeClr val="dk2"/>
              </a:solidFill>
              <a:latin typeface="Aldrich"/>
              <a:ea typeface="Aldrich"/>
              <a:cs typeface="Aldrich"/>
              <a:sym typeface="Aldrich"/>
            </a:endParaRPr>
          </a:p>
          <a:p>
            <a:pPr indent="0" lvl="0" marL="0" rtl="0" algn="l">
              <a:lnSpc>
                <a:spcPct val="100000"/>
              </a:lnSpc>
              <a:spcBef>
                <a:spcPts val="0"/>
              </a:spcBef>
              <a:spcAft>
                <a:spcPts val="0"/>
              </a:spcAft>
              <a:buNone/>
            </a:pPr>
            <a:r>
              <a:t/>
            </a:r>
            <a:endParaRPr>
              <a:solidFill>
                <a:schemeClr val="dk2"/>
              </a:solidFill>
              <a:latin typeface="Aldrich"/>
              <a:ea typeface="Aldrich"/>
              <a:cs typeface="Aldrich"/>
              <a:sym typeface="Aldrich"/>
            </a:endParaRPr>
          </a:p>
          <a:p>
            <a:pPr indent="-311150" lvl="0" marL="457200" rtl="0" algn="l">
              <a:lnSpc>
                <a:spcPct val="100000"/>
              </a:lnSpc>
              <a:spcBef>
                <a:spcPts val="0"/>
              </a:spcBef>
              <a:spcAft>
                <a:spcPts val="0"/>
              </a:spcAft>
              <a:buClr>
                <a:schemeClr val="dk2"/>
              </a:buClr>
              <a:buSzPts val="1300"/>
              <a:buChar char="●"/>
            </a:pPr>
            <a:r>
              <a:rPr lang="en" sz="1300">
                <a:uFill>
                  <a:noFill/>
                </a:uFill>
                <a:hlinkClick r:id="rId5"/>
              </a:rPr>
              <a:t>Front view group of smiley friends</a:t>
            </a:r>
            <a:endParaRPr sz="1300"/>
          </a:p>
          <a:p>
            <a:pPr indent="-311150" lvl="0" marL="457200" rtl="0" algn="l">
              <a:lnSpc>
                <a:spcPct val="100000"/>
              </a:lnSpc>
              <a:spcBef>
                <a:spcPts val="0"/>
              </a:spcBef>
              <a:spcAft>
                <a:spcPts val="0"/>
              </a:spcAft>
              <a:buClr>
                <a:schemeClr val="dk2"/>
              </a:buClr>
              <a:buSzPts val="1300"/>
              <a:buChar char="●"/>
            </a:pPr>
            <a:r>
              <a:rPr lang="en" sz="1300">
                <a:uFill>
                  <a:noFill/>
                </a:uFill>
                <a:hlinkClick r:id="rId6"/>
              </a:rPr>
              <a:t>Smiley people attending a group session</a:t>
            </a:r>
            <a:endParaRPr sz="1300"/>
          </a:p>
          <a:p>
            <a:pPr indent="-311150" lvl="0" marL="457200" marR="0" rtl="0" algn="l">
              <a:lnSpc>
                <a:spcPct val="100000"/>
              </a:lnSpc>
              <a:spcBef>
                <a:spcPts val="0"/>
              </a:spcBef>
              <a:spcAft>
                <a:spcPts val="0"/>
              </a:spcAft>
              <a:buClr>
                <a:schemeClr val="dk2"/>
              </a:buClr>
              <a:buSzPts val="1300"/>
              <a:buChar char="●"/>
            </a:pPr>
            <a:r>
              <a:rPr lang="en" sz="1300">
                <a:uFill>
                  <a:noFill/>
                </a:uFill>
                <a:hlinkClick r:id="rId7"/>
              </a:rPr>
              <a:t>Portrait of young woman with her crossed arms against background</a:t>
            </a:r>
            <a:endParaRPr sz="1300"/>
          </a:p>
          <a:p>
            <a:pPr indent="-311150" lvl="0" marL="457200" marR="0" rtl="0" algn="l">
              <a:lnSpc>
                <a:spcPct val="100000"/>
              </a:lnSpc>
              <a:spcBef>
                <a:spcPts val="0"/>
              </a:spcBef>
              <a:spcAft>
                <a:spcPts val="0"/>
              </a:spcAft>
              <a:buClr>
                <a:schemeClr val="dk2"/>
              </a:buClr>
              <a:buSzPts val="1300"/>
              <a:buChar char="●"/>
            </a:pPr>
            <a:r>
              <a:rPr lang="en" sz="1300">
                <a:uFill>
                  <a:noFill/>
                </a:uFill>
                <a:hlinkClick r:id="rId8"/>
              </a:rPr>
              <a:t>Close up shot smiling aged man</a:t>
            </a:r>
            <a:endParaRPr sz="1300"/>
          </a:p>
          <a:p>
            <a:pPr indent="-311150" lvl="0" marL="457200" rtl="0" algn="l">
              <a:lnSpc>
                <a:spcPct val="166000"/>
              </a:lnSpc>
              <a:spcBef>
                <a:spcPts val="0"/>
              </a:spcBef>
              <a:spcAft>
                <a:spcPts val="0"/>
              </a:spcAft>
              <a:buClr>
                <a:schemeClr val="dk2"/>
              </a:buClr>
              <a:buSzPts val="1300"/>
              <a:buChar char="●"/>
            </a:pPr>
            <a:r>
              <a:rPr lang="en" sz="1300">
                <a:uFill>
                  <a:noFill/>
                </a:uFill>
                <a:hlinkClick r:id="rId9"/>
              </a:rPr>
              <a:t>Modern and equipped computer lab</a:t>
            </a:r>
            <a:endParaRPr sz="1300"/>
          </a:p>
        </p:txBody>
      </p:sp>
      <p:sp>
        <p:nvSpPr>
          <p:cNvPr id="3281" name="Google Shape;3281;p81"/>
          <p:cNvSpPr txBox="1"/>
          <p:nvPr/>
        </p:nvSpPr>
        <p:spPr>
          <a:xfrm>
            <a:off x="719575" y="1014275"/>
            <a:ext cx="7713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Did you like the resources on this template? Get them for free at our other websites:</a:t>
            </a:r>
            <a:endParaRPr>
              <a:solidFill>
                <a:schemeClr val="lt1"/>
              </a:solidFill>
              <a:latin typeface="Bai Jamjuree"/>
              <a:ea typeface="Bai Jamjuree"/>
              <a:cs typeface="Bai Jamjuree"/>
              <a:sym typeface="Bai Jamjuree"/>
            </a:endParaRPr>
          </a:p>
        </p:txBody>
      </p:sp>
      <p:sp>
        <p:nvSpPr>
          <p:cNvPr id="3282" name="Google Shape;3282;p81"/>
          <p:cNvSpPr txBox="1"/>
          <p:nvPr>
            <p:ph type="title"/>
          </p:nvPr>
        </p:nvSpPr>
        <p:spPr>
          <a:xfrm>
            <a:off x="715500" y="593675"/>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Live Demonstration</a:t>
            </a:r>
            <a:endParaRPr/>
          </a:p>
        </p:txBody>
      </p:sp>
      <p:sp>
        <p:nvSpPr>
          <p:cNvPr id="3283" name="Google Shape;3283;p81"/>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1"/>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1">
            <a:hlinkClick action="ppaction://hlinksldjump" r:id="rId10"/>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1">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1">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282"/>
                                        </p:tgtEl>
                                        <p:attrNameLst>
                                          <p:attrName>style.visibility</p:attrName>
                                        </p:attrNameLst>
                                      </p:cBhvr>
                                      <p:to>
                                        <p:strVal val="visible"/>
                                      </p:to>
                                    </p:set>
                                    <p:anim calcmode="lin" valueType="num">
                                      <p:cBhvr additive="base">
                                        <p:cTn dur="1000"/>
                                        <p:tgtEl>
                                          <p:spTgt spid="328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280"/>
                                        </p:tgtEl>
                                        <p:attrNameLst>
                                          <p:attrName>style.visibility</p:attrName>
                                        </p:attrNameLst>
                                      </p:cBhvr>
                                      <p:to>
                                        <p:strVal val="visible"/>
                                      </p:to>
                                    </p:set>
                                    <p:animEffect filter="fade" transition="in">
                                      <p:cBhvr>
                                        <p:cTn dur="1000"/>
                                        <p:tgtEl>
                                          <p:spTgt spid="3280"/>
                                        </p:tgtEl>
                                      </p:cBhvr>
                                    </p:animEffect>
                                  </p:childTnLst>
                                </p:cTn>
                              </p:par>
                              <p:par>
                                <p:cTn fill="hold" nodeType="withEffect" presetClass="entr" presetID="10" presetSubtype="0">
                                  <p:stCondLst>
                                    <p:cond delay="0"/>
                                  </p:stCondLst>
                                  <p:childTnLst>
                                    <p:set>
                                      <p:cBhvr>
                                        <p:cTn dur="1" fill="hold">
                                          <p:stCondLst>
                                            <p:cond delay="0"/>
                                          </p:stCondLst>
                                        </p:cTn>
                                        <p:tgtEl>
                                          <p:spTgt spid="3281"/>
                                        </p:tgtEl>
                                        <p:attrNameLst>
                                          <p:attrName>style.visibility</p:attrName>
                                        </p:attrNameLst>
                                      </p:cBhvr>
                                      <p:to>
                                        <p:strVal val="visible"/>
                                      </p:to>
                                    </p:set>
                                    <p:animEffect filter="fade" transition="in">
                                      <p:cBhvr>
                                        <p:cTn dur="1000"/>
                                        <p:tgtEl>
                                          <p:spTgt spid="3281"/>
                                        </p:tgtEl>
                                      </p:cBhvr>
                                    </p:animEffect>
                                  </p:childTnLst>
                                </p:cTn>
                              </p:par>
                              <p:par>
                                <p:cTn fill="hold" nodeType="withEffect" presetClass="entr" presetID="10" presetSubtype="0">
                                  <p:stCondLst>
                                    <p:cond delay="0"/>
                                  </p:stCondLst>
                                  <p:childTnLst>
                                    <p:set>
                                      <p:cBhvr>
                                        <p:cTn dur="1" fill="hold">
                                          <p:stCondLst>
                                            <p:cond delay="0"/>
                                          </p:stCondLst>
                                        </p:cTn>
                                        <p:tgtEl>
                                          <p:spTgt spid="3279"/>
                                        </p:tgtEl>
                                        <p:attrNameLst>
                                          <p:attrName>style.visibility</p:attrName>
                                        </p:attrNameLst>
                                      </p:cBhvr>
                                      <p:to>
                                        <p:strVal val="visible"/>
                                      </p:to>
                                    </p:set>
                                    <p:animEffect filter="fade" transition="in">
                                      <p:cBhvr>
                                        <p:cTn dur="1000"/>
                                        <p:tgtEl>
                                          <p:spTgt spid="3279"/>
                                        </p:tgtEl>
                                      </p:cBhvr>
                                    </p:animEffect>
                                  </p:childTnLst>
                                </p:cTn>
                              </p:par>
                              <p:par>
                                <p:cTn fill="hold" nodeType="withEffect" presetClass="entr" presetID="10" presetSubtype="0">
                                  <p:stCondLst>
                                    <p:cond delay="0"/>
                                  </p:stCondLst>
                                  <p:childTnLst>
                                    <p:set>
                                      <p:cBhvr>
                                        <p:cTn dur="1" fill="hold">
                                          <p:stCondLst>
                                            <p:cond delay="0"/>
                                          </p:stCondLst>
                                        </p:cTn>
                                        <p:tgtEl>
                                          <p:spTgt spid="3283"/>
                                        </p:tgtEl>
                                        <p:attrNameLst>
                                          <p:attrName>style.visibility</p:attrName>
                                        </p:attrNameLst>
                                      </p:cBhvr>
                                      <p:to>
                                        <p:strVal val="visible"/>
                                      </p:to>
                                    </p:set>
                                    <p:animEffect filter="fade" transition="in">
                                      <p:cBhvr>
                                        <p:cTn dur="1000"/>
                                        <p:tgtEl>
                                          <p:spTgt spid="3283"/>
                                        </p:tgtEl>
                                      </p:cBhvr>
                                    </p:animEffect>
                                  </p:childTnLst>
                                </p:cTn>
                              </p:par>
                              <p:par>
                                <p:cTn fill="hold" nodeType="withEffect" presetClass="entr" presetID="10" presetSubtype="0">
                                  <p:stCondLst>
                                    <p:cond delay="0"/>
                                  </p:stCondLst>
                                  <p:childTnLst>
                                    <p:set>
                                      <p:cBhvr>
                                        <p:cTn dur="1" fill="hold">
                                          <p:stCondLst>
                                            <p:cond delay="0"/>
                                          </p:stCondLst>
                                        </p:cTn>
                                        <p:tgtEl>
                                          <p:spTgt spid="3284"/>
                                        </p:tgtEl>
                                        <p:attrNameLst>
                                          <p:attrName>style.visibility</p:attrName>
                                        </p:attrNameLst>
                                      </p:cBhvr>
                                      <p:to>
                                        <p:strVal val="visible"/>
                                      </p:to>
                                    </p:set>
                                    <p:animEffect filter="fade" transition="in">
                                      <p:cBhvr>
                                        <p:cTn dur="1000"/>
                                        <p:tgtEl>
                                          <p:spTgt spid="3284"/>
                                        </p:tgtEl>
                                      </p:cBhvr>
                                    </p:animEffect>
                                  </p:childTnLst>
                                </p:cTn>
                              </p:par>
                              <p:par>
                                <p:cTn fill="hold" nodeType="withEffect" presetClass="entr" presetID="10" presetSubtype="0">
                                  <p:stCondLst>
                                    <p:cond delay="0"/>
                                  </p:stCondLst>
                                  <p:childTnLst>
                                    <p:set>
                                      <p:cBhvr>
                                        <p:cTn dur="1" fill="hold">
                                          <p:stCondLst>
                                            <p:cond delay="0"/>
                                          </p:stCondLst>
                                        </p:cTn>
                                        <p:tgtEl>
                                          <p:spTgt spid="3285"/>
                                        </p:tgtEl>
                                        <p:attrNameLst>
                                          <p:attrName>style.visibility</p:attrName>
                                        </p:attrNameLst>
                                      </p:cBhvr>
                                      <p:to>
                                        <p:strVal val="visible"/>
                                      </p:to>
                                    </p:set>
                                    <p:animEffect filter="fade" transition="in">
                                      <p:cBhvr>
                                        <p:cTn dur="1000"/>
                                        <p:tgtEl>
                                          <p:spTgt spid="3285"/>
                                        </p:tgtEl>
                                      </p:cBhvr>
                                    </p:animEffect>
                                  </p:childTnLst>
                                </p:cTn>
                              </p:par>
                              <p:par>
                                <p:cTn fill="hold" nodeType="withEffect" presetClass="entr" presetID="10" presetSubtype="0">
                                  <p:stCondLst>
                                    <p:cond delay="0"/>
                                  </p:stCondLst>
                                  <p:childTnLst>
                                    <p:set>
                                      <p:cBhvr>
                                        <p:cTn dur="1" fill="hold">
                                          <p:stCondLst>
                                            <p:cond delay="0"/>
                                          </p:stCondLst>
                                        </p:cTn>
                                        <p:tgtEl>
                                          <p:spTgt spid="3286"/>
                                        </p:tgtEl>
                                        <p:attrNameLst>
                                          <p:attrName>style.visibility</p:attrName>
                                        </p:attrNameLst>
                                      </p:cBhvr>
                                      <p:to>
                                        <p:strVal val="visible"/>
                                      </p:to>
                                    </p:set>
                                    <p:animEffect filter="fade" transition="in">
                                      <p:cBhvr>
                                        <p:cTn dur="1000"/>
                                        <p:tgtEl>
                                          <p:spTgt spid="3286"/>
                                        </p:tgtEl>
                                      </p:cBhvr>
                                    </p:animEffect>
                                  </p:childTnLst>
                                </p:cTn>
                              </p:par>
                              <p:par>
                                <p:cTn fill="hold" nodeType="withEffect" presetClass="entr" presetID="10" presetSubtype="0">
                                  <p:stCondLst>
                                    <p:cond delay="0"/>
                                  </p:stCondLst>
                                  <p:childTnLst>
                                    <p:set>
                                      <p:cBhvr>
                                        <p:cTn dur="1" fill="hold">
                                          <p:stCondLst>
                                            <p:cond delay="0"/>
                                          </p:stCondLst>
                                        </p:cTn>
                                        <p:tgtEl>
                                          <p:spTgt spid="3287"/>
                                        </p:tgtEl>
                                        <p:attrNameLst>
                                          <p:attrName>style.visibility</p:attrName>
                                        </p:attrNameLst>
                                      </p:cBhvr>
                                      <p:to>
                                        <p:strVal val="visible"/>
                                      </p:to>
                                    </p:set>
                                    <p:animEffect filter="fade" transition="in">
                                      <p:cBhvr>
                                        <p:cTn dur="1000"/>
                                        <p:tgtEl>
                                          <p:spTgt spid="3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1" name="Shape 3291"/>
        <p:cNvGrpSpPr/>
        <p:nvPr/>
      </p:nvGrpSpPr>
      <p:grpSpPr>
        <a:xfrm>
          <a:off x="0" y="0"/>
          <a:ext cx="0" cy="0"/>
          <a:chOff x="0" y="0"/>
          <a:chExt cx="0" cy="0"/>
        </a:xfrm>
      </p:grpSpPr>
      <p:pic>
        <p:nvPicPr>
          <p:cNvPr id="3292" name="Google Shape;3292;p8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293" name="Google Shape;3293;p82"/>
          <p:cNvSpPr txBox="1"/>
          <p:nvPr>
            <p:ph idx="1" type="subTitle"/>
          </p:nvPr>
        </p:nvSpPr>
        <p:spPr>
          <a:xfrm>
            <a:off x="1694250" y="1605782"/>
            <a:ext cx="5755500" cy="28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Overall project ROI</a:t>
            </a:r>
            <a:endParaRPr/>
          </a:p>
        </p:txBody>
      </p:sp>
      <p:sp>
        <p:nvSpPr>
          <p:cNvPr id="3294" name="Google Shape;3294;p82"/>
          <p:cNvSpPr txBox="1"/>
          <p:nvPr>
            <p:ph idx="2" type="title"/>
          </p:nvPr>
        </p:nvSpPr>
        <p:spPr>
          <a:xfrm>
            <a:off x="1694250" y="472900"/>
            <a:ext cx="5755500" cy="982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$4,250</a:t>
            </a:r>
            <a:endParaRPr/>
          </a:p>
        </p:txBody>
      </p:sp>
      <p:cxnSp>
        <p:nvCxnSpPr>
          <p:cNvPr id="3295" name="Google Shape;3295;p82"/>
          <p:cNvCxnSpPr/>
          <p:nvPr/>
        </p:nvCxnSpPr>
        <p:spPr>
          <a:xfrm>
            <a:off x="3088150" y="1520250"/>
            <a:ext cx="2957400" cy="0"/>
          </a:xfrm>
          <a:prstGeom prst="straightConnector1">
            <a:avLst/>
          </a:prstGeom>
          <a:noFill/>
          <a:ln cap="flat" cmpd="sng" w="9525">
            <a:solidFill>
              <a:schemeClr val="lt1"/>
            </a:solidFill>
            <a:prstDash val="solid"/>
            <a:round/>
            <a:headEnd len="med" w="med" type="none"/>
            <a:tailEnd len="med" w="med" type="none"/>
          </a:ln>
        </p:spPr>
      </p:cxnSp>
      <p:sp>
        <p:nvSpPr>
          <p:cNvPr id="3296" name="Google Shape;3296;p82"/>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2"/>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2">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2">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2">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2"/>
          <p:cNvSpPr txBox="1"/>
          <p:nvPr>
            <p:ph idx="1" type="subTitle"/>
          </p:nvPr>
        </p:nvSpPr>
        <p:spPr>
          <a:xfrm>
            <a:off x="3431088" y="3405306"/>
            <a:ext cx="2281800" cy="77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3302" name="Google Shape;3302;p82"/>
          <p:cNvSpPr txBox="1"/>
          <p:nvPr>
            <p:ph idx="4294967295" type="subTitle"/>
          </p:nvPr>
        </p:nvSpPr>
        <p:spPr>
          <a:xfrm>
            <a:off x="5846625" y="3405306"/>
            <a:ext cx="2281800" cy="774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a:t>
            </a:r>
            <a:endParaRPr/>
          </a:p>
        </p:txBody>
      </p:sp>
      <p:sp>
        <p:nvSpPr>
          <p:cNvPr id="3303" name="Google Shape;3303;p82"/>
          <p:cNvSpPr txBox="1"/>
          <p:nvPr>
            <p:ph idx="4294967295" type="subTitle"/>
          </p:nvPr>
        </p:nvSpPr>
        <p:spPr>
          <a:xfrm>
            <a:off x="1015550" y="3405306"/>
            <a:ext cx="2281800" cy="774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Despite being red, Mars is actually a cold place. It’s full of iron oxide dust</a:t>
            </a:r>
            <a:endParaRPr/>
          </a:p>
        </p:txBody>
      </p:sp>
      <p:sp>
        <p:nvSpPr>
          <p:cNvPr id="3304" name="Google Shape;3304;p82"/>
          <p:cNvSpPr txBox="1"/>
          <p:nvPr>
            <p:ph idx="2" type="title"/>
          </p:nvPr>
        </p:nvSpPr>
        <p:spPr>
          <a:xfrm>
            <a:off x="1015550" y="2265075"/>
            <a:ext cx="2281800" cy="516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3100"/>
              <a:t>1,200</a:t>
            </a:r>
            <a:endParaRPr sz="3100"/>
          </a:p>
        </p:txBody>
      </p:sp>
      <p:sp>
        <p:nvSpPr>
          <p:cNvPr id="3305" name="Google Shape;3305;p82"/>
          <p:cNvSpPr txBox="1"/>
          <p:nvPr>
            <p:ph idx="4294967295" type="title"/>
          </p:nvPr>
        </p:nvSpPr>
        <p:spPr>
          <a:xfrm>
            <a:off x="3431100" y="2268900"/>
            <a:ext cx="2281800" cy="516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892</a:t>
            </a:r>
            <a:endParaRPr/>
          </a:p>
        </p:txBody>
      </p:sp>
      <p:sp>
        <p:nvSpPr>
          <p:cNvPr id="3306" name="Google Shape;3306;p82"/>
          <p:cNvSpPr txBox="1"/>
          <p:nvPr>
            <p:ph idx="4294967295" type="title"/>
          </p:nvPr>
        </p:nvSpPr>
        <p:spPr>
          <a:xfrm>
            <a:off x="5846650" y="2264913"/>
            <a:ext cx="2281800" cy="516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63</a:t>
            </a:r>
            <a:endParaRPr/>
          </a:p>
        </p:txBody>
      </p:sp>
      <p:sp>
        <p:nvSpPr>
          <p:cNvPr id="3307" name="Google Shape;3307;p82"/>
          <p:cNvSpPr txBox="1"/>
          <p:nvPr>
            <p:ph idx="3" type="subTitle"/>
          </p:nvPr>
        </p:nvSpPr>
        <p:spPr>
          <a:xfrm flipH="1">
            <a:off x="1015575" y="2918093"/>
            <a:ext cx="22818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Planned hours</a:t>
            </a:r>
            <a:endParaRPr/>
          </a:p>
        </p:txBody>
      </p:sp>
      <p:sp>
        <p:nvSpPr>
          <p:cNvPr id="3308" name="Google Shape;3308;p82"/>
          <p:cNvSpPr txBox="1"/>
          <p:nvPr>
            <p:ph idx="4294967295" type="subTitle"/>
          </p:nvPr>
        </p:nvSpPr>
        <p:spPr>
          <a:xfrm>
            <a:off x="5846652" y="2918093"/>
            <a:ext cx="22818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Adjustments</a:t>
            </a:r>
            <a:endParaRPr/>
          </a:p>
        </p:txBody>
      </p:sp>
      <p:sp>
        <p:nvSpPr>
          <p:cNvPr id="3309" name="Google Shape;3309;p82"/>
          <p:cNvSpPr txBox="1"/>
          <p:nvPr>
            <p:ph idx="4294967295" type="subTitle"/>
          </p:nvPr>
        </p:nvSpPr>
        <p:spPr>
          <a:xfrm flipH="1">
            <a:off x="3431114" y="2918093"/>
            <a:ext cx="2281800" cy="354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Hours spent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294"/>
                                        </p:tgtEl>
                                        <p:attrNameLst>
                                          <p:attrName>style.visibility</p:attrName>
                                        </p:attrNameLst>
                                      </p:cBhvr>
                                      <p:to>
                                        <p:strVal val="visible"/>
                                      </p:to>
                                    </p:set>
                                    <p:anim calcmode="lin" valueType="num">
                                      <p:cBhvr additive="base">
                                        <p:cTn dur="1000"/>
                                        <p:tgtEl>
                                          <p:spTgt spid="329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295"/>
                                        </p:tgtEl>
                                        <p:attrNameLst>
                                          <p:attrName>style.visibility</p:attrName>
                                        </p:attrNameLst>
                                      </p:cBhvr>
                                      <p:to>
                                        <p:strVal val="visible"/>
                                      </p:to>
                                    </p:set>
                                    <p:anim calcmode="lin" valueType="num">
                                      <p:cBhvr additive="base">
                                        <p:cTn dur="1000"/>
                                        <p:tgtEl>
                                          <p:spTgt spid="329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293"/>
                                        </p:tgtEl>
                                        <p:attrNameLst>
                                          <p:attrName>style.visibility</p:attrName>
                                        </p:attrNameLst>
                                      </p:cBhvr>
                                      <p:to>
                                        <p:strVal val="visible"/>
                                      </p:to>
                                    </p:set>
                                    <p:animEffect filter="fade" transition="in">
                                      <p:cBhvr>
                                        <p:cTn dur="1000"/>
                                        <p:tgtEl>
                                          <p:spTgt spid="3293"/>
                                        </p:tgtEl>
                                      </p:cBhvr>
                                    </p:animEffect>
                                  </p:childTnLst>
                                </p:cTn>
                              </p:par>
                              <p:par>
                                <p:cTn fill="hold" nodeType="withEffect" presetClass="entr" presetID="10" presetSubtype="0">
                                  <p:stCondLst>
                                    <p:cond delay="0"/>
                                  </p:stCondLst>
                                  <p:childTnLst>
                                    <p:set>
                                      <p:cBhvr>
                                        <p:cTn dur="1" fill="hold">
                                          <p:stCondLst>
                                            <p:cond delay="0"/>
                                          </p:stCondLst>
                                        </p:cTn>
                                        <p:tgtEl>
                                          <p:spTgt spid="3296"/>
                                        </p:tgtEl>
                                        <p:attrNameLst>
                                          <p:attrName>style.visibility</p:attrName>
                                        </p:attrNameLst>
                                      </p:cBhvr>
                                      <p:to>
                                        <p:strVal val="visible"/>
                                      </p:to>
                                    </p:set>
                                    <p:animEffect filter="fade" transition="in">
                                      <p:cBhvr>
                                        <p:cTn dur="1000"/>
                                        <p:tgtEl>
                                          <p:spTgt spid="3296"/>
                                        </p:tgtEl>
                                      </p:cBhvr>
                                    </p:animEffect>
                                  </p:childTnLst>
                                </p:cTn>
                              </p:par>
                              <p:par>
                                <p:cTn fill="hold" nodeType="withEffect" presetClass="entr" presetID="10" presetSubtype="0">
                                  <p:stCondLst>
                                    <p:cond delay="0"/>
                                  </p:stCondLst>
                                  <p:childTnLst>
                                    <p:set>
                                      <p:cBhvr>
                                        <p:cTn dur="1" fill="hold">
                                          <p:stCondLst>
                                            <p:cond delay="0"/>
                                          </p:stCondLst>
                                        </p:cTn>
                                        <p:tgtEl>
                                          <p:spTgt spid="3297"/>
                                        </p:tgtEl>
                                        <p:attrNameLst>
                                          <p:attrName>style.visibility</p:attrName>
                                        </p:attrNameLst>
                                      </p:cBhvr>
                                      <p:to>
                                        <p:strVal val="visible"/>
                                      </p:to>
                                    </p:set>
                                    <p:animEffect filter="fade" transition="in">
                                      <p:cBhvr>
                                        <p:cTn dur="1000"/>
                                        <p:tgtEl>
                                          <p:spTgt spid="3297"/>
                                        </p:tgtEl>
                                      </p:cBhvr>
                                    </p:animEffect>
                                  </p:childTnLst>
                                </p:cTn>
                              </p:par>
                              <p:par>
                                <p:cTn fill="hold" nodeType="withEffect" presetClass="entr" presetID="10" presetSubtype="0">
                                  <p:stCondLst>
                                    <p:cond delay="0"/>
                                  </p:stCondLst>
                                  <p:childTnLst>
                                    <p:set>
                                      <p:cBhvr>
                                        <p:cTn dur="1" fill="hold">
                                          <p:stCondLst>
                                            <p:cond delay="0"/>
                                          </p:stCondLst>
                                        </p:cTn>
                                        <p:tgtEl>
                                          <p:spTgt spid="3298"/>
                                        </p:tgtEl>
                                        <p:attrNameLst>
                                          <p:attrName>style.visibility</p:attrName>
                                        </p:attrNameLst>
                                      </p:cBhvr>
                                      <p:to>
                                        <p:strVal val="visible"/>
                                      </p:to>
                                    </p:set>
                                    <p:animEffect filter="fade" transition="in">
                                      <p:cBhvr>
                                        <p:cTn dur="1000"/>
                                        <p:tgtEl>
                                          <p:spTgt spid="3298"/>
                                        </p:tgtEl>
                                      </p:cBhvr>
                                    </p:animEffect>
                                  </p:childTnLst>
                                </p:cTn>
                              </p:par>
                              <p:par>
                                <p:cTn fill="hold" nodeType="withEffect" presetClass="entr" presetID="10" presetSubtype="0">
                                  <p:stCondLst>
                                    <p:cond delay="0"/>
                                  </p:stCondLst>
                                  <p:childTnLst>
                                    <p:set>
                                      <p:cBhvr>
                                        <p:cTn dur="1" fill="hold">
                                          <p:stCondLst>
                                            <p:cond delay="0"/>
                                          </p:stCondLst>
                                        </p:cTn>
                                        <p:tgtEl>
                                          <p:spTgt spid="3299"/>
                                        </p:tgtEl>
                                        <p:attrNameLst>
                                          <p:attrName>style.visibility</p:attrName>
                                        </p:attrNameLst>
                                      </p:cBhvr>
                                      <p:to>
                                        <p:strVal val="visible"/>
                                      </p:to>
                                    </p:set>
                                    <p:animEffect filter="fade" transition="in">
                                      <p:cBhvr>
                                        <p:cTn dur="1000"/>
                                        <p:tgtEl>
                                          <p:spTgt spid="3299"/>
                                        </p:tgtEl>
                                      </p:cBhvr>
                                    </p:animEffect>
                                  </p:childTnLst>
                                </p:cTn>
                              </p:par>
                              <p:par>
                                <p:cTn fill="hold" nodeType="withEffect" presetClass="entr" presetID="10" presetSubtype="0">
                                  <p:stCondLst>
                                    <p:cond delay="0"/>
                                  </p:stCondLst>
                                  <p:childTnLst>
                                    <p:set>
                                      <p:cBhvr>
                                        <p:cTn dur="1" fill="hold">
                                          <p:stCondLst>
                                            <p:cond delay="0"/>
                                          </p:stCondLst>
                                        </p:cTn>
                                        <p:tgtEl>
                                          <p:spTgt spid="3300"/>
                                        </p:tgtEl>
                                        <p:attrNameLst>
                                          <p:attrName>style.visibility</p:attrName>
                                        </p:attrNameLst>
                                      </p:cBhvr>
                                      <p:to>
                                        <p:strVal val="visible"/>
                                      </p:to>
                                    </p:set>
                                    <p:animEffect filter="fade" transition="in">
                                      <p:cBhvr>
                                        <p:cTn dur="1000"/>
                                        <p:tgtEl>
                                          <p:spTgt spid="3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3" name="Shape 3313"/>
        <p:cNvGrpSpPr/>
        <p:nvPr/>
      </p:nvGrpSpPr>
      <p:grpSpPr>
        <a:xfrm>
          <a:off x="0" y="0"/>
          <a:ext cx="0" cy="0"/>
          <a:chOff x="0" y="0"/>
          <a:chExt cx="0" cy="0"/>
        </a:xfrm>
      </p:grpSpPr>
      <p:sp>
        <p:nvSpPr>
          <p:cNvPr id="3314" name="Google Shape;3314;p83"/>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PROJECT PLANNING WITH RISKS</a:t>
            </a:r>
            <a:endParaRPr/>
          </a:p>
        </p:txBody>
      </p:sp>
      <p:graphicFrame>
        <p:nvGraphicFramePr>
          <p:cNvPr id="3315" name="Google Shape;3315;p83"/>
          <p:cNvGraphicFramePr/>
          <p:nvPr/>
        </p:nvGraphicFramePr>
        <p:xfrm>
          <a:off x="1063850" y="1331818"/>
          <a:ext cx="3000000" cy="3000000"/>
        </p:xfrm>
        <a:graphic>
          <a:graphicData uri="http://schemas.openxmlformats.org/drawingml/2006/table">
            <a:tbl>
              <a:tblPr>
                <a:noFill/>
                <a:tableStyleId>{4DEEF194-4398-4DD1-B1A3-4672B353C762}</a:tableStyleId>
              </a:tblPr>
              <a:tblGrid>
                <a:gridCol w="1754075"/>
                <a:gridCol w="1754075"/>
                <a:gridCol w="1754075"/>
                <a:gridCol w="1754075"/>
              </a:tblGrid>
              <a:tr h="445500">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Phase</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Time</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Resources</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Risks</a:t>
                      </a:r>
                      <a:endParaRPr>
                        <a:solidFill>
                          <a:schemeClr val="dk2"/>
                        </a:solidFill>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6200">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Business review</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1 week</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All analysts</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Economic change</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6200">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Data interpretation</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2 week</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All analysts</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Data extraction</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6275">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Data preparation</a:t>
                      </a:r>
                      <a:endParaRPr>
                        <a:solidFill>
                          <a:schemeClr val="lt1"/>
                        </a:solidFill>
                        <a:latin typeface="Bai Jamjuree"/>
                        <a:ea typeface="Bai Jamjuree"/>
                        <a:cs typeface="Bai Jamjuree"/>
                        <a:sym typeface="Bai Jamjuree"/>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2 week</a:t>
                      </a: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Data scientists</a:t>
                      </a:r>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Data extraction</a:t>
                      </a:r>
                      <a:endParaRPr>
                        <a:solidFill>
                          <a:schemeClr val="lt1"/>
                        </a:solidFill>
                        <a:latin typeface="Bai Jamjuree"/>
                        <a:ea typeface="Bai Jamjuree"/>
                        <a:cs typeface="Bai Jamjuree"/>
                        <a:sym typeface="Bai Jamjuree"/>
                      </a:endParaRPr>
                    </a:p>
                  </a:txBody>
                  <a:tcPr marT="0" marB="0" marR="0" marL="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45150">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Modeling</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3 week</a:t>
                      </a:r>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Analytics manager</a:t>
                      </a:r>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Data problems</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45150">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Evaluation</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2 week</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Data visualizer</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Economic change</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45150">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Deployment</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1 week</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Data architect</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Data problems</a:t>
                      </a:r>
                      <a:endParaRPr>
                        <a:solidFill>
                          <a:schemeClr val="lt1"/>
                        </a:solidFill>
                        <a:latin typeface="Bai Jamjuree"/>
                        <a:ea typeface="Bai Jamjuree"/>
                        <a:cs typeface="Bai Jamjuree"/>
                        <a:sym typeface="Bai Jamjuree"/>
                      </a:endParaRPr>
                    </a:p>
                  </a:txBody>
                  <a:tcPr marT="0" marB="0" marR="72000" marL="731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3316" name="Google Shape;3316;p83"/>
          <p:cNvSpPr/>
          <p:nvPr/>
        </p:nvSpPr>
        <p:spPr>
          <a:xfrm>
            <a:off x="8310815" y="26472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3"/>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3"/>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3">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3">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3">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314"/>
                                        </p:tgtEl>
                                        <p:attrNameLst>
                                          <p:attrName>style.visibility</p:attrName>
                                        </p:attrNameLst>
                                      </p:cBhvr>
                                      <p:to>
                                        <p:strVal val="visible"/>
                                      </p:to>
                                    </p:set>
                                    <p:anim calcmode="lin" valueType="num">
                                      <p:cBhvr additive="base">
                                        <p:cTn dur="1000"/>
                                        <p:tgtEl>
                                          <p:spTgt spid="331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315"/>
                                        </p:tgtEl>
                                        <p:attrNameLst>
                                          <p:attrName>style.visibility</p:attrName>
                                        </p:attrNameLst>
                                      </p:cBhvr>
                                      <p:to>
                                        <p:strVal val="visible"/>
                                      </p:to>
                                    </p:set>
                                    <p:animEffect filter="fade" transition="in">
                                      <p:cBhvr>
                                        <p:cTn dur="1000"/>
                                        <p:tgtEl>
                                          <p:spTgt spid="3315"/>
                                        </p:tgtEl>
                                      </p:cBhvr>
                                    </p:animEffect>
                                  </p:childTnLst>
                                </p:cTn>
                              </p:par>
                              <p:par>
                                <p:cTn fill="hold" nodeType="withEffect" presetClass="entr" presetID="23" presetSubtype="16">
                                  <p:stCondLst>
                                    <p:cond delay="0"/>
                                  </p:stCondLst>
                                  <p:childTnLst>
                                    <p:set>
                                      <p:cBhvr>
                                        <p:cTn dur="1" fill="hold">
                                          <p:stCondLst>
                                            <p:cond delay="0"/>
                                          </p:stCondLst>
                                        </p:cTn>
                                        <p:tgtEl>
                                          <p:spTgt spid="3316"/>
                                        </p:tgtEl>
                                        <p:attrNameLst>
                                          <p:attrName>style.visibility</p:attrName>
                                        </p:attrNameLst>
                                      </p:cBhvr>
                                      <p:to>
                                        <p:strVal val="visible"/>
                                      </p:to>
                                    </p:set>
                                    <p:anim calcmode="lin" valueType="num">
                                      <p:cBhvr additive="base">
                                        <p:cTn dur="1000"/>
                                        <p:tgtEl>
                                          <p:spTgt spid="3316"/>
                                        </p:tgtEl>
                                        <p:attrNameLst>
                                          <p:attrName>ppt_w</p:attrName>
                                        </p:attrNameLst>
                                      </p:cBhvr>
                                      <p:tavLst>
                                        <p:tav fmla="" tm="0">
                                          <p:val>
                                            <p:strVal val="0"/>
                                          </p:val>
                                        </p:tav>
                                        <p:tav fmla="" tm="100000">
                                          <p:val>
                                            <p:strVal val="#ppt_w"/>
                                          </p:val>
                                        </p:tav>
                                      </p:tavLst>
                                    </p:anim>
                                    <p:anim calcmode="lin" valueType="num">
                                      <p:cBhvr additive="base">
                                        <p:cTn dur="1000"/>
                                        <p:tgtEl>
                                          <p:spTgt spid="331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317"/>
                                        </p:tgtEl>
                                        <p:attrNameLst>
                                          <p:attrName>style.visibility</p:attrName>
                                        </p:attrNameLst>
                                      </p:cBhvr>
                                      <p:to>
                                        <p:strVal val="visible"/>
                                      </p:to>
                                    </p:set>
                                    <p:animEffect filter="fade" transition="in">
                                      <p:cBhvr>
                                        <p:cTn dur="1000"/>
                                        <p:tgtEl>
                                          <p:spTgt spid="3317"/>
                                        </p:tgtEl>
                                      </p:cBhvr>
                                    </p:animEffect>
                                  </p:childTnLst>
                                </p:cTn>
                              </p:par>
                              <p:par>
                                <p:cTn fill="hold" nodeType="withEffect" presetClass="entr" presetID="10" presetSubtype="0">
                                  <p:stCondLst>
                                    <p:cond delay="0"/>
                                  </p:stCondLst>
                                  <p:childTnLst>
                                    <p:set>
                                      <p:cBhvr>
                                        <p:cTn dur="1" fill="hold">
                                          <p:stCondLst>
                                            <p:cond delay="0"/>
                                          </p:stCondLst>
                                        </p:cTn>
                                        <p:tgtEl>
                                          <p:spTgt spid="3318"/>
                                        </p:tgtEl>
                                        <p:attrNameLst>
                                          <p:attrName>style.visibility</p:attrName>
                                        </p:attrNameLst>
                                      </p:cBhvr>
                                      <p:to>
                                        <p:strVal val="visible"/>
                                      </p:to>
                                    </p:set>
                                    <p:animEffect filter="fade" transition="in">
                                      <p:cBhvr>
                                        <p:cTn dur="1000"/>
                                        <p:tgtEl>
                                          <p:spTgt spid="3318"/>
                                        </p:tgtEl>
                                      </p:cBhvr>
                                    </p:animEffect>
                                  </p:childTnLst>
                                </p:cTn>
                              </p:par>
                              <p:par>
                                <p:cTn fill="hold" nodeType="withEffect" presetClass="entr" presetID="10" presetSubtype="0">
                                  <p:stCondLst>
                                    <p:cond delay="0"/>
                                  </p:stCondLst>
                                  <p:childTnLst>
                                    <p:set>
                                      <p:cBhvr>
                                        <p:cTn dur="1" fill="hold">
                                          <p:stCondLst>
                                            <p:cond delay="0"/>
                                          </p:stCondLst>
                                        </p:cTn>
                                        <p:tgtEl>
                                          <p:spTgt spid="3319"/>
                                        </p:tgtEl>
                                        <p:attrNameLst>
                                          <p:attrName>style.visibility</p:attrName>
                                        </p:attrNameLst>
                                      </p:cBhvr>
                                      <p:to>
                                        <p:strVal val="visible"/>
                                      </p:to>
                                    </p:set>
                                    <p:animEffect filter="fade" transition="in">
                                      <p:cBhvr>
                                        <p:cTn dur="1000"/>
                                        <p:tgtEl>
                                          <p:spTgt spid="3319"/>
                                        </p:tgtEl>
                                      </p:cBhvr>
                                    </p:animEffect>
                                  </p:childTnLst>
                                </p:cTn>
                              </p:par>
                              <p:par>
                                <p:cTn fill="hold" nodeType="withEffect" presetClass="entr" presetID="10" presetSubtype="0">
                                  <p:stCondLst>
                                    <p:cond delay="0"/>
                                  </p:stCondLst>
                                  <p:childTnLst>
                                    <p:set>
                                      <p:cBhvr>
                                        <p:cTn dur="1" fill="hold">
                                          <p:stCondLst>
                                            <p:cond delay="0"/>
                                          </p:stCondLst>
                                        </p:cTn>
                                        <p:tgtEl>
                                          <p:spTgt spid="3320"/>
                                        </p:tgtEl>
                                        <p:attrNameLst>
                                          <p:attrName>style.visibility</p:attrName>
                                        </p:attrNameLst>
                                      </p:cBhvr>
                                      <p:to>
                                        <p:strVal val="visible"/>
                                      </p:to>
                                    </p:set>
                                    <p:animEffect filter="fade" transition="in">
                                      <p:cBhvr>
                                        <p:cTn dur="1000"/>
                                        <p:tgtEl>
                                          <p:spTgt spid="3320"/>
                                        </p:tgtEl>
                                      </p:cBhvr>
                                    </p:animEffect>
                                  </p:childTnLst>
                                </p:cTn>
                              </p:par>
                              <p:par>
                                <p:cTn fill="hold" nodeType="withEffect" presetClass="entr" presetID="10" presetSubtype="0">
                                  <p:stCondLst>
                                    <p:cond delay="0"/>
                                  </p:stCondLst>
                                  <p:childTnLst>
                                    <p:set>
                                      <p:cBhvr>
                                        <p:cTn dur="1" fill="hold">
                                          <p:stCondLst>
                                            <p:cond delay="0"/>
                                          </p:stCondLst>
                                        </p:cTn>
                                        <p:tgtEl>
                                          <p:spTgt spid="3321"/>
                                        </p:tgtEl>
                                        <p:attrNameLst>
                                          <p:attrName>style.visibility</p:attrName>
                                        </p:attrNameLst>
                                      </p:cBhvr>
                                      <p:to>
                                        <p:strVal val="visible"/>
                                      </p:to>
                                    </p:set>
                                    <p:animEffect filter="fade" transition="in">
                                      <p:cBhvr>
                                        <p:cTn dur="1000"/>
                                        <p:tgtEl>
                                          <p:spTgt spid="3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5" name="Shape 3325"/>
        <p:cNvGrpSpPr/>
        <p:nvPr/>
      </p:nvGrpSpPr>
      <p:grpSpPr>
        <a:xfrm>
          <a:off x="0" y="0"/>
          <a:ext cx="0" cy="0"/>
          <a:chOff x="0" y="0"/>
          <a:chExt cx="0" cy="0"/>
        </a:xfrm>
      </p:grpSpPr>
      <p:sp>
        <p:nvSpPr>
          <p:cNvPr id="3326" name="Google Shape;3326;p8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PROJECT MANAGEMENT</a:t>
            </a:r>
            <a:endParaRPr/>
          </a:p>
        </p:txBody>
      </p:sp>
      <p:pic>
        <p:nvPicPr>
          <p:cNvPr id="3327" name="Google Shape;3327;p84"/>
          <p:cNvPicPr preferRelativeResize="0"/>
          <p:nvPr/>
        </p:nvPicPr>
        <p:blipFill>
          <a:blip r:embed="rId3">
            <a:alphaModFix/>
          </a:blip>
          <a:stretch>
            <a:fillRect/>
          </a:stretch>
        </p:blipFill>
        <p:spPr>
          <a:xfrm>
            <a:off x="5735089" y="-1476100"/>
            <a:ext cx="2527512" cy="2681250"/>
          </a:xfrm>
          <a:prstGeom prst="rect">
            <a:avLst/>
          </a:prstGeom>
          <a:noFill/>
          <a:ln>
            <a:noFill/>
          </a:ln>
        </p:spPr>
      </p:pic>
      <p:sp>
        <p:nvSpPr>
          <p:cNvPr id="3328" name="Google Shape;3328;p84"/>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4"/>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4">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4">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4">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333" name="Google Shape;3333;p84"/>
          <p:cNvGraphicFramePr/>
          <p:nvPr/>
        </p:nvGraphicFramePr>
        <p:xfrm>
          <a:off x="837063" y="1364575"/>
          <a:ext cx="3000000" cy="3000000"/>
        </p:xfrm>
        <a:graphic>
          <a:graphicData uri="http://schemas.openxmlformats.org/drawingml/2006/table">
            <a:tbl>
              <a:tblPr>
                <a:noFill/>
                <a:tableStyleId>{4DEEF194-4398-4DD1-B1A3-4672B353C762}</a:tableStyleId>
              </a:tblPr>
              <a:tblGrid>
                <a:gridCol w="582450"/>
                <a:gridCol w="2123225"/>
                <a:gridCol w="1191050"/>
                <a:gridCol w="1191050"/>
                <a:gridCol w="1191050"/>
                <a:gridCol w="1191050"/>
              </a:tblGrid>
              <a:tr h="772600">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ID</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Tasks</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Week 1</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Week 2</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Week 3</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Week 4</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625">
                <a:tc>
                  <a:txBody>
                    <a:bodyPr/>
                    <a:lstStyle/>
                    <a:p>
                      <a:pPr indent="0" lvl="0" marL="0" rtl="0" algn="ctr">
                        <a:spcBef>
                          <a:spcPts val="0"/>
                        </a:spcBef>
                        <a:spcAft>
                          <a:spcPts val="0"/>
                        </a:spcAft>
                        <a:buNone/>
                      </a:pPr>
                      <a:r>
                        <a:rPr lang="en">
                          <a:solidFill>
                            <a:schemeClr val="lt1"/>
                          </a:solidFill>
                        </a:rPr>
                        <a:t>1</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Start</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625">
                <a:tc>
                  <a:txBody>
                    <a:bodyPr/>
                    <a:lstStyle/>
                    <a:p>
                      <a:pPr indent="0" lvl="0" marL="0" rtl="0" algn="ctr">
                        <a:spcBef>
                          <a:spcPts val="0"/>
                        </a:spcBef>
                        <a:spcAft>
                          <a:spcPts val="0"/>
                        </a:spcAft>
                        <a:buNone/>
                      </a:pPr>
                      <a:r>
                        <a:rPr lang="en">
                          <a:solidFill>
                            <a:schemeClr val="lt1"/>
                          </a:solidFill>
                        </a:rPr>
                        <a:t>2</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Clean the data</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625">
                <a:tc>
                  <a:txBody>
                    <a:bodyPr/>
                    <a:lstStyle/>
                    <a:p>
                      <a:pPr indent="0" lvl="0" marL="0" rtl="0" algn="ctr">
                        <a:spcBef>
                          <a:spcPts val="0"/>
                        </a:spcBef>
                        <a:spcAft>
                          <a:spcPts val="0"/>
                        </a:spcAft>
                        <a:buNone/>
                      </a:pPr>
                      <a:r>
                        <a:rPr lang="en">
                          <a:solidFill>
                            <a:schemeClr val="lt1"/>
                          </a:solidFill>
                        </a:rPr>
                        <a:t>3</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Analyze data</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2625">
                <a:tc>
                  <a:txBody>
                    <a:bodyPr/>
                    <a:lstStyle/>
                    <a:p>
                      <a:pPr indent="0" lvl="0" marL="0" rtl="0" algn="ctr">
                        <a:spcBef>
                          <a:spcPts val="0"/>
                        </a:spcBef>
                        <a:spcAft>
                          <a:spcPts val="0"/>
                        </a:spcAft>
                        <a:buNone/>
                      </a:pPr>
                      <a:r>
                        <a:rPr lang="en">
                          <a:solidFill>
                            <a:schemeClr val="lt1"/>
                          </a:solidFill>
                        </a:rPr>
                        <a:t>4</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Customer approval</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r h="432625">
                <a:tc>
                  <a:txBody>
                    <a:bodyPr/>
                    <a:lstStyle/>
                    <a:p>
                      <a:pPr indent="0" lvl="0" marL="0" rtl="0" algn="ctr">
                        <a:spcBef>
                          <a:spcPts val="0"/>
                        </a:spcBef>
                        <a:spcAft>
                          <a:spcPts val="0"/>
                        </a:spcAft>
                        <a:buNone/>
                      </a:pPr>
                      <a:r>
                        <a:rPr lang="en">
                          <a:solidFill>
                            <a:schemeClr val="lt1"/>
                          </a:solidFill>
                        </a:rPr>
                        <a:t>5</a:t>
                      </a:r>
                      <a:endParaRPr>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Sign off</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2"/>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327"/>
                                        </p:tgtEl>
                                        <p:attrNameLst>
                                          <p:attrName>style.visibility</p:attrName>
                                        </p:attrNameLst>
                                      </p:cBhvr>
                                      <p:to>
                                        <p:strVal val="visible"/>
                                      </p:to>
                                    </p:set>
                                    <p:anim calcmode="lin" valueType="num">
                                      <p:cBhvr additive="base">
                                        <p:cTn dur="1000"/>
                                        <p:tgtEl>
                                          <p:spTgt spid="33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326"/>
                                        </p:tgtEl>
                                        <p:attrNameLst>
                                          <p:attrName>style.visibility</p:attrName>
                                        </p:attrNameLst>
                                      </p:cBhvr>
                                      <p:to>
                                        <p:strVal val="visible"/>
                                      </p:to>
                                    </p:set>
                                    <p:anim calcmode="lin" valueType="num">
                                      <p:cBhvr additive="base">
                                        <p:cTn dur="1000"/>
                                        <p:tgtEl>
                                          <p:spTgt spid="332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328"/>
                                        </p:tgtEl>
                                        <p:attrNameLst>
                                          <p:attrName>style.visibility</p:attrName>
                                        </p:attrNameLst>
                                      </p:cBhvr>
                                      <p:to>
                                        <p:strVal val="visible"/>
                                      </p:to>
                                    </p:set>
                                    <p:animEffect filter="fade" transition="in">
                                      <p:cBhvr>
                                        <p:cTn dur="1000"/>
                                        <p:tgtEl>
                                          <p:spTgt spid="3328"/>
                                        </p:tgtEl>
                                      </p:cBhvr>
                                    </p:animEffect>
                                  </p:childTnLst>
                                </p:cTn>
                              </p:par>
                              <p:par>
                                <p:cTn fill="hold" nodeType="withEffect" presetClass="entr" presetID="10" presetSubtype="0">
                                  <p:stCondLst>
                                    <p:cond delay="0"/>
                                  </p:stCondLst>
                                  <p:childTnLst>
                                    <p:set>
                                      <p:cBhvr>
                                        <p:cTn dur="1" fill="hold">
                                          <p:stCondLst>
                                            <p:cond delay="0"/>
                                          </p:stCondLst>
                                        </p:cTn>
                                        <p:tgtEl>
                                          <p:spTgt spid="3329"/>
                                        </p:tgtEl>
                                        <p:attrNameLst>
                                          <p:attrName>style.visibility</p:attrName>
                                        </p:attrNameLst>
                                      </p:cBhvr>
                                      <p:to>
                                        <p:strVal val="visible"/>
                                      </p:to>
                                    </p:set>
                                    <p:animEffect filter="fade" transition="in">
                                      <p:cBhvr>
                                        <p:cTn dur="1000"/>
                                        <p:tgtEl>
                                          <p:spTgt spid="3329"/>
                                        </p:tgtEl>
                                      </p:cBhvr>
                                    </p:animEffect>
                                  </p:childTnLst>
                                </p:cTn>
                              </p:par>
                              <p:par>
                                <p:cTn fill="hold" nodeType="withEffect" presetClass="entr" presetID="10" presetSubtype="0">
                                  <p:stCondLst>
                                    <p:cond delay="0"/>
                                  </p:stCondLst>
                                  <p:childTnLst>
                                    <p:set>
                                      <p:cBhvr>
                                        <p:cTn dur="1" fill="hold">
                                          <p:stCondLst>
                                            <p:cond delay="0"/>
                                          </p:stCondLst>
                                        </p:cTn>
                                        <p:tgtEl>
                                          <p:spTgt spid="3330"/>
                                        </p:tgtEl>
                                        <p:attrNameLst>
                                          <p:attrName>style.visibility</p:attrName>
                                        </p:attrNameLst>
                                      </p:cBhvr>
                                      <p:to>
                                        <p:strVal val="visible"/>
                                      </p:to>
                                    </p:set>
                                    <p:animEffect filter="fade" transition="in">
                                      <p:cBhvr>
                                        <p:cTn dur="1000"/>
                                        <p:tgtEl>
                                          <p:spTgt spid="3330"/>
                                        </p:tgtEl>
                                      </p:cBhvr>
                                    </p:animEffect>
                                  </p:childTnLst>
                                </p:cTn>
                              </p:par>
                              <p:par>
                                <p:cTn fill="hold" nodeType="withEffect" presetClass="entr" presetID="10" presetSubtype="0">
                                  <p:stCondLst>
                                    <p:cond delay="0"/>
                                  </p:stCondLst>
                                  <p:childTnLst>
                                    <p:set>
                                      <p:cBhvr>
                                        <p:cTn dur="1" fill="hold">
                                          <p:stCondLst>
                                            <p:cond delay="0"/>
                                          </p:stCondLst>
                                        </p:cTn>
                                        <p:tgtEl>
                                          <p:spTgt spid="3331"/>
                                        </p:tgtEl>
                                        <p:attrNameLst>
                                          <p:attrName>style.visibility</p:attrName>
                                        </p:attrNameLst>
                                      </p:cBhvr>
                                      <p:to>
                                        <p:strVal val="visible"/>
                                      </p:to>
                                    </p:set>
                                    <p:animEffect filter="fade" transition="in">
                                      <p:cBhvr>
                                        <p:cTn dur="1000"/>
                                        <p:tgtEl>
                                          <p:spTgt spid="3331"/>
                                        </p:tgtEl>
                                      </p:cBhvr>
                                    </p:animEffect>
                                  </p:childTnLst>
                                </p:cTn>
                              </p:par>
                              <p:par>
                                <p:cTn fill="hold" nodeType="withEffect" presetClass="entr" presetID="10" presetSubtype="0">
                                  <p:stCondLst>
                                    <p:cond delay="0"/>
                                  </p:stCondLst>
                                  <p:childTnLst>
                                    <p:set>
                                      <p:cBhvr>
                                        <p:cTn dur="1" fill="hold">
                                          <p:stCondLst>
                                            <p:cond delay="0"/>
                                          </p:stCondLst>
                                        </p:cTn>
                                        <p:tgtEl>
                                          <p:spTgt spid="3332"/>
                                        </p:tgtEl>
                                        <p:attrNameLst>
                                          <p:attrName>style.visibility</p:attrName>
                                        </p:attrNameLst>
                                      </p:cBhvr>
                                      <p:to>
                                        <p:strVal val="visible"/>
                                      </p:to>
                                    </p:set>
                                    <p:animEffect filter="fade" transition="in">
                                      <p:cBhvr>
                                        <p:cTn dur="1000"/>
                                        <p:tgtEl>
                                          <p:spTgt spid="3332"/>
                                        </p:tgtEl>
                                      </p:cBhvr>
                                    </p:animEffect>
                                  </p:childTnLst>
                                </p:cTn>
                              </p:par>
                              <p:par>
                                <p:cTn fill="hold" nodeType="withEffect" presetClass="entr" presetID="10" presetSubtype="0">
                                  <p:stCondLst>
                                    <p:cond delay="0"/>
                                  </p:stCondLst>
                                  <p:childTnLst>
                                    <p:set>
                                      <p:cBhvr>
                                        <p:cTn dur="1" fill="hold">
                                          <p:stCondLst>
                                            <p:cond delay="0"/>
                                          </p:stCondLst>
                                        </p:cTn>
                                        <p:tgtEl>
                                          <p:spTgt spid="3333"/>
                                        </p:tgtEl>
                                        <p:attrNameLst>
                                          <p:attrName>style.visibility</p:attrName>
                                        </p:attrNameLst>
                                      </p:cBhvr>
                                      <p:to>
                                        <p:strVal val="visible"/>
                                      </p:to>
                                    </p:set>
                                    <p:animEffect filter="fade" transition="in">
                                      <p:cBhvr>
                                        <p:cTn dur="1000"/>
                                        <p:tgtEl>
                                          <p:spTgt spid="3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2" name="Shape 2612"/>
        <p:cNvGrpSpPr/>
        <p:nvPr/>
      </p:nvGrpSpPr>
      <p:grpSpPr>
        <a:xfrm>
          <a:off x="0" y="0"/>
          <a:ext cx="0" cy="0"/>
          <a:chOff x="0" y="0"/>
          <a:chExt cx="0" cy="0"/>
        </a:xfrm>
      </p:grpSpPr>
      <p:pic>
        <p:nvPicPr>
          <p:cNvPr id="2613" name="Google Shape;2613;p58"/>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14" name="Google Shape;2614;p58"/>
          <p:cNvSpPr txBox="1"/>
          <p:nvPr>
            <p:ph type="title"/>
          </p:nvPr>
        </p:nvSpPr>
        <p:spPr>
          <a:xfrm>
            <a:off x="803351" y="2755025"/>
            <a:ext cx="6285600" cy="6321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Problem Statement</a:t>
            </a:r>
            <a:endParaRPr/>
          </a:p>
        </p:txBody>
      </p:sp>
      <p:sp>
        <p:nvSpPr>
          <p:cNvPr id="2615" name="Google Shape;2615;p58"/>
          <p:cNvSpPr txBox="1"/>
          <p:nvPr>
            <p:ph idx="1" type="subTitle"/>
          </p:nvPr>
        </p:nvSpPr>
        <p:spPr>
          <a:xfrm>
            <a:off x="803350" y="3474409"/>
            <a:ext cx="4635900" cy="13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Jupiter is a gas giant and the biggest planet in the Solar System. It's the fourth-brightest object in the night sky. It was named after the Roman god of the skies and lightning</a:t>
            </a:r>
            <a:endParaRPr/>
          </a:p>
        </p:txBody>
      </p:sp>
      <p:pic>
        <p:nvPicPr>
          <p:cNvPr id="2616" name="Google Shape;2616;p58"/>
          <p:cNvPicPr preferRelativeResize="0"/>
          <p:nvPr/>
        </p:nvPicPr>
        <p:blipFill>
          <a:blip r:embed="rId4">
            <a:alphaModFix/>
          </a:blip>
          <a:stretch>
            <a:fillRect/>
          </a:stretch>
        </p:blipFill>
        <p:spPr>
          <a:xfrm>
            <a:off x="6651950" y="-875850"/>
            <a:ext cx="2872625" cy="6952150"/>
          </a:xfrm>
          <a:prstGeom prst="rect">
            <a:avLst/>
          </a:prstGeom>
          <a:noFill/>
          <a:ln>
            <a:noFill/>
          </a:ln>
        </p:spPr>
      </p:pic>
      <p:sp>
        <p:nvSpPr>
          <p:cNvPr id="2617" name="Google Shape;2617;p58"/>
          <p:cNvSpPr txBox="1"/>
          <p:nvPr>
            <p:ph type="title"/>
          </p:nvPr>
        </p:nvSpPr>
        <p:spPr>
          <a:xfrm>
            <a:off x="803350" y="585100"/>
            <a:ext cx="54939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INTRODUCTION</a:t>
            </a:r>
            <a:endParaRPr/>
          </a:p>
        </p:txBody>
      </p:sp>
      <p:sp>
        <p:nvSpPr>
          <p:cNvPr id="2618" name="Google Shape;2618;p58"/>
          <p:cNvSpPr txBox="1"/>
          <p:nvPr>
            <p:ph idx="4294967295" type="subTitle"/>
          </p:nvPr>
        </p:nvSpPr>
        <p:spPr>
          <a:xfrm>
            <a:off x="803350" y="1464275"/>
            <a:ext cx="5493900" cy="94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give a brief description of the topic you want to talk about here. For example, if you want to talk about Mercury, you can say that it’s the smallest planet in the entire Solar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616"/>
                                        </p:tgtEl>
                                        <p:attrNameLst>
                                          <p:attrName>style.visibility</p:attrName>
                                        </p:attrNameLst>
                                      </p:cBhvr>
                                      <p:to>
                                        <p:strVal val="visible"/>
                                      </p:to>
                                    </p:set>
                                    <p:anim calcmode="lin" valueType="num">
                                      <p:cBhvr additive="base">
                                        <p:cTn dur="1000"/>
                                        <p:tgtEl>
                                          <p:spTgt spid="26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14"/>
                                        </p:tgtEl>
                                        <p:attrNameLst>
                                          <p:attrName>style.visibility</p:attrName>
                                        </p:attrNameLst>
                                      </p:cBhvr>
                                      <p:to>
                                        <p:strVal val="visible"/>
                                      </p:to>
                                    </p:set>
                                    <p:anim calcmode="lin" valueType="num">
                                      <p:cBhvr additive="base">
                                        <p:cTn dur="1000"/>
                                        <p:tgtEl>
                                          <p:spTgt spid="261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615"/>
                                        </p:tgtEl>
                                        <p:attrNameLst>
                                          <p:attrName>style.visibility</p:attrName>
                                        </p:attrNameLst>
                                      </p:cBhvr>
                                      <p:to>
                                        <p:strVal val="visible"/>
                                      </p:to>
                                    </p:set>
                                    <p:animEffect filter="fade" transition="in">
                                      <p:cBhvr>
                                        <p:cTn dur="1000"/>
                                        <p:tgtEl>
                                          <p:spTgt spid="2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7" name="Shape 3337"/>
        <p:cNvGrpSpPr/>
        <p:nvPr/>
      </p:nvGrpSpPr>
      <p:grpSpPr>
        <a:xfrm>
          <a:off x="0" y="0"/>
          <a:ext cx="0" cy="0"/>
          <a:chOff x="0" y="0"/>
          <a:chExt cx="0" cy="0"/>
        </a:xfrm>
      </p:grpSpPr>
      <p:pic>
        <p:nvPicPr>
          <p:cNvPr id="3338" name="Google Shape;3338;p8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339" name="Google Shape;3339;p8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GANTT CHART</a:t>
            </a:r>
            <a:endParaRPr/>
          </a:p>
        </p:txBody>
      </p:sp>
      <p:sp>
        <p:nvSpPr>
          <p:cNvPr id="3340" name="Google Shape;3340;p85"/>
          <p:cNvSpPr txBox="1"/>
          <p:nvPr/>
        </p:nvSpPr>
        <p:spPr>
          <a:xfrm>
            <a:off x="5210525" y="4661134"/>
            <a:ext cx="6219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Aldrich"/>
                <a:ea typeface="Aldrich"/>
                <a:cs typeface="Aldrich"/>
                <a:sym typeface="Aldrich"/>
              </a:rPr>
              <a:t>Aug 22</a:t>
            </a:r>
            <a:endParaRPr sz="1300">
              <a:solidFill>
                <a:schemeClr val="lt1"/>
              </a:solidFill>
              <a:latin typeface="Aldrich"/>
              <a:ea typeface="Aldrich"/>
              <a:cs typeface="Aldrich"/>
              <a:sym typeface="Aldrich"/>
            </a:endParaRPr>
          </a:p>
        </p:txBody>
      </p:sp>
      <p:sp>
        <p:nvSpPr>
          <p:cNvPr id="3341" name="Google Shape;3341;p85"/>
          <p:cNvSpPr txBox="1"/>
          <p:nvPr/>
        </p:nvSpPr>
        <p:spPr>
          <a:xfrm>
            <a:off x="5944587" y="4661134"/>
            <a:ext cx="6219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Aldrich"/>
                <a:ea typeface="Aldrich"/>
                <a:cs typeface="Aldrich"/>
                <a:sym typeface="Aldrich"/>
              </a:rPr>
              <a:t>Sep</a:t>
            </a:r>
            <a:r>
              <a:rPr lang="en" sz="1300">
                <a:solidFill>
                  <a:schemeClr val="lt1"/>
                </a:solidFill>
                <a:latin typeface="Aldrich"/>
                <a:ea typeface="Aldrich"/>
                <a:cs typeface="Aldrich"/>
                <a:sym typeface="Aldrich"/>
              </a:rPr>
              <a:t> 22</a:t>
            </a:r>
            <a:endParaRPr sz="1300">
              <a:solidFill>
                <a:schemeClr val="lt1"/>
              </a:solidFill>
              <a:latin typeface="Aldrich"/>
              <a:ea typeface="Aldrich"/>
              <a:cs typeface="Aldrich"/>
              <a:sym typeface="Aldrich"/>
            </a:endParaRPr>
          </a:p>
        </p:txBody>
      </p:sp>
      <p:sp>
        <p:nvSpPr>
          <p:cNvPr id="3342" name="Google Shape;3342;p85"/>
          <p:cNvSpPr txBox="1"/>
          <p:nvPr/>
        </p:nvSpPr>
        <p:spPr>
          <a:xfrm>
            <a:off x="6678634" y="4661134"/>
            <a:ext cx="6219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Aldrich"/>
                <a:ea typeface="Aldrich"/>
                <a:cs typeface="Aldrich"/>
                <a:sym typeface="Aldrich"/>
              </a:rPr>
              <a:t>Oct</a:t>
            </a:r>
            <a:r>
              <a:rPr lang="en" sz="1300">
                <a:solidFill>
                  <a:schemeClr val="lt1"/>
                </a:solidFill>
                <a:latin typeface="Aldrich"/>
                <a:ea typeface="Aldrich"/>
                <a:cs typeface="Aldrich"/>
                <a:sym typeface="Aldrich"/>
              </a:rPr>
              <a:t> 22</a:t>
            </a:r>
            <a:endParaRPr sz="1300">
              <a:solidFill>
                <a:schemeClr val="lt1"/>
              </a:solidFill>
              <a:latin typeface="Aldrich"/>
              <a:ea typeface="Aldrich"/>
              <a:cs typeface="Aldrich"/>
              <a:sym typeface="Aldrich"/>
            </a:endParaRPr>
          </a:p>
        </p:txBody>
      </p:sp>
      <p:sp>
        <p:nvSpPr>
          <p:cNvPr id="3343" name="Google Shape;3343;p85"/>
          <p:cNvSpPr txBox="1"/>
          <p:nvPr/>
        </p:nvSpPr>
        <p:spPr>
          <a:xfrm>
            <a:off x="7412681" y="4661134"/>
            <a:ext cx="6219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Aldrich"/>
                <a:ea typeface="Aldrich"/>
                <a:cs typeface="Aldrich"/>
                <a:sym typeface="Aldrich"/>
              </a:rPr>
              <a:t>Nov</a:t>
            </a:r>
            <a:r>
              <a:rPr lang="en" sz="1300">
                <a:solidFill>
                  <a:schemeClr val="lt1"/>
                </a:solidFill>
                <a:latin typeface="Aldrich"/>
                <a:ea typeface="Aldrich"/>
                <a:cs typeface="Aldrich"/>
                <a:sym typeface="Aldrich"/>
              </a:rPr>
              <a:t> 22</a:t>
            </a:r>
            <a:endParaRPr sz="1300">
              <a:solidFill>
                <a:schemeClr val="lt1"/>
              </a:solidFill>
              <a:latin typeface="Aldrich"/>
              <a:ea typeface="Aldrich"/>
              <a:cs typeface="Aldrich"/>
              <a:sym typeface="Aldrich"/>
            </a:endParaRPr>
          </a:p>
        </p:txBody>
      </p:sp>
      <p:sp>
        <p:nvSpPr>
          <p:cNvPr id="3344" name="Google Shape;3344;p85"/>
          <p:cNvSpPr txBox="1"/>
          <p:nvPr/>
        </p:nvSpPr>
        <p:spPr>
          <a:xfrm>
            <a:off x="8146728" y="4661134"/>
            <a:ext cx="621900" cy="17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Aldrich"/>
                <a:ea typeface="Aldrich"/>
                <a:cs typeface="Aldrich"/>
                <a:sym typeface="Aldrich"/>
              </a:rPr>
              <a:t>Dec</a:t>
            </a:r>
            <a:r>
              <a:rPr lang="en" sz="1300">
                <a:solidFill>
                  <a:schemeClr val="lt1"/>
                </a:solidFill>
                <a:latin typeface="Aldrich"/>
                <a:ea typeface="Aldrich"/>
                <a:cs typeface="Aldrich"/>
                <a:sym typeface="Aldrich"/>
              </a:rPr>
              <a:t> 22</a:t>
            </a:r>
            <a:endParaRPr sz="1300">
              <a:solidFill>
                <a:schemeClr val="lt1"/>
              </a:solidFill>
              <a:latin typeface="Aldrich"/>
              <a:ea typeface="Aldrich"/>
              <a:cs typeface="Aldrich"/>
              <a:sym typeface="Aldrich"/>
            </a:endParaRPr>
          </a:p>
        </p:txBody>
      </p:sp>
      <p:sp>
        <p:nvSpPr>
          <p:cNvPr id="3345" name="Google Shape;3345;p85"/>
          <p:cNvSpPr/>
          <p:nvPr/>
        </p:nvSpPr>
        <p:spPr>
          <a:xfrm>
            <a:off x="5175406" y="2916880"/>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5"/>
          <p:cNvSpPr/>
          <p:nvPr/>
        </p:nvSpPr>
        <p:spPr>
          <a:xfrm>
            <a:off x="5175406" y="3463376"/>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5"/>
          <p:cNvSpPr/>
          <p:nvPr/>
        </p:nvSpPr>
        <p:spPr>
          <a:xfrm>
            <a:off x="5175406" y="4009872"/>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5"/>
          <p:cNvSpPr/>
          <p:nvPr/>
        </p:nvSpPr>
        <p:spPr>
          <a:xfrm>
            <a:off x="5175406" y="2370383"/>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5"/>
          <p:cNvSpPr txBox="1"/>
          <p:nvPr/>
        </p:nvSpPr>
        <p:spPr>
          <a:xfrm>
            <a:off x="4249836" y="2530234"/>
            <a:ext cx="865800" cy="17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Finish</a:t>
            </a:r>
            <a:endParaRPr>
              <a:solidFill>
                <a:schemeClr val="lt1"/>
              </a:solidFill>
              <a:latin typeface="Bai Jamjuree"/>
              <a:ea typeface="Bai Jamjuree"/>
              <a:cs typeface="Bai Jamjuree"/>
              <a:sym typeface="Bai Jamjuree"/>
            </a:endParaRPr>
          </a:p>
        </p:txBody>
      </p:sp>
      <p:sp>
        <p:nvSpPr>
          <p:cNvPr id="3350" name="Google Shape;3350;p85"/>
          <p:cNvSpPr txBox="1"/>
          <p:nvPr/>
        </p:nvSpPr>
        <p:spPr>
          <a:xfrm>
            <a:off x="3558242" y="3076725"/>
            <a:ext cx="1557300" cy="17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Last task</a:t>
            </a:r>
            <a:endParaRPr>
              <a:solidFill>
                <a:schemeClr val="lt1"/>
              </a:solidFill>
              <a:latin typeface="Bai Jamjuree"/>
              <a:ea typeface="Bai Jamjuree"/>
              <a:cs typeface="Bai Jamjuree"/>
              <a:sym typeface="Bai Jamjuree"/>
            </a:endParaRPr>
          </a:p>
        </p:txBody>
      </p:sp>
      <p:sp>
        <p:nvSpPr>
          <p:cNvPr id="3351" name="Google Shape;3351;p85"/>
          <p:cNvSpPr txBox="1"/>
          <p:nvPr/>
        </p:nvSpPr>
        <p:spPr>
          <a:xfrm>
            <a:off x="3558316" y="3623225"/>
            <a:ext cx="1557300" cy="17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Small task</a:t>
            </a:r>
            <a:endParaRPr>
              <a:solidFill>
                <a:schemeClr val="lt1"/>
              </a:solidFill>
              <a:latin typeface="Bai Jamjuree"/>
              <a:ea typeface="Bai Jamjuree"/>
              <a:cs typeface="Bai Jamjuree"/>
              <a:sym typeface="Bai Jamjuree"/>
            </a:endParaRPr>
          </a:p>
        </p:txBody>
      </p:sp>
      <p:sp>
        <p:nvSpPr>
          <p:cNvPr id="3352" name="Google Shape;3352;p85"/>
          <p:cNvSpPr txBox="1"/>
          <p:nvPr/>
        </p:nvSpPr>
        <p:spPr>
          <a:xfrm>
            <a:off x="3461790" y="4169725"/>
            <a:ext cx="1653900" cy="17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Initial task</a:t>
            </a:r>
            <a:endParaRPr>
              <a:solidFill>
                <a:schemeClr val="lt1"/>
              </a:solidFill>
              <a:latin typeface="Bai Jamjuree"/>
              <a:ea typeface="Bai Jamjuree"/>
              <a:cs typeface="Bai Jamjuree"/>
              <a:sym typeface="Bai Jamjuree"/>
            </a:endParaRPr>
          </a:p>
        </p:txBody>
      </p:sp>
      <p:grpSp>
        <p:nvGrpSpPr>
          <p:cNvPr id="3353" name="Google Shape;3353;p85"/>
          <p:cNvGrpSpPr/>
          <p:nvPr/>
        </p:nvGrpSpPr>
        <p:grpSpPr>
          <a:xfrm>
            <a:off x="373827" y="4728470"/>
            <a:ext cx="1965289" cy="517060"/>
            <a:chOff x="3539975" y="3523525"/>
            <a:chExt cx="745925" cy="196250"/>
          </a:xfrm>
        </p:grpSpPr>
        <p:sp>
          <p:nvSpPr>
            <p:cNvPr id="3354" name="Google Shape;3354;p85"/>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5"/>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5"/>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5"/>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5"/>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5"/>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5"/>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5"/>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5"/>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5"/>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5"/>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5"/>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5"/>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5"/>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5"/>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5"/>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0" name="Google Shape;3370;p85"/>
          <p:cNvSpPr/>
          <p:nvPr/>
        </p:nvSpPr>
        <p:spPr>
          <a:xfrm>
            <a:off x="5904016" y="2370345"/>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5"/>
          <p:cNvSpPr/>
          <p:nvPr/>
        </p:nvSpPr>
        <p:spPr>
          <a:xfrm>
            <a:off x="6632610" y="2370345"/>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5"/>
          <p:cNvSpPr/>
          <p:nvPr/>
        </p:nvSpPr>
        <p:spPr>
          <a:xfrm>
            <a:off x="7361204" y="2370345"/>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5"/>
          <p:cNvSpPr/>
          <p:nvPr/>
        </p:nvSpPr>
        <p:spPr>
          <a:xfrm>
            <a:off x="8089798" y="2370345"/>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5"/>
          <p:cNvSpPr/>
          <p:nvPr/>
        </p:nvSpPr>
        <p:spPr>
          <a:xfrm>
            <a:off x="5904016" y="2916841"/>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5"/>
          <p:cNvSpPr/>
          <p:nvPr/>
        </p:nvSpPr>
        <p:spPr>
          <a:xfrm>
            <a:off x="6632610" y="2916841"/>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5"/>
          <p:cNvSpPr/>
          <p:nvPr/>
        </p:nvSpPr>
        <p:spPr>
          <a:xfrm>
            <a:off x="7361204" y="2916841"/>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5"/>
          <p:cNvSpPr/>
          <p:nvPr/>
        </p:nvSpPr>
        <p:spPr>
          <a:xfrm>
            <a:off x="8089798" y="2916841"/>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5"/>
          <p:cNvSpPr/>
          <p:nvPr/>
        </p:nvSpPr>
        <p:spPr>
          <a:xfrm>
            <a:off x="5904016" y="3463338"/>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5"/>
          <p:cNvSpPr/>
          <p:nvPr/>
        </p:nvSpPr>
        <p:spPr>
          <a:xfrm>
            <a:off x="6632610" y="3463338"/>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5"/>
          <p:cNvSpPr/>
          <p:nvPr/>
        </p:nvSpPr>
        <p:spPr>
          <a:xfrm>
            <a:off x="7361204" y="3463338"/>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5"/>
          <p:cNvSpPr/>
          <p:nvPr/>
        </p:nvSpPr>
        <p:spPr>
          <a:xfrm>
            <a:off x="8089798" y="3463338"/>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5"/>
          <p:cNvSpPr/>
          <p:nvPr/>
        </p:nvSpPr>
        <p:spPr>
          <a:xfrm>
            <a:off x="5904016" y="4009834"/>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5"/>
          <p:cNvSpPr/>
          <p:nvPr/>
        </p:nvSpPr>
        <p:spPr>
          <a:xfrm>
            <a:off x="6632610" y="4009834"/>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5"/>
          <p:cNvSpPr/>
          <p:nvPr/>
        </p:nvSpPr>
        <p:spPr>
          <a:xfrm>
            <a:off x="7361204" y="4009834"/>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5"/>
          <p:cNvSpPr/>
          <p:nvPr/>
        </p:nvSpPr>
        <p:spPr>
          <a:xfrm>
            <a:off x="8089798" y="4009834"/>
            <a:ext cx="669300" cy="496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5"/>
          <p:cNvSpPr/>
          <p:nvPr/>
        </p:nvSpPr>
        <p:spPr>
          <a:xfrm>
            <a:off x="6240191" y="4088671"/>
            <a:ext cx="336600" cy="17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5"/>
          <p:cNvSpPr/>
          <p:nvPr/>
        </p:nvSpPr>
        <p:spPr>
          <a:xfrm>
            <a:off x="5175421" y="4254489"/>
            <a:ext cx="1061400" cy="17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5"/>
          <p:cNvSpPr/>
          <p:nvPr/>
        </p:nvSpPr>
        <p:spPr>
          <a:xfrm>
            <a:off x="4666120" y="4542820"/>
            <a:ext cx="181800" cy="17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5"/>
          <p:cNvSpPr txBox="1"/>
          <p:nvPr/>
        </p:nvSpPr>
        <p:spPr>
          <a:xfrm>
            <a:off x="3344874" y="4542825"/>
            <a:ext cx="1241400" cy="17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Critical</a:t>
            </a:r>
            <a:endParaRPr>
              <a:solidFill>
                <a:schemeClr val="lt1"/>
              </a:solidFill>
              <a:latin typeface="Bai Jamjuree"/>
              <a:ea typeface="Bai Jamjuree"/>
              <a:cs typeface="Bai Jamjuree"/>
              <a:sym typeface="Bai Jamjuree"/>
            </a:endParaRPr>
          </a:p>
        </p:txBody>
      </p:sp>
      <p:sp>
        <p:nvSpPr>
          <p:cNvPr id="3390" name="Google Shape;3390;p85"/>
          <p:cNvSpPr/>
          <p:nvPr/>
        </p:nvSpPr>
        <p:spPr>
          <a:xfrm>
            <a:off x="4666120" y="4842030"/>
            <a:ext cx="181800" cy="17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5"/>
          <p:cNvSpPr txBox="1"/>
          <p:nvPr/>
        </p:nvSpPr>
        <p:spPr>
          <a:xfrm>
            <a:off x="3334475" y="4839625"/>
            <a:ext cx="1241400" cy="17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Not critical</a:t>
            </a:r>
            <a:endParaRPr>
              <a:solidFill>
                <a:schemeClr val="lt1"/>
              </a:solidFill>
              <a:latin typeface="Bai Jamjuree"/>
              <a:ea typeface="Bai Jamjuree"/>
              <a:cs typeface="Bai Jamjuree"/>
              <a:sym typeface="Bai Jamjuree"/>
            </a:endParaRPr>
          </a:p>
        </p:txBody>
      </p:sp>
      <p:sp>
        <p:nvSpPr>
          <p:cNvPr id="3392" name="Google Shape;3392;p85"/>
          <p:cNvSpPr/>
          <p:nvPr/>
        </p:nvSpPr>
        <p:spPr>
          <a:xfrm>
            <a:off x="6633430" y="3713890"/>
            <a:ext cx="336600" cy="17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5"/>
          <p:cNvSpPr/>
          <p:nvPr/>
        </p:nvSpPr>
        <p:spPr>
          <a:xfrm>
            <a:off x="6965978" y="3541704"/>
            <a:ext cx="336600" cy="17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5"/>
          <p:cNvSpPr/>
          <p:nvPr/>
        </p:nvSpPr>
        <p:spPr>
          <a:xfrm>
            <a:off x="7362407" y="3165214"/>
            <a:ext cx="669300" cy="17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5"/>
          <p:cNvSpPr/>
          <p:nvPr/>
        </p:nvSpPr>
        <p:spPr>
          <a:xfrm>
            <a:off x="7694955" y="2993027"/>
            <a:ext cx="336600" cy="17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5"/>
          <p:cNvSpPr/>
          <p:nvPr/>
        </p:nvSpPr>
        <p:spPr>
          <a:xfrm>
            <a:off x="8091383" y="2618040"/>
            <a:ext cx="500700" cy="17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5"/>
          <p:cNvSpPr/>
          <p:nvPr/>
        </p:nvSpPr>
        <p:spPr>
          <a:xfrm>
            <a:off x="8294963" y="2445852"/>
            <a:ext cx="465600" cy="17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5"/>
          <p:cNvSpPr txBox="1"/>
          <p:nvPr/>
        </p:nvSpPr>
        <p:spPr>
          <a:xfrm>
            <a:off x="4461220" y="62210"/>
            <a:ext cx="3721500" cy="1611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sz="2100">
                <a:solidFill>
                  <a:schemeClr val="lt1"/>
                </a:solidFill>
                <a:latin typeface="Aldrich"/>
                <a:ea typeface="Aldrich"/>
                <a:cs typeface="Aldrich"/>
                <a:sym typeface="Aldrich"/>
              </a:rPr>
              <a:t>Exploitation</a:t>
            </a:r>
            <a:endParaRPr sz="2100">
              <a:solidFill>
                <a:schemeClr val="lt1"/>
              </a:solidFill>
              <a:latin typeface="Aldrich"/>
              <a:ea typeface="Aldrich"/>
              <a:cs typeface="Aldrich"/>
              <a:sym typeface="Aldrich"/>
            </a:endParaRPr>
          </a:p>
          <a:p>
            <a:pPr indent="0" lvl="0" marL="0" marR="0" rtl="0" algn="r">
              <a:lnSpc>
                <a:spcPct val="100000"/>
              </a:lnSpc>
              <a:spcBef>
                <a:spcPts val="0"/>
              </a:spcBef>
              <a:spcAft>
                <a:spcPts val="0"/>
              </a:spcAft>
              <a:buNone/>
            </a:pPr>
            <a:r>
              <a:t/>
            </a:r>
            <a:endParaRPr sz="2100">
              <a:solidFill>
                <a:schemeClr val="lt1"/>
              </a:solidFill>
              <a:latin typeface="Aldrich"/>
              <a:ea typeface="Aldrich"/>
              <a:cs typeface="Aldrich"/>
              <a:sym typeface="Aldrich"/>
            </a:endParaRPr>
          </a:p>
        </p:txBody>
      </p:sp>
      <p:sp>
        <p:nvSpPr>
          <p:cNvPr id="3399" name="Google Shape;3399;p85"/>
          <p:cNvSpPr txBox="1"/>
          <p:nvPr/>
        </p:nvSpPr>
        <p:spPr>
          <a:xfrm>
            <a:off x="4461220" y="341286"/>
            <a:ext cx="3721500" cy="1611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a:solidFill>
                  <a:schemeClr val="lt1"/>
                </a:solidFill>
                <a:latin typeface="Bai Jamjuree"/>
                <a:ea typeface="Bai Jamjuree"/>
                <a:cs typeface="Bai Jamjuree"/>
                <a:sym typeface="Bai Jamjuree"/>
              </a:rPr>
              <a:t>Mercury is the closest planet to the Sun </a:t>
            </a:r>
            <a:endParaRPr>
              <a:solidFill>
                <a:schemeClr val="lt1"/>
              </a:solidFill>
              <a:latin typeface="Bai Jamjuree"/>
              <a:ea typeface="Bai Jamjuree"/>
              <a:cs typeface="Bai Jamjuree"/>
              <a:sym typeface="Bai Jamjuree"/>
            </a:endParaRPr>
          </a:p>
        </p:txBody>
      </p:sp>
      <p:sp>
        <p:nvSpPr>
          <p:cNvPr id="3400" name="Google Shape;3400;p85"/>
          <p:cNvSpPr txBox="1"/>
          <p:nvPr/>
        </p:nvSpPr>
        <p:spPr>
          <a:xfrm>
            <a:off x="4461522" y="533526"/>
            <a:ext cx="3720900" cy="161100"/>
          </a:xfrm>
          <a:prstGeom prst="rect">
            <a:avLst/>
          </a:prstGeom>
          <a:noFill/>
          <a:ln>
            <a:noFill/>
          </a:ln>
        </p:spPr>
        <p:txBody>
          <a:bodyPr anchorCtr="0" anchor="t" bIns="0" lIns="0" spcFirstLastPara="1" rIns="0" wrap="square" tIns="6350">
            <a:noAutofit/>
          </a:bodyPr>
          <a:lstStyle/>
          <a:p>
            <a:pPr indent="0" lvl="0" marL="0" rtl="0" algn="r">
              <a:spcBef>
                <a:spcPts val="0"/>
              </a:spcBef>
              <a:spcAft>
                <a:spcPts val="0"/>
              </a:spcAft>
              <a:buClr>
                <a:srgbClr val="000000"/>
              </a:buClr>
              <a:buFont typeface="Arial"/>
              <a:buNone/>
            </a:pPr>
            <a:r>
              <a:rPr lang="en" sz="2100">
                <a:solidFill>
                  <a:schemeClr val="lt2"/>
                </a:solidFill>
                <a:latin typeface="Aldrich"/>
                <a:ea typeface="Aldrich"/>
                <a:cs typeface="Aldrich"/>
                <a:sym typeface="Aldrich"/>
              </a:rPr>
              <a:t>Architecture design</a:t>
            </a:r>
            <a:endParaRPr sz="2100">
              <a:solidFill>
                <a:schemeClr val="lt2"/>
              </a:solidFill>
              <a:latin typeface="Aldrich"/>
              <a:ea typeface="Aldrich"/>
              <a:cs typeface="Aldrich"/>
              <a:sym typeface="Aldrich"/>
            </a:endParaRPr>
          </a:p>
          <a:p>
            <a:pPr indent="0" lvl="0" marL="0" marR="0" rtl="0" algn="r">
              <a:lnSpc>
                <a:spcPct val="100000"/>
              </a:lnSpc>
              <a:spcBef>
                <a:spcPts val="0"/>
              </a:spcBef>
              <a:spcAft>
                <a:spcPts val="0"/>
              </a:spcAft>
              <a:buNone/>
            </a:pPr>
            <a:r>
              <a:t/>
            </a:r>
            <a:endParaRPr sz="2100">
              <a:solidFill>
                <a:schemeClr val="lt2"/>
              </a:solidFill>
              <a:latin typeface="Aldrich"/>
              <a:ea typeface="Aldrich"/>
              <a:cs typeface="Aldrich"/>
              <a:sym typeface="Aldrich"/>
            </a:endParaRPr>
          </a:p>
          <a:p>
            <a:pPr indent="0" lvl="0" marL="0" marR="0" rtl="0" algn="r">
              <a:lnSpc>
                <a:spcPct val="100000"/>
              </a:lnSpc>
              <a:spcBef>
                <a:spcPts val="0"/>
              </a:spcBef>
              <a:spcAft>
                <a:spcPts val="0"/>
              </a:spcAft>
              <a:buNone/>
            </a:pPr>
            <a:r>
              <a:t/>
            </a:r>
            <a:endParaRPr sz="2100">
              <a:solidFill>
                <a:schemeClr val="lt2"/>
              </a:solidFill>
              <a:latin typeface="Aldrich"/>
              <a:ea typeface="Aldrich"/>
              <a:cs typeface="Aldrich"/>
              <a:sym typeface="Aldrich"/>
            </a:endParaRPr>
          </a:p>
        </p:txBody>
      </p:sp>
      <p:sp>
        <p:nvSpPr>
          <p:cNvPr id="3401" name="Google Shape;3401;p85"/>
          <p:cNvSpPr txBox="1"/>
          <p:nvPr/>
        </p:nvSpPr>
        <p:spPr>
          <a:xfrm>
            <a:off x="4461522" y="813307"/>
            <a:ext cx="3720900" cy="161100"/>
          </a:xfrm>
          <a:prstGeom prst="rect">
            <a:avLst/>
          </a:prstGeom>
          <a:noFill/>
          <a:ln>
            <a:noFill/>
          </a:ln>
        </p:spPr>
        <p:txBody>
          <a:bodyPr anchorCtr="0" anchor="t" bIns="0" lIns="0" spcFirstLastPara="1" rIns="0" wrap="square" tIns="6350">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Venus is the second planet from the Sun </a:t>
            </a:r>
            <a:endParaRPr>
              <a:solidFill>
                <a:schemeClr val="lt1"/>
              </a:solidFill>
              <a:latin typeface="Bai Jamjuree"/>
              <a:ea typeface="Bai Jamjuree"/>
              <a:cs typeface="Bai Jamjuree"/>
              <a:sym typeface="Bai Jamjuree"/>
            </a:endParaRPr>
          </a:p>
          <a:p>
            <a:pPr indent="0" lvl="0" marL="0" marR="0" rtl="0" algn="r">
              <a:lnSpc>
                <a:spcPct val="100000"/>
              </a:lnSpc>
              <a:spcBef>
                <a:spcPts val="0"/>
              </a:spcBef>
              <a:spcAft>
                <a:spcPts val="0"/>
              </a:spcAft>
              <a:buNone/>
            </a:pPr>
            <a:r>
              <a:t/>
            </a:r>
            <a:endParaRPr>
              <a:solidFill>
                <a:schemeClr val="lt1"/>
              </a:solidFill>
              <a:latin typeface="Bai Jamjuree"/>
              <a:ea typeface="Bai Jamjuree"/>
              <a:cs typeface="Bai Jamjuree"/>
              <a:sym typeface="Bai Jamjuree"/>
            </a:endParaRPr>
          </a:p>
        </p:txBody>
      </p:sp>
      <p:sp>
        <p:nvSpPr>
          <p:cNvPr id="3402" name="Google Shape;3402;p85"/>
          <p:cNvSpPr txBox="1"/>
          <p:nvPr/>
        </p:nvSpPr>
        <p:spPr>
          <a:xfrm flipH="1">
            <a:off x="4460934" y="1004843"/>
            <a:ext cx="3721500" cy="1611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sz="2100">
                <a:solidFill>
                  <a:schemeClr val="dk2"/>
                </a:solidFill>
                <a:latin typeface="Aldrich"/>
                <a:ea typeface="Aldrich"/>
                <a:cs typeface="Aldrich"/>
                <a:sym typeface="Aldrich"/>
              </a:rPr>
              <a:t>Project management</a:t>
            </a:r>
            <a:endParaRPr sz="2100">
              <a:solidFill>
                <a:schemeClr val="dk2"/>
              </a:solidFill>
              <a:latin typeface="Aldrich"/>
              <a:ea typeface="Aldrich"/>
              <a:cs typeface="Aldrich"/>
              <a:sym typeface="Aldrich"/>
            </a:endParaRPr>
          </a:p>
          <a:p>
            <a:pPr indent="0" lvl="0" marL="0" marR="0" rtl="0" algn="r">
              <a:lnSpc>
                <a:spcPct val="100000"/>
              </a:lnSpc>
              <a:spcBef>
                <a:spcPts val="0"/>
              </a:spcBef>
              <a:spcAft>
                <a:spcPts val="0"/>
              </a:spcAft>
              <a:buNone/>
            </a:pPr>
            <a:r>
              <a:t/>
            </a:r>
            <a:endParaRPr sz="2100">
              <a:solidFill>
                <a:schemeClr val="dk2"/>
              </a:solidFill>
              <a:latin typeface="Aldrich"/>
              <a:ea typeface="Aldrich"/>
              <a:cs typeface="Aldrich"/>
              <a:sym typeface="Aldrich"/>
            </a:endParaRPr>
          </a:p>
        </p:txBody>
      </p:sp>
      <p:sp>
        <p:nvSpPr>
          <p:cNvPr id="3403" name="Google Shape;3403;p85"/>
          <p:cNvSpPr txBox="1"/>
          <p:nvPr/>
        </p:nvSpPr>
        <p:spPr>
          <a:xfrm flipH="1">
            <a:off x="4460934" y="1285329"/>
            <a:ext cx="3721500" cy="161100"/>
          </a:xfrm>
          <a:prstGeom prst="rect">
            <a:avLst/>
          </a:prstGeom>
          <a:noFill/>
          <a:ln>
            <a:noFill/>
          </a:ln>
        </p:spPr>
        <p:txBody>
          <a:bodyPr anchorCtr="0" anchor="t" bIns="0" lIns="0" spcFirstLastPara="1" rIns="0" wrap="square" tIns="6350">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Jupiter is the biggest planet of them all </a:t>
            </a:r>
            <a:endParaRPr>
              <a:solidFill>
                <a:schemeClr val="lt1"/>
              </a:solidFill>
              <a:latin typeface="Bai Jamjuree"/>
              <a:ea typeface="Bai Jamjuree"/>
              <a:cs typeface="Bai Jamjuree"/>
              <a:sym typeface="Bai Jamjuree"/>
            </a:endParaRPr>
          </a:p>
        </p:txBody>
      </p:sp>
      <p:sp>
        <p:nvSpPr>
          <p:cNvPr id="3404" name="Google Shape;3404;p85"/>
          <p:cNvSpPr txBox="1"/>
          <p:nvPr/>
        </p:nvSpPr>
        <p:spPr>
          <a:xfrm flipH="1">
            <a:off x="4461534" y="1476159"/>
            <a:ext cx="3720900" cy="161100"/>
          </a:xfrm>
          <a:prstGeom prst="rect">
            <a:avLst/>
          </a:prstGeom>
          <a:noFill/>
          <a:ln>
            <a:noFill/>
          </a:ln>
        </p:spPr>
        <p:txBody>
          <a:bodyPr anchorCtr="0" anchor="t" bIns="0" lIns="0" spcFirstLastPara="1" rIns="0" wrap="square" tIns="6350">
            <a:noAutofit/>
          </a:bodyPr>
          <a:lstStyle/>
          <a:p>
            <a:pPr indent="0" lvl="0" marL="0" rtl="0" algn="r">
              <a:spcBef>
                <a:spcPts val="0"/>
              </a:spcBef>
              <a:spcAft>
                <a:spcPts val="0"/>
              </a:spcAft>
              <a:buNone/>
            </a:pPr>
            <a:r>
              <a:rPr lang="en" sz="2100">
                <a:solidFill>
                  <a:schemeClr val="accent1"/>
                </a:solidFill>
                <a:latin typeface="Aldrich"/>
                <a:ea typeface="Aldrich"/>
                <a:cs typeface="Aldrich"/>
                <a:sym typeface="Aldrich"/>
              </a:rPr>
              <a:t>Dissemination</a:t>
            </a:r>
            <a:endParaRPr sz="2100">
              <a:solidFill>
                <a:schemeClr val="accent1"/>
              </a:solidFill>
              <a:latin typeface="Aldrich"/>
              <a:ea typeface="Aldrich"/>
              <a:cs typeface="Aldrich"/>
              <a:sym typeface="Aldrich"/>
            </a:endParaRPr>
          </a:p>
          <a:p>
            <a:pPr indent="0" lvl="0" marL="0" marR="0" rtl="0" algn="r">
              <a:lnSpc>
                <a:spcPct val="100000"/>
              </a:lnSpc>
              <a:spcBef>
                <a:spcPts val="0"/>
              </a:spcBef>
              <a:spcAft>
                <a:spcPts val="0"/>
              </a:spcAft>
              <a:buNone/>
            </a:pPr>
            <a:r>
              <a:t/>
            </a:r>
            <a:endParaRPr sz="2100">
              <a:solidFill>
                <a:schemeClr val="accent1"/>
              </a:solidFill>
              <a:latin typeface="Aldrich"/>
              <a:ea typeface="Aldrich"/>
              <a:cs typeface="Aldrich"/>
              <a:sym typeface="Aldrich"/>
            </a:endParaRPr>
          </a:p>
          <a:p>
            <a:pPr indent="0" lvl="0" marL="0" marR="0" rtl="0" algn="r">
              <a:lnSpc>
                <a:spcPct val="100000"/>
              </a:lnSpc>
              <a:spcBef>
                <a:spcPts val="0"/>
              </a:spcBef>
              <a:spcAft>
                <a:spcPts val="0"/>
              </a:spcAft>
              <a:buNone/>
            </a:pPr>
            <a:r>
              <a:t/>
            </a:r>
            <a:endParaRPr sz="2100">
              <a:solidFill>
                <a:schemeClr val="accent1"/>
              </a:solidFill>
              <a:latin typeface="Aldrich"/>
              <a:ea typeface="Aldrich"/>
              <a:cs typeface="Aldrich"/>
              <a:sym typeface="Aldrich"/>
            </a:endParaRPr>
          </a:p>
        </p:txBody>
      </p:sp>
      <p:sp>
        <p:nvSpPr>
          <p:cNvPr id="3405" name="Google Shape;3405;p85"/>
          <p:cNvSpPr txBox="1"/>
          <p:nvPr/>
        </p:nvSpPr>
        <p:spPr>
          <a:xfrm flipH="1">
            <a:off x="4461534" y="1757351"/>
            <a:ext cx="3720900" cy="1611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None/>
            </a:pPr>
            <a:r>
              <a:rPr lang="en">
                <a:solidFill>
                  <a:schemeClr val="lt1"/>
                </a:solidFill>
                <a:latin typeface="Bai Jamjuree"/>
                <a:ea typeface="Bai Jamjuree"/>
                <a:cs typeface="Bai Jamjuree"/>
                <a:sym typeface="Bai Jamjuree"/>
              </a:rPr>
              <a:t>Neptune is the farthest planet from the Sun</a:t>
            </a:r>
            <a:endParaRPr>
              <a:solidFill>
                <a:schemeClr val="lt1"/>
              </a:solidFill>
              <a:latin typeface="Bai Jamjuree"/>
              <a:ea typeface="Bai Jamjuree"/>
              <a:cs typeface="Bai Jamjuree"/>
              <a:sym typeface="Bai Jamjuree"/>
            </a:endParaRPr>
          </a:p>
          <a:p>
            <a:pPr indent="0" lvl="0" marL="0" marR="0" rtl="0" algn="r">
              <a:lnSpc>
                <a:spcPct val="100000"/>
              </a:lnSpc>
              <a:spcBef>
                <a:spcPts val="0"/>
              </a:spcBef>
              <a:spcAft>
                <a:spcPts val="0"/>
              </a:spcAft>
              <a:buNone/>
            </a:pPr>
            <a:r>
              <a:t/>
            </a:r>
            <a:endParaRPr>
              <a:solidFill>
                <a:schemeClr val="lt1"/>
              </a:solidFill>
              <a:latin typeface="Bai Jamjuree"/>
              <a:ea typeface="Bai Jamjuree"/>
              <a:cs typeface="Bai Jamjuree"/>
              <a:sym typeface="Bai Jamjuree"/>
            </a:endParaRPr>
          </a:p>
        </p:txBody>
      </p:sp>
      <p:sp>
        <p:nvSpPr>
          <p:cNvPr id="3406" name="Google Shape;3406;p85"/>
          <p:cNvSpPr txBox="1"/>
          <p:nvPr/>
        </p:nvSpPr>
        <p:spPr>
          <a:xfrm flipH="1">
            <a:off x="8175525" y="1551671"/>
            <a:ext cx="840300" cy="1611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None/>
            </a:pPr>
            <a:r>
              <a:rPr lang="en" sz="2100">
                <a:solidFill>
                  <a:schemeClr val="accent1"/>
                </a:solidFill>
                <a:latin typeface="Aldrich"/>
                <a:ea typeface="Aldrich"/>
                <a:cs typeface="Aldrich"/>
                <a:sym typeface="Aldrich"/>
              </a:rPr>
              <a:t>15%</a:t>
            </a:r>
            <a:endParaRPr sz="2100">
              <a:solidFill>
                <a:schemeClr val="accent1"/>
              </a:solidFill>
              <a:latin typeface="Aldrich"/>
              <a:ea typeface="Aldrich"/>
              <a:cs typeface="Aldrich"/>
              <a:sym typeface="Aldrich"/>
            </a:endParaRPr>
          </a:p>
          <a:p>
            <a:pPr indent="0" lvl="0" marL="0" marR="0" rtl="0" algn="ctr">
              <a:lnSpc>
                <a:spcPct val="100000"/>
              </a:lnSpc>
              <a:spcBef>
                <a:spcPts val="0"/>
              </a:spcBef>
              <a:spcAft>
                <a:spcPts val="0"/>
              </a:spcAft>
              <a:buNone/>
            </a:pPr>
            <a:r>
              <a:t/>
            </a:r>
            <a:endParaRPr sz="2100">
              <a:solidFill>
                <a:schemeClr val="accent1"/>
              </a:solidFill>
              <a:latin typeface="Aldrich"/>
              <a:ea typeface="Aldrich"/>
              <a:cs typeface="Aldrich"/>
              <a:sym typeface="Aldrich"/>
            </a:endParaRPr>
          </a:p>
          <a:p>
            <a:pPr indent="0" lvl="0" marL="0" marR="0" rtl="0" algn="ctr">
              <a:lnSpc>
                <a:spcPct val="100000"/>
              </a:lnSpc>
              <a:spcBef>
                <a:spcPts val="0"/>
              </a:spcBef>
              <a:spcAft>
                <a:spcPts val="0"/>
              </a:spcAft>
              <a:buNone/>
            </a:pPr>
            <a:r>
              <a:t/>
            </a:r>
            <a:endParaRPr sz="2100">
              <a:solidFill>
                <a:schemeClr val="accent1"/>
              </a:solidFill>
              <a:latin typeface="Aldrich"/>
              <a:ea typeface="Aldrich"/>
              <a:cs typeface="Aldrich"/>
              <a:sym typeface="Aldrich"/>
            </a:endParaRPr>
          </a:p>
        </p:txBody>
      </p:sp>
      <p:sp>
        <p:nvSpPr>
          <p:cNvPr id="3407" name="Google Shape;3407;p85"/>
          <p:cNvSpPr txBox="1"/>
          <p:nvPr/>
        </p:nvSpPr>
        <p:spPr>
          <a:xfrm>
            <a:off x="8175259" y="133175"/>
            <a:ext cx="840300" cy="1611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2100">
                <a:solidFill>
                  <a:schemeClr val="lt1"/>
                </a:solidFill>
                <a:latin typeface="Aldrich"/>
                <a:ea typeface="Aldrich"/>
                <a:cs typeface="Aldrich"/>
                <a:sym typeface="Aldrich"/>
              </a:rPr>
              <a:t>40%</a:t>
            </a:r>
            <a:endParaRPr sz="2100">
              <a:solidFill>
                <a:schemeClr val="lt1"/>
              </a:solidFill>
              <a:latin typeface="Aldrich"/>
              <a:ea typeface="Aldrich"/>
              <a:cs typeface="Aldrich"/>
              <a:sym typeface="Aldrich"/>
            </a:endParaRPr>
          </a:p>
          <a:p>
            <a:pPr indent="0" lvl="0" marL="0" marR="0" rtl="0" algn="ctr">
              <a:lnSpc>
                <a:spcPct val="100000"/>
              </a:lnSpc>
              <a:spcBef>
                <a:spcPts val="0"/>
              </a:spcBef>
              <a:spcAft>
                <a:spcPts val="0"/>
              </a:spcAft>
              <a:buNone/>
            </a:pPr>
            <a:r>
              <a:t/>
            </a:r>
            <a:endParaRPr sz="2100">
              <a:solidFill>
                <a:schemeClr val="lt1"/>
              </a:solidFill>
              <a:latin typeface="Aldrich"/>
              <a:ea typeface="Aldrich"/>
              <a:cs typeface="Aldrich"/>
              <a:sym typeface="Aldrich"/>
            </a:endParaRPr>
          </a:p>
        </p:txBody>
      </p:sp>
      <p:sp>
        <p:nvSpPr>
          <p:cNvPr id="3408" name="Google Shape;3408;p85"/>
          <p:cNvSpPr txBox="1"/>
          <p:nvPr/>
        </p:nvSpPr>
        <p:spPr>
          <a:xfrm>
            <a:off x="8175259" y="606007"/>
            <a:ext cx="840300" cy="1611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rgbClr val="000000"/>
              </a:buClr>
              <a:buFont typeface="Arial"/>
              <a:buNone/>
            </a:pPr>
            <a:r>
              <a:rPr lang="en" sz="2100">
                <a:solidFill>
                  <a:schemeClr val="lt2"/>
                </a:solidFill>
                <a:latin typeface="Aldrich"/>
                <a:ea typeface="Aldrich"/>
                <a:cs typeface="Aldrich"/>
                <a:sym typeface="Aldrich"/>
              </a:rPr>
              <a:t>25%</a:t>
            </a:r>
            <a:endParaRPr sz="2100">
              <a:solidFill>
                <a:schemeClr val="lt2"/>
              </a:solidFill>
              <a:latin typeface="Aldrich"/>
              <a:ea typeface="Aldrich"/>
              <a:cs typeface="Aldrich"/>
              <a:sym typeface="Aldrich"/>
            </a:endParaRPr>
          </a:p>
          <a:p>
            <a:pPr indent="0" lvl="0" marL="0" marR="0" rtl="0" algn="ctr">
              <a:lnSpc>
                <a:spcPct val="100000"/>
              </a:lnSpc>
              <a:spcBef>
                <a:spcPts val="0"/>
              </a:spcBef>
              <a:spcAft>
                <a:spcPts val="0"/>
              </a:spcAft>
              <a:buNone/>
            </a:pPr>
            <a:r>
              <a:t/>
            </a:r>
            <a:endParaRPr sz="2100">
              <a:solidFill>
                <a:schemeClr val="lt2"/>
              </a:solidFill>
              <a:latin typeface="Aldrich"/>
              <a:ea typeface="Aldrich"/>
              <a:cs typeface="Aldrich"/>
              <a:sym typeface="Aldrich"/>
            </a:endParaRPr>
          </a:p>
        </p:txBody>
      </p:sp>
      <p:sp>
        <p:nvSpPr>
          <p:cNvPr id="3409" name="Google Shape;3409;p85"/>
          <p:cNvSpPr txBox="1"/>
          <p:nvPr/>
        </p:nvSpPr>
        <p:spPr>
          <a:xfrm flipH="1">
            <a:off x="8175525" y="1078839"/>
            <a:ext cx="840300" cy="1611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lang="en" sz="2100">
                <a:solidFill>
                  <a:schemeClr val="dk2"/>
                </a:solidFill>
                <a:latin typeface="Aldrich"/>
                <a:ea typeface="Aldrich"/>
                <a:cs typeface="Aldrich"/>
                <a:sym typeface="Aldrich"/>
              </a:rPr>
              <a:t>20%</a:t>
            </a:r>
            <a:endParaRPr sz="2100">
              <a:solidFill>
                <a:schemeClr val="dk2"/>
              </a:solidFill>
              <a:latin typeface="Aldrich"/>
              <a:ea typeface="Aldrich"/>
              <a:cs typeface="Aldrich"/>
              <a:sym typeface="Aldrich"/>
            </a:endParaRPr>
          </a:p>
        </p:txBody>
      </p:sp>
      <p:pic>
        <p:nvPicPr>
          <p:cNvPr id="3410" name="Google Shape;3410;p85" title="Gráfico">
            <a:hlinkClick r:id="rId4"/>
          </p:cNvPr>
          <p:cNvPicPr preferRelativeResize="0"/>
          <p:nvPr/>
        </p:nvPicPr>
        <p:blipFill rotWithShape="1">
          <a:blip r:embed="rId5">
            <a:alphaModFix/>
          </a:blip>
          <a:srcRect b="0" l="16392" r="16398" t="0"/>
          <a:stretch/>
        </p:blipFill>
        <p:spPr>
          <a:xfrm>
            <a:off x="631701" y="1427225"/>
            <a:ext cx="3079176" cy="2832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45"/>
                                        </p:tgtEl>
                                        <p:attrNameLst>
                                          <p:attrName>style.visibility</p:attrName>
                                        </p:attrNameLst>
                                      </p:cBhvr>
                                      <p:to>
                                        <p:strVal val="visible"/>
                                      </p:to>
                                    </p:set>
                                    <p:animEffect filter="fade" transition="in">
                                      <p:cBhvr>
                                        <p:cTn dur="1000"/>
                                        <p:tgtEl>
                                          <p:spTgt spid="3345"/>
                                        </p:tgtEl>
                                      </p:cBhvr>
                                    </p:animEffect>
                                  </p:childTnLst>
                                </p:cTn>
                              </p:par>
                              <p:par>
                                <p:cTn fill="hold" nodeType="withEffect" presetClass="entr" presetID="10" presetSubtype="0">
                                  <p:stCondLst>
                                    <p:cond delay="0"/>
                                  </p:stCondLst>
                                  <p:childTnLst>
                                    <p:set>
                                      <p:cBhvr>
                                        <p:cTn dur="1" fill="hold">
                                          <p:stCondLst>
                                            <p:cond delay="0"/>
                                          </p:stCondLst>
                                        </p:cTn>
                                        <p:tgtEl>
                                          <p:spTgt spid="3346"/>
                                        </p:tgtEl>
                                        <p:attrNameLst>
                                          <p:attrName>style.visibility</p:attrName>
                                        </p:attrNameLst>
                                      </p:cBhvr>
                                      <p:to>
                                        <p:strVal val="visible"/>
                                      </p:to>
                                    </p:set>
                                    <p:animEffect filter="fade" transition="in">
                                      <p:cBhvr>
                                        <p:cTn dur="1000"/>
                                        <p:tgtEl>
                                          <p:spTgt spid="3346"/>
                                        </p:tgtEl>
                                      </p:cBhvr>
                                    </p:animEffect>
                                  </p:childTnLst>
                                </p:cTn>
                              </p:par>
                              <p:par>
                                <p:cTn fill="hold" nodeType="withEffect" presetClass="entr" presetID="10" presetSubtype="0">
                                  <p:stCondLst>
                                    <p:cond delay="0"/>
                                  </p:stCondLst>
                                  <p:childTnLst>
                                    <p:set>
                                      <p:cBhvr>
                                        <p:cTn dur="1" fill="hold">
                                          <p:stCondLst>
                                            <p:cond delay="0"/>
                                          </p:stCondLst>
                                        </p:cTn>
                                        <p:tgtEl>
                                          <p:spTgt spid="3347"/>
                                        </p:tgtEl>
                                        <p:attrNameLst>
                                          <p:attrName>style.visibility</p:attrName>
                                        </p:attrNameLst>
                                      </p:cBhvr>
                                      <p:to>
                                        <p:strVal val="visible"/>
                                      </p:to>
                                    </p:set>
                                    <p:animEffect filter="fade" transition="in">
                                      <p:cBhvr>
                                        <p:cTn dur="1000"/>
                                        <p:tgtEl>
                                          <p:spTgt spid="3347"/>
                                        </p:tgtEl>
                                      </p:cBhvr>
                                    </p:animEffect>
                                  </p:childTnLst>
                                </p:cTn>
                              </p:par>
                              <p:par>
                                <p:cTn fill="hold" nodeType="withEffect" presetClass="entr" presetID="10" presetSubtype="0">
                                  <p:stCondLst>
                                    <p:cond delay="0"/>
                                  </p:stCondLst>
                                  <p:childTnLst>
                                    <p:set>
                                      <p:cBhvr>
                                        <p:cTn dur="1" fill="hold">
                                          <p:stCondLst>
                                            <p:cond delay="0"/>
                                          </p:stCondLst>
                                        </p:cTn>
                                        <p:tgtEl>
                                          <p:spTgt spid="3348"/>
                                        </p:tgtEl>
                                        <p:attrNameLst>
                                          <p:attrName>style.visibility</p:attrName>
                                        </p:attrNameLst>
                                      </p:cBhvr>
                                      <p:to>
                                        <p:strVal val="visible"/>
                                      </p:to>
                                    </p:set>
                                    <p:animEffect filter="fade" transition="in">
                                      <p:cBhvr>
                                        <p:cTn dur="1000"/>
                                        <p:tgtEl>
                                          <p:spTgt spid="3348"/>
                                        </p:tgtEl>
                                      </p:cBhvr>
                                    </p:animEffect>
                                  </p:childTnLst>
                                </p:cTn>
                              </p:par>
                              <p:par>
                                <p:cTn fill="hold" nodeType="withEffect" presetClass="entr" presetID="10" presetSubtype="0">
                                  <p:stCondLst>
                                    <p:cond delay="0"/>
                                  </p:stCondLst>
                                  <p:childTnLst>
                                    <p:set>
                                      <p:cBhvr>
                                        <p:cTn dur="1" fill="hold">
                                          <p:stCondLst>
                                            <p:cond delay="0"/>
                                          </p:stCondLst>
                                        </p:cTn>
                                        <p:tgtEl>
                                          <p:spTgt spid="3370"/>
                                        </p:tgtEl>
                                        <p:attrNameLst>
                                          <p:attrName>style.visibility</p:attrName>
                                        </p:attrNameLst>
                                      </p:cBhvr>
                                      <p:to>
                                        <p:strVal val="visible"/>
                                      </p:to>
                                    </p:set>
                                    <p:animEffect filter="fade" transition="in">
                                      <p:cBhvr>
                                        <p:cTn dur="1000"/>
                                        <p:tgtEl>
                                          <p:spTgt spid="3370"/>
                                        </p:tgtEl>
                                      </p:cBhvr>
                                    </p:animEffect>
                                  </p:childTnLst>
                                </p:cTn>
                              </p:par>
                              <p:par>
                                <p:cTn fill="hold" nodeType="withEffect" presetClass="entr" presetID="10" presetSubtype="0">
                                  <p:stCondLst>
                                    <p:cond delay="0"/>
                                  </p:stCondLst>
                                  <p:childTnLst>
                                    <p:set>
                                      <p:cBhvr>
                                        <p:cTn dur="1" fill="hold">
                                          <p:stCondLst>
                                            <p:cond delay="0"/>
                                          </p:stCondLst>
                                        </p:cTn>
                                        <p:tgtEl>
                                          <p:spTgt spid="3371"/>
                                        </p:tgtEl>
                                        <p:attrNameLst>
                                          <p:attrName>style.visibility</p:attrName>
                                        </p:attrNameLst>
                                      </p:cBhvr>
                                      <p:to>
                                        <p:strVal val="visible"/>
                                      </p:to>
                                    </p:set>
                                    <p:animEffect filter="fade" transition="in">
                                      <p:cBhvr>
                                        <p:cTn dur="1000"/>
                                        <p:tgtEl>
                                          <p:spTgt spid="3371"/>
                                        </p:tgtEl>
                                      </p:cBhvr>
                                    </p:animEffect>
                                  </p:childTnLst>
                                </p:cTn>
                              </p:par>
                              <p:par>
                                <p:cTn fill="hold" nodeType="withEffect" presetClass="entr" presetID="10" presetSubtype="0">
                                  <p:stCondLst>
                                    <p:cond delay="0"/>
                                  </p:stCondLst>
                                  <p:childTnLst>
                                    <p:set>
                                      <p:cBhvr>
                                        <p:cTn dur="1" fill="hold">
                                          <p:stCondLst>
                                            <p:cond delay="0"/>
                                          </p:stCondLst>
                                        </p:cTn>
                                        <p:tgtEl>
                                          <p:spTgt spid="3372"/>
                                        </p:tgtEl>
                                        <p:attrNameLst>
                                          <p:attrName>style.visibility</p:attrName>
                                        </p:attrNameLst>
                                      </p:cBhvr>
                                      <p:to>
                                        <p:strVal val="visible"/>
                                      </p:to>
                                    </p:set>
                                    <p:animEffect filter="fade" transition="in">
                                      <p:cBhvr>
                                        <p:cTn dur="1000"/>
                                        <p:tgtEl>
                                          <p:spTgt spid="3372"/>
                                        </p:tgtEl>
                                      </p:cBhvr>
                                    </p:animEffect>
                                  </p:childTnLst>
                                </p:cTn>
                              </p:par>
                              <p:par>
                                <p:cTn fill="hold" nodeType="withEffect" presetClass="entr" presetID="10" presetSubtype="0">
                                  <p:stCondLst>
                                    <p:cond delay="0"/>
                                  </p:stCondLst>
                                  <p:childTnLst>
                                    <p:set>
                                      <p:cBhvr>
                                        <p:cTn dur="1" fill="hold">
                                          <p:stCondLst>
                                            <p:cond delay="0"/>
                                          </p:stCondLst>
                                        </p:cTn>
                                        <p:tgtEl>
                                          <p:spTgt spid="3373"/>
                                        </p:tgtEl>
                                        <p:attrNameLst>
                                          <p:attrName>style.visibility</p:attrName>
                                        </p:attrNameLst>
                                      </p:cBhvr>
                                      <p:to>
                                        <p:strVal val="visible"/>
                                      </p:to>
                                    </p:set>
                                    <p:animEffect filter="fade" transition="in">
                                      <p:cBhvr>
                                        <p:cTn dur="1000"/>
                                        <p:tgtEl>
                                          <p:spTgt spid="3373"/>
                                        </p:tgtEl>
                                      </p:cBhvr>
                                    </p:animEffect>
                                  </p:childTnLst>
                                </p:cTn>
                              </p:par>
                              <p:par>
                                <p:cTn fill="hold" nodeType="withEffect" presetClass="entr" presetID="10" presetSubtype="0">
                                  <p:stCondLst>
                                    <p:cond delay="0"/>
                                  </p:stCondLst>
                                  <p:childTnLst>
                                    <p:set>
                                      <p:cBhvr>
                                        <p:cTn dur="1" fill="hold">
                                          <p:stCondLst>
                                            <p:cond delay="0"/>
                                          </p:stCondLst>
                                        </p:cTn>
                                        <p:tgtEl>
                                          <p:spTgt spid="3374"/>
                                        </p:tgtEl>
                                        <p:attrNameLst>
                                          <p:attrName>style.visibility</p:attrName>
                                        </p:attrNameLst>
                                      </p:cBhvr>
                                      <p:to>
                                        <p:strVal val="visible"/>
                                      </p:to>
                                    </p:set>
                                    <p:animEffect filter="fade" transition="in">
                                      <p:cBhvr>
                                        <p:cTn dur="1000"/>
                                        <p:tgtEl>
                                          <p:spTgt spid="3374"/>
                                        </p:tgtEl>
                                      </p:cBhvr>
                                    </p:animEffect>
                                  </p:childTnLst>
                                </p:cTn>
                              </p:par>
                              <p:par>
                                <p:cTn fill="hold" nodeType="withEffect" presetClass="entr" presetID="10" presetSubtype="0">
                                  <p:stCondLst>
                                    <p:cond delay="0"/>
                                  </p:stCondLst>
                                  <p:childTnLst>
                                    <p:set>
                                      <p:cBhvr>
                                        <p:cTn dur="1" fill="hold">
                                          <p:stCondLst>
                                            <p:cond delay="0"/>
                                          </p:stCondLst>
                                        </p:cTn>
                                        <p:tgtEl>
                                          <p:spTgt spid="3375"/>
                                        </p:tgtEl>
                                        <p:attrNameLst>
                                          <p:attrName>style.visibility</p:attrName>
                                        </p:attrNameLst>
                                      </p:cBhvr>
                                      <p:to>
                                        <p:strVal val="visible"/>
                                      </p:to>
                                    </p:set>
                                    <p:animEffect filter="fade" transition="in">
                                      <p:cBhvr>
                                        <p:cTn dur="1000"/>
                                        <p:tgtEl>
                                          <p:spTgt spid="3375"/>
                                        </p:tgtEl>
                                      </p:cBhvr>
                                    </p:animEffect>
                                  </p:childTnLst>
                                </p:cTn>
                              </p:par>
                              <p:par>
                                <p:cTn fill="hold" nodeType="withEffect" presetClass="entr" presetID="10" presetSubtype="0">
                                  <p:stCondLst>
                                    <p:cond delay="0"/>
                                  </p:stCondLst>
                                  <p:childTnLst>
                                    <p:set>
                                      <p:cBhvr>
                                        <p:cTn dur="1" fill="hold">
                                          <p:stCondLst>
                                            <p:cond delay="0"/>
                                          </p:stCondLst>
                                        </p:cTn>
                                        <p:tgtEl>
                                          <p:spTgt spid="3376"/>
                                        </p:tgtEl>
                                        <p:attrNameLst>
                                          <p:attrName>style.visibility</p:attrName>
                                        </p:attrNameLst>
                                      </p:cBhvr>
                                      <p:to>
                                        <p:strVal val="visible"/>
                                      </p:to>
                                    </p:set>
                                    <p:animEffect filter="fade" transition="in">
                                      <p:cBhvr>
                                        <p:cTn dur="1000"/>
                                        <p:tgtEl>
                                          <p:spTgt spid="3376"/>
                                        </p:tgtEl>
                                      </p:cBhvr>
                                    </p:animEffect>
                                  </p:childTnLst>
                                </p:cTn>
                              </p:par>
                              <p:par>
                                <p:cTn fill="hold" nodeType="withEffect" presetClass="entr" presetID="10" presetSubtype="0">
                                  <p:stCondLst>
                                    <p:cond delay="0"/>
                                  </p:stCondLst>
                                  <p:childTnLst>
                                    <p:set>
                                      <p:cBhvr>
                                        <p:cTn dur="1" fill="hold">
                                          <p:stCondLst>
                                            <p:cond delay="0"/>
                                          </p:stCondLst>
                                        </p:cTn>
                                        <p:tgtEl>
                                          <p:spTgt spid="3377"/>
                                        </p:tgtEl>
                                        <p:attrNameLst>
                                          <p:attrName>style.visibility</p:attrName>
                                        </p:attrNameLst>
                                      </p:cBhvr>
                                      <p:to>
                                        <p:strVal val="visible"/>
                                      </p:to>
                                    </p:set>
                                    <p:animEffect filter="fade" transition="in">
                                      <p:cBhvr>
                                        <p:cTn dur="1000"/>
                                        <p:tgtEl>
                                          <p:spTgt spid="3377"/>
                                        </p:tgtEl>
                                      </p:cBhvr>
                                    </p:animEffect>
                                  </p:childTnLst>
                                </p:cTn>
                              </p:par>
                              <p:par>
                                <p:cTn fill="hold" nodeType="withEffect" presetClass="entr" presetID="10" presetSubtype="0">
                                  <p:stCondLst>
                                    <p:cond delay="0"/>
                                  </p:stCondLst>
                                  <p:childTnLst>
                                    <p:set>
                                      <p:cBhvr>
                                        <p:cTn dur="1" fill="hold">
                                          <p:stCondLst>
                                            <p:cond delay="0"/>
                                          </p:stCondLst>
                                        </p:cTn>
                                        <p:tgtEl>
                                          <p:spTgt spid="3378"/>
                                        </p:tgtEl>
                                        <p:attrNameLst>
                                          <p:attrName>style.visibility</p:attrName>
                                        </p:attrNameLst>
                                      </p:cBhvr>
                                      <p:to>
                                        <p:strVal val="visible"/>
                                      </p:to>
                                    </p:set>
                                    <p:animEffect filter="fade" transition="in">
                                      <p:cBhvr>
                                        <p:cTn dur="1000"/>
                                        <p:tgtEl>
                                          <p:spTgt spid="3378"/>
                                        </p:tgtEl>
                                      </p:cBhvr>
                                    </p:animEffect>
                                  </p:childTnLst>
                                </p:cTn>
                              </p:par>
                              <p:par>
                                <p:cTn fill="hold" nodeType="withEffect" presetClass="entr" presetID="10" presetSubtype="0">
                                  <p:stCondLst>
                                    <p:cond delay="0"/>
                                  </p:stCondLst>
                                  <p:childTnLst>
                                    <p:set>
                                      <p:cBhvr>
                                        <p:cTn dur="1" fill="hold">
                                          <p:stCondLst>
                                            <p:cond delay="0"/>
                                          </p:stCondLst>
                                        </p:cTn>
                                        <p:tgtEl>
                                          <p:spTgt spid="3379"/>
                                        </p:tgtEl>
                                        <p:attrNameLst>
                                          <p:attrName>style.visibility</p:attrName>
                                        </p:attrNameLst>
                                      </p:cBhvr>
                                      <p:to>
                                        <p:strVal val="visible"/>
                                      </p:to>
                                    </p:set>
                                    <p:animEffect filter="fade" transition="in">
                                      <p:cBhvr>
                                        <p:cTn dur="1000"/>
                                        <p:tgtEl>
                                          <p:spTgt spid="3379"/>
                                        </p:tgtEl>
                                      </p:cBhvr>
                                    </p:animEffect>
                                  </p:childTnLst>
                                </p:cTn>
                              </p:par>
                              <p:par>
                                <p:cTn fill="hold" nodeType="withEffect" presetClass="entr" presetID="10" presetSubtype="0">
                                  <p:stCondLst>
                                    <p:cond delay="0"/>
                                  </p:stCondLst>
                                  <p:childTnLst>
                                    <p:set>
                                      <p:cBhvr>
                                        <p:cTn dur="1" fill="hold">
                                          <p:stCondLst>
                                            <p:cond delay="0"/>
                                          </p:stCondLst>
                                        </p:cTn>
                                        <p:tgtEl>
                                          <p:spTgt spid="3380"/>
                                        </p:tgtEl>
                                        <p:attrNameLst>
                                          <p:attrName>style.visibility</p:attrName>
                                        </p:attrNameLst>
                                      </p:cBhvr>
                                      <p:to>
                                        <p:strVal val="visible"/>
                                      </p:to>
                                    </p:set>
                                    <p:animEffect filter="fade" transition="in">
                                      <p:cBhvr>
                                        <p:cTn dur="1000"/>
                                        <p:tgtEl>
                                          <p:spTgt spid="3380"/>
                                        </p:tgtEl>
                                      </p:cBhvr>
                                    </p:animEffect>
                                  </p:childTnLst>
                                </p:cTn>
                              </p:par>
                              <p:par>
                                <p:cTn fill="hold" nodeType="withEffect" presetClass="entr" presetID="10" presetSubtype="0">
                                  <p:stCondLst>
                                    <p:cond delay="0"/>
                                  </p:stCondLst>
                                  <p:childTnLst>
                                    <p:set>
                                      <p:cBhvr>
                                        <p:cTn dur="1" fill="hold">
                                          <p:stCondLst>
                                            <p:cond delay="0"/>
                                          </p:stCondLst>
                                        </p:cTn>
                                        <p:tgtEl>
                                          <p:spTgt spid="3381"/>
                                        </p:tgtEl>
                                        <p:attrNameLst>
                                          <p:attrName>style.visibility</p:attrName>
                                        </p:attrNameLst>
                                      </p:cBhvr>
                                      <p:to>
                                        <p:strVal val="visible"/>
                                      </p:to>
                                    </p:set>
                                    <p:animEffect filter="fade" transition="in">
                                      <p:cBhvr>
                                        <p:cTn dur="1000"/>
                                        <p:tgtEl>
                                          <p:spTgt spid="3381"/>
                                        </p:tgtEl>
                                      </p:cBhvr>
                                    </p:animEffect>
                                  </p:childTnLst>
                                </p:cTn>
                              </p:par>
                              <p:par>
                                <p:cTn fill="hold" nodeType="withEffect" presetClass="entr" presetID="10" presetSubtype="0">
                                  <p:stCondLst>
                                    <p:cond delay="0"/>
                                  </p:stCondLst>
                                  <p:childTnLst>
                                    <p:set>
                                      <p:cBhvr>
                                        <p:cTn dur="1" fill="hold">
                                          <p:stCondLst>
                                            <p:cond delay="0"/>
                                          </p:stCondLst>
                                        </p:cTn>
                                        <p:tgtEl>
                                          <p:spTgt spid="3382"/>
                                        </p:tgtEl>
                                        <p:attrNameLst>
                                          <p:attrName>style.visibility</p:attrName>
                                        </p:attrNameLst>
                                      </p:cBhvr>
                                      <p:to>
                                        <p:strVal val="visible"/>
                                      </p:to>
                                    </p:set>
                                    <p:animEffect filter="fade" transition="in">
                                      <p:cBhvr>
                                        <p:cTn dur="1000"/>
                                        <p:tgtEl>
                                          <p:spTgt spid="3382"/>
                                        </p:tgtEl>
                                      </p:cBhvr>
                                    </p:animEffect>
                                  </p:childTnLst>
                                </p:cTn>
                              </p:par>
                              <p:par>
                                <p:cTn fill="hold" nodeType="withEffect" presetClass="entr" presetID="10" presetSubtype="0">
                                  <p:stCondLst>
                                    <p:cond delay="0"/>
                                  </p:stCondLst>
                                  <p:childTnLst>
                                    <p:set>
                                      <p:cBhvr>
                                        <p:cTn dur="1" fill="hold">
                                          <p:stCondLst>
                                            <p:cond delay="0"/>
                                          </p:stCondLst>
                                        </p:cTn>
                                        <p:tgtEl>
                                          <p:spTgt spid="3383"/>
                                        </p:tgtEl>
                                        <p:attrNameLst>
                                          <p:attrName>style.visibility</p:attrName>
                                        </p:attrNameLst>
                                      </p:cBhvr>
                                      <p:to>
                                        <p:strVal val="visible"/>
                                      </p:to>
                                    </p:set>
                                    <p:animEffect filter="fade" transition="in">
                                      <p:cBhvr>
                                        <p:cTn dur="1000"/>
                                        <p:tgtEl>
                                          <p:spTgt spid="3383"/>
                                        </p:tgtEl>
                                      </p:cBhvr>
                                    </p:animEffect>
                                  </p:childTnLst>
                                </p:cTn>
                              </p:par>
                              <p:par>
                                <p:cTn fill="hold" nodeType="withEffect" presetClass="entr" presetID="10" presetSubtype="0">
                                  <p:stCondLst>
                                    <p:cond delay="0"/>
                                  </p:stCondLst>
                                  <p:childTnLst>
                                    <p:set>
                                      <p:cBhvr>
                                        <p:cTn dur="1" fill="hold">
                                          <p:stCondLst>
                                            <p:cond delay="0"/>
                                          </p:stCondLst>
                                        </p:cTn>
                                        <p:tgtEl>
                                          <p:spTgt spid="3384"/>
                                        </p:tgtEl>
                                        <p:attrNameLst>
                                          <p:attrName>style.visibility</p:attrName>
                                        </p:attrNameLst>
                                      </p:cBhvr>
                                      <p:to>
                                        <p:strVal val="visible"/>
                                      </p:to>
                                    </p:set>
                                    <p:animEffect filter="fade" transition="in">
                                      <p:cBhvr>
                                        <p:cTn dur="1000"/>
                                        <p:tgtEl>
                                          <p:spTgt spid="3384"/>
                                        </p:tgtEl>
                                      </p:cBhvr>
                                    </p:animEffect>
                                  </p:childTnLst>
                                </p:cTn>
                              </p:par>
                              <p:par>
                                <p:cTn fill="hold" nodeType="withEffect" presetClass="entr" presetID="10" presetSubtype="0">
                                  <p:stCondLst>
                                    <p:cond delay="0"/>
                                  </p:stCondLst>
                                  <p:childTnLst>
                                    <p:set>
                                      <p:cBhvr>
                                        <p:cTn dur="1" fill="hold">
                                          <p:stCondLst>
                                            <p:cond delay="0"/>
                                          </p:stCondLst>
                                        </p:cTn>
                                        <p:tgtEl>
                                          <p:spTgt spid="3385"/>
                                        </p:tgtEl>
                                        <p:attrNameLst>
                                          <p:attrName>style.visibility</p:attrName>
                                        </p:attrNameLst>
                                      </p:cBhvr>
                                      <p:to>
                                        <p:strVal val="visible"/>
                                      </p:to>
                                    </p:set>
                                    <p:animEffect filter="fade" transition="in">
                                      <p:cBhvr>
                                        <p:cTn dur="1000"/>
                                        <p:tgtEl>
                                          <p:spTgt spid="3385"/>
                                        </p:tgtEl>
                                      </p:cBhvr>
                                    </p:animEffect>
                                  </p:childTnLst>
                                </p:cTn>
                              </p:par>
                              <p:par>
                                <p:cTn fill="hold" nodeType="withEffect" presetClass="entr" presetID="10" presetSubtype="0">
                                  <p:stCondLst>
                                    <p:cond delay="0"/>
                                  </p:stCondLst>
                                  <p:childTnLst>
                                    <p:set>
                                      <p:cBhvr>
                                        <p:cTn dur="1" fill="hold">
                                          <p:stCondLst>
                                            <p:cond delay="0"/>
                                          </p:stCondLst>
                                        </p:cTn>
                                        <p:tgtEl>
                                          <p:spTgt spid="3340"/>
                                        </p:tgtEl>
                                        <p:attrNameLst>
                                          <p:attrName>style.visibility</p:attrName>
                                        </p:attrNameLst>
                                      </p:cBhvr>
                                      <p:to>
                                        <p:strVal val="visible"/>
                                      </p:to>
                                    </p:set>
                                    <p:animEffect filter="fade" transition="in">
                                      <p:cBhvr>
                                        <p:cTn dur="1000"/>
                                        <p:tgtEl>
                                          <p:spTgt spid="3340"/>
                                        </p:tgtEl>
                                      </p:cBhvr>
                                    </p:animEffect>
                                  </p:childTnLst>
                                </p:cTn>
                              </p:par>
                              <p:par>
                                <p:cTn fill="hold" nodeType="withEffect" presetClass="entr" presetID="10" presetSubtype="0">
                                  <p:stCondLst>
                                    <p:cond delay="0"/>
                                  </p:stCondLst>
                                  <p:childTnLst>
                                    <p:set>
                                      <p:cBhvr>
                                        <p:cTn dur="1" fill="hold">
                                          <p:stCondLst>
                                            <p:cond delay="0"/>
                                          </p:stCondLst>
                                        </p:cTn>
                                        <p:tgtEl>
                                          <p:spTgt spid="3341"/>
                                        </p:tgtEl>
                                        <p:attrNameLst>
                                          <p:attrName>style.visibility</p:attrName>
                                        </p:attrNameLst>
                                      </p:cBhvr>
                                      <p:to>
                                        <p:strVal val="visible"/>
                                      </p:to>
                                    </p:set>
                                    <p:animEffect filter="fade" transition="in">
                                      <p:cBhvr>
                                        <p:cTn dur="1000"/>
                                        <p:tgtEl>
                                          <p:spTgt spid="3341"/>
                                        </p:tgtEl>
                                      </p:cBhvr>
                                    </p:animEffect>
                                  </p:childTnLst>
                                </p:cTn>
                              </p:par>
                              <p:par>
                                <p:cTn fill="hold" nodeType="withEffect" presetClass="entr" presetID="10" presetSubtype="0">
                                  <p:stCondLst>
                                    <p:cond delay="0"/>
                                  </p:stCondLst>
                                  <p:childTnLst>
                                    <p:set>
                                      <p:cBhvr>
                                        <p:cTn dur="1" fill="hold">
                                          <p:stCondLst>
                                            <p:cond delay="0"/>
                                          </p:stCondLst>
                                        </p:cTn>
                                        <p:tgtEl>
                                          <p:spTgt spid="3342"/>
                                        </p:tgtEl>
                                        <p:attrNameLst>
                                          <p:attrName>style.visibility</p:attrName>
                                        </p:attrNameLst>
                                      </p:cBhvr>
                                      <p:to>
                                        <p:strVal val="visible"/>
                                      </p:to>
                                    </p:set>
                                    <p:animEffect filter="fade" transition="in">
                                      <p:cBhvr>
                                        <p:cTn dur="1000"/>
                                        <p:tgtEl>
                                          <p:spTgt spid="3342"/>
                                        </p:tgtEl>
                                      </p:cBhvr>
                                    </p:animEffect>
                                  </p:childTnLst>
                                </p:cTn>
                              </p:par>
                              <p:par>
                                <p:cTn fill="hold" nodeType="withEffect" presetClass="entr" presetID="10" presetSubtype="0">
                                  <p:stCondLst>
                                    <p:cond delay="0"/>
                                  </p:stCondLst>
                                  <p:childTnLst>
                                    <p:set>
                                      <p:cBhvr>
                                        <p:cTn dur="1" fill="hold">
                                          <p:stCondLst>
                                            <p:cond delay="0"/>
                                          </p:stCondLst>
                                        </p:cTn>
                                        <p:tgtEl>
                                          <p:spTgt spid="3343"/>
                                        </p:tgtEl>
                                        <p:attrNameLst>
                                          <p:attrName>style.visibility</p:attrName>
                                        </p:attrNameLst>
                                      </p:cBhvr>
                                      <p:to>
                                        <p:strVal val="visible"/>
                                      </p:to>
                                    </p:set>
                                    <p:animEffect filter="fade" transition="in">
                                      <p:cBhvr>
                                        <p:cTn dur="1000"/>
                                        <p:tgtEl>
                                          <p:spTgt spid="3343"/>
                                        </p:tgtEl>
                                      </p:cBhvr>
                                    </p:animEffect>
                                  </p:childTnLst>
                                </p:cTn>
                              </p:par>
                              <p:par>
                                <p:cTn fill="hold" nodeType="withEffect" presetClass="entr" presetID="10" presetSubtype="0">
                                  <p:stCondLst>
                                    <p:cond delay="0"/>
                                  </p:stCondLst>
                                  <p:childTnLst>
                                    <p:set>
                                      <p:cBhvr>
                                        <p:cTn dur="1" fill="hold">
                                          <p:stCondLst>
                                            <p:cond delay="0"/>
                                          </p:stCondLst>
                                        </p:cTn>
                                        <p:tgtEl>
                                          <p:spTgt spid="3344"/>
                                        </p:tgtEl>
                                        <p:attrNameLst>
                                          <p:attrName>style.visibility</p:attrName>
                                        </p:attrNameLst>
                                      </p:cBhvr>
                                      <p:to>
                                        <p:strVal val="visible"/>
                                      </p:to>
                                    </p:set>
                                    <p:animEffect filter="fade" transition="in">
                                      <p:cBhvr>
                                        <p:cTn dur="1000"/>
                                        <p:tgtEl>
                                          <p:spTgt spid="3344"/>
                                        </p:tgtEl>
                                      </p:cBhvr>
                                    </p:animEffect>
                                  </p:childTnLst>
                                </p:cTn>
                              </p:par>
                              <p:par>
                                <p:cTn fill="hold" nodeType="withEffect" presetClass="entr" presetID="10" presetSubtype="0">
                                  <p:stCondLst>
                                    <p:cond delay="0"/>
                                  </p:stCondLst>
                                  <p:childTnLst>
                                    <p:set>
                                      <p:cBhvr>
                                        <p:cTn dur="1" fill="hold">
                                          <p:stCondLst>
                                            <p:cond delay="0"/>
                                          </p:stCondLst>
                                        </p:cTn>
                                        <p:tgtEl>
                                          <p:spTgt spid="3349"/>
                                        </p:tgtEl>
                                        <p:attrNameLst>
                                          <p:attrName>style.visibility</p:attrName>
                                        </p:attrNameLst>
                                      </p:cBhvr>
                                      <p:to>
                                        <p:strVal val="visible"/>
                                      </p:to>
                                    </p:set>
                                    <p:animEffect filter="fade" transition="in">
                                      <p:cBhvr>
                                        <p:cTn dur="1000"/>
                                        <p:tgtEl>
                                          <p:spTgt spid="3349"/>
                                        </p:tgtEl>
                                      </p:cBhvr>
                                    </p:animEffect>
                                  </p:childTnLst>
                                </p:cTn>
                              </p:par>
                              <p:par>
                                <p:cTn fill="hold" nodeType="withEffect" presetClass="entr" presetID="10" presetSubtype="0">
                                  <p:stCondLst>
                                    <p:cond delay="0"/>
                                  </p:stCondLst>
                                  <p:childTnLst>
                                    <p:set>
                                      <p:cBhvr>
                                        <p:cTn dur="1" fill="hold">
                                          <p:stCondLst>
                                            <p:cond delay="0"/>
                                          </p:stCondLst>
                                        </p:cTn>
                                        <p:tgtEl>
                                          <p:spTgt spid="3350"/>
                                        </p:tgtEl>
                                        <p:attrNameLst>
                                          <p:attrName>style.visibility</p:attrName>
                                        </p:attrNameLst>
                                      </p:cBhvr>
                                      <p:to>
                                        <p:strVal val="visible"/>
                                      </p:to>
                                    </p:set>
                                    <p:animEffect filter="fade" transition="in">
                                      <p:cBhvr>
                                        <p:cTn dur="1000"/>
                                        <p:tgtEl>
                                          <p:spTgt spid="3350"/>
                                        </p:tgtEl>
                                      </p:cBhvr>
                                    </p:animEffect>
                                  </p:childTnLst>
                                </p:cTn>
                              </p:par>
                              <p:par>
                                <p:cTn fill="hold" nodeType="withEffect" presetClass="entr" presetID="10" presetSubtype="0">
                                  <p:stCondLst>
                                    <p:cond delay="0"/>
                                  </p:stCondLst>
                                  <p:childTnLst>
                                    <p:set>
                                      <p:cBhvr>
                                        <p:cTn dur="1" fill="hold">
                                          <p:stCondLst>
                                            <p:cond delay="0"/>
                                          </p:stCondLst>
                                        </p:cTn>
                                        <p:tgtEl>
                                          <p:spTgt spid="3351"/>
                                        </p:tgtEl>
                                        <p:attrNameLst>
                                          <p:attrName>style.visibility</p:attrName>
                                        </p:attrNameLst>
                                      </p:cBhvr>
                                      <p:to>
                                        <p:strVal val="visible"/>
                                      </p:to>
                                    </p:set>
                                    <p:animEffect filter="fade" transition="in">
                                      <p:cBhvr>
                                        <p:cTn dur="1000"/>
                                        <p:tgtEl>
                                          <p:spTgt spid="3351"/>
                                        </p:tgtEl>
                                      </p:cBhvr>
                                    </p:animEffect>
                                  </p:childTnLst>
                                </p:cTn>
                              </p:par>
                              <p:par>
                                <p:cTn fill="hold" nodeType="withEffect" presetClass="entr" presetID="10" presetSubtype="0">
                                  <p:stCondLst>
                                    <p:cond delay="0"/>
                                  </p:stCondLst>
                                  <p:childTnLst>
                                    <p:set>
                                      <p:cBhvr>
                                        <p:cTn dur="1" fill="hold">
                                          <p:stCondLst>
                                            <p:cond delay="0"/>
                                          </p:stCondLst>
                                        </p:cTn>
                                        <p:tgtEl>
                                          <p:spTgt spid="3352"/>
                                        </p:tgtEl>
                                        <p:attrNameLst>
                                          <p:attrName>style.visibility</p:attrName>
                                        </p:attrNameLst>
                                      </p:cBhvr>
                                      <p:to>
                                        <p:strVal val="visible"/>
                                      </p:to>
                                    </p:set>
                                    <p:animEffect filter="fade" transition="in">
                                      <p:cBhvr>
                                        <p:cTn dur="1000"/>
                                        <p:tgtEl>
                                          <p:spTgt spid="3352"/>
                                        </p:tgtEl>
                                      </p:cBhvr>
                                    </p:animEffect>
                                  </p:childTnLst>
                                </p:cTn>
                              </p:par>
                              <p:par>
                                <p:cTn fill="hold" nodeType="withEffect" presetClass="entr" presetID="10" presetSubtype="0">
                                  <p:stCondLst>
                                    <p:cond delay="0"/>
                                  </p:stCondLst>
                                  <p:childTnLst>
                                    <p:set>
                                      <p:cBhvr>
                                        <p:cTn dur="1" fill="hold">
                                          <p:stCondLst>
                                            <p:cond delay="0"/>
                                          </p:stCondLst>
                                        </p:cTn>
                                        <p:tgtEl>
                                          <p:spTgt spid="3391"/>
                                        </p:tgtEl>
                                        <p:attrNameLst>
                                          <p:attrName>style.visibility</p:attrName>
                                        </p:attrNameLst>
                                      </p:cBhvr>
                                      <p:to>
                                        <p:strVal val="visible"/>
                                      </p:to>
                                    </p:set>
                                    <p:animEffect filter="fade" transition="in">
                                      <p:cBhvr>
                                        <p:cTn dur="1000"/>
                                        <p:tgtEl>
                                          <p:spTgt spid="3391"/>
                                        </p:tgtEl>
                                      </p:cBhvr>
                                    </p:animEffect>
                                  </p:childTnLst>
                                </p:cTn>
                              </p:par>
                              <p:par>
                                <p:cTn fill="hold" nodeType="withEffect" presetClass="entr" presetID="10" presetSubtype="0">
                                  <p:stCondLst>
                                    <p:cond delay="0"/>
                                  </p:stCondLst>
                                  <p:childTnLst>
                                    <p:set>
                                      <p:cBhvr>
                                        <p:cTn dur="1" fill="hold">
                                          <p:stCondLst>
                                            <p:cond delay="0"/>
                                          </p:stCondLst>
                                        </p:cTn>
                                        <p:tgtEl>
                                          <p:spTgt spid="3389"/>
                                        </p:tgtEl>
                                        <p:attrNameLst>
                                          <p:attrName>style.visibility</p:attrName>
                                        </p:attrNameLst>
                                      </p:cBhvr>
                                      <p:to>
                                        <p:strVal val="visible"/>
                                      </p:to>
                                    </p:set>
                                    <p:animEffect filter="fade" transition="in">
                                      <p:cBhvr>
                                        <p:cTn dur="1000"/>
                                        <p:tgtEl>
                                          <p:spTgt spid="3389"/>
                                        </p:tgtEl>
                                      </p:cBhvr>
                                    </p:animEffect>
                                  </p:childTnLst>
                                </p:cTn>
                              </p:par>
                              <p:par>
                                <p:cTn fill="hold" nodeType="withEffect" presetClass="entr" presetID="23" presetSubtype="16">
                                  <p:stCondLst>
                                    <p:cond delay="0"/>
                                  </p:stCondLst>
                                  <p:childTnLst>
                                    <p:set>
                                      <p:cBhvr>
                                        <p:cTn dur="1" fill="hold">
                                          <p:stCondLst>
                                            <p:cond delay="0"/>
                                          </p:stCondLst>
                                        </p:cTn>
                                        <p:tgtEl>
                                          <p:spTgt spid="3386"/>
                                        </p:tgtEl>
                                        <p:attrNameLst>
                                          <p:attrName>style.visibility</p:attrName>
                                        </p:attrNameLst>
                                      </p:cBhvr>
                                      <p:to>
                                        <p:strVal val="visible"/>
                                      </p:to>
                                    </p:set>
                                    <p:anim calcmode="lin" valueType="num">
                                      <p:cBhvr additive="base">
                                        <p:cTn dur="1000"/>
                                        <p:tgtEl>
                                          <p:spTgt spid="3386"/>
                                        </p:tgtEl>
                                        <p:attrNameLst>
                                          <p:attrName>ppt_w</p:attrName>
                                        </p:attrNameLst>
                                      </p:cBhvr>
                                      <p:tavLst>
                                        <p:tav fmla="" tm="0">
                                          <p:val>
                                            <p:strVal val="0"/>
                                          </p:val>
                                        </p:tav>
                                        <p:tav fmla="" tm="100000">
                                          <p:val>
                                            <p:strVal val="#ppt_w"/>
                                          </p:val>
                                        </p:tav>
                                      </p:tavLst>
                                    </p:anim>
                                    <p:anim calcmode="lin" valueType="num">
                                      <p:cBhvr additive="base">
                                        <p:cTn dur="1000"/>
                                        <p:tgtEl>
                                          <p:spTgt spid="338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87"/>
                                        </p:tgtEl>
                                        <p:attrNameLst>
                                          <p:attrName>style.visibility</p:attrName>
                                        </p:attrNameLst>
                                      </p:cBhvr>
                                      <p:to>
                                        <p:strVal val="visible"/>
                                      </p:to>
                                    </p:set>
                                    <p:anim calcmode="lin" valueType="num">
                                      <p:cBhvr additive="base">
                                        <p:cTn dur="1000"/>
                                        <p:tgtEl>
                                          <p:spTgt spid="3387"/>
                                        </p:tgtEl>
                                        <p:attrNameLst>
                                          <p:attrName>ppt_w</p:attrName>
                                        </p:attrNameLst>
                                      </p:cBhvr>
                                      <p:tavLst>
                                        <p:tav fmla="" tm="0">
                                          <p:val>
                                            <p:strVal val="0"/>
                                          </p:val>
                                        </p:tav>
                                        <p:tav fmla="" tm="100000">
                                          <p:val>
                                            <p:strVal val="#ppt_w"/>
                                          </p:val>
                                        </p:tav>
                                      </p:tavLst>
                                    </p:anim>
                                    <p:anim calcmode="lin" valueType="num">
                                      <p:cBhvr additive="base">
                                        <p:cTn dur="1000"/>
                                        <p:tgtEl>
                                          <p:spTgt spid="338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88"/>
                                        </p:tgtEl>
                                        <p:attrNameLst>
                                          <p:attrName>style.visibility</p:attrName>
                                        </p:attrNameLst>
                                      </p:cBhvr>
                                      <p:to>
                                        <p:strVal val="visible"/>
                                      </p:to>
                                    </p:set>
                                    <p:anim calcmode="lin" valueType="num">
                                      <p:cBhvr additive="base">
                                        <p:cTn dur="1000"/>
                                        <p:tgtEl>
                                          <p:spTgt spid="3388"/>
                                        </p:tgtEl>
                                        <p:attrNameLst>
                                          <p:attrName>ppt_w</p:attrName>
                                        </p:attrNameLst>
                                      </p:cBhvr>
                                      <p:tavLst>
                                        <p:tav fmla="" tm="0">
                                          <p:val>
                                            <p:strVal val="0"/>
                                          </p:val>
                                        </p:tav>
                                        <p:tav fmla="" tm="100000">
                                          <p:val>
                                            <p:strVal val="#ppt_w"/>
                                          </p:val>
                                        </p:tav>
                                      </p:tavLst>
                                    </p:anim>
                                    <p:anim calcmode="lin" valueType="num">
                                      <p:cBhvr additive="base">
                                        <p:cTn dur="1000"/>
                                        <p:tgtEl>
                                          <p:spTgt spid="338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90"/>
                                        </p:tgtEl>
                                        <p:attrNameLst>
                                          <p:attrName>style.visibility</p:attrName>
                                        </p:attrNameLst>
                                      </p:cBhvr>
                                      <p:to>
                                        <p:strVal val="visible"/>
                                      </p:to>
                                    </p:set>
                                    <p:anim calcmode="lin" valueType="num">
                                      <p:cBhvr additive="base">
                                        <p:cTn dur="1000"/>
                                        <p:tgtEl>
                                          <p:spTgt spid="3390"/>
                                        </p:tgtEl>
                                        <p:attrNameLst>
                                          <p:attrName>ppt_w</p:attrName>
                                        </p:attrNameLst>
                                      </p:cBhvr>
                                      <p:tavLst>
                                        <p:tav fmla="" tm="0">
                                          <p:val>
                                            <p:strVal val="0"/>
                                          </p:val>
                                        </p:tav>
                                        <p:tav fmla="" tm="100000">
                                          <p:val>
                                            <p:strVal val="#ppt_w"/>
                                          </p:val>
                                        </p:tav>
                                      </p:tavLst>
                                    </p:anim>
                                    <p:anim calcmode="lin" valueType="num">
                                      <p:cBhvr additive="base">
                                        <p:cTn dur="1000"/>
                                        <p:tgtEl>
                                          <p:spTgt spid="339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92"/>
                                        </p:tgtEl>
                                        <p:attrNameLst>
                                          <p:attrName>style.visibility</p:attrName>
                                        </p:attrNameLst>
                                      </p:cBhvr>
                                      <p:to>
                                        <p:strVal val="visible"/>
                                      </p:to>
                                    </p:set>
                                    <p:anim calcmode="lin" valueType="num">
                                      <p:cBhvr additive="base">
                                        <p:cTn dur="1000"/>
                                        <p:tgtEl>
                                          <p:spTgt spid="3392"/>
                                        </p:tgtEl>
                                        <p:attrNameLst>
                                          <p:attrName>ppt_w</p:attrName>
                                        </p:attrNameLst>
                                      </p:cBhvr>
                                      <p:tavLst>
                                        <p:tav fmla="" tm="0">
                                          <p:val>
                                            <p:strVal val="0"/>
                                          </p:val>
                                        </p:tav>
                                        <p:tav fmla="" tm="100000">
                                          <p:val>
                                            <p:strVal val="#ppt_w"/>
                                          </p:val>
                                        </p:tav>
                                      </p:tavLst>
                                    </p:anim>
                                    <p:anim calcmode="lin" valueType="num">
                                      <p:cBhvr additive="base">
                                        <p:cTn dur="1000"/>
                                        <p:tgtEl>
                                          <p:spTgt spid="339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93"/>
                                        </p:tgtEl>
                                        <p:attrNameLst>
                                          <p:attrName>style.visibility</p:attrName>
                                        </p:attrNameLst>
                                      </p:cBhvr>
                                      <p:to>
                                        <p:strVal val="visible"/>
                                      </p:to>
                                    </p:set>
                                    <p:anim calcmode="lin" valueType="num">
                                      <p:cBhvr additive="base">
                                        <p:cTn dur="1000"/>
                                        <p:tgtEl>
                                          <p:spTgt spid="3393"/>
                                        </p:tgtEl>
                                        <p:attrNameLst>
                                          <p:attrName>ppt_w</p:attrName>
                                        </p:attrNameLst>
                                      </p:cBhvr>
                                      <p:tavLst>
                                        <p:tav fmla="" tm="0">
                                          <p:val>
                                            <p:strVal val="0"/>
                                          </p:val>
                                        </p:tav>
                                        <p:tav fmla="" tm="100000">
                                          <p:val>
                                            <p:strVal val="#ppt_w"/>
                                          </p:val>
                                        </p:tav>
                                      </p:tavLst>
                                    </p:anim>
                                    <p:anim calcmode="lin" valueType="num">
                                      <p:cBhvr additive="base">
                                        <p:cTn dur="1000"/>
                                        <p:tgtEl>
                                          <p:spTgt spid="339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94"/>
                                        </p:tgtEl>
                                        <p:attrNameLst>
                                          <p:attrName>style.visibility</p:attrName>
                                        </p:attrNameLst>
                                      </p:cBhvr>
                                      <p:to>
                                        <p:strVal val="visible"/>
                                      </p:to>
                                    </p:set>
                                    <p:anim calcmode="lin" valueType="num">
                                      <p:cBhvr additive="base">
                                        <p:cTn dur="1000"/>
                                        <p:tgtEl>
                                          <p:spTgt spid="3394"/>
                                        </p:tgtEl>
                                        <p:attrNameLst>
                                          <p:attrName>ppt_w</p:attrName>
                                        </p:attrNameLst>
                                      </p:cBhvr>
                                      <p:tavLst>
                                        <p:tav fmla="" tm="0">
                                          <p:val>
                                            <p:strVal val="0"/>
                                          </p:val>
                                        </p:tav>
                                        <p:tav fmla="" tm="100000">
                                          <p:val>
                                            <p:strVal val="#ppt_w"/>
                                          </p:val>
                                        </p:tav>
                                      </p:tavLst>
                                    </p:anim>
                                    <p:anim calcmode="lin" valueType="num">
                                      <p:cBhvr additive="base">
                                        <p:cTn dur="1000"/>
                                        <p:tgtEl>
                                          <p:spTgt spid="33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95"/>
                                        </p:tgtEl>
                                        <p:attrNameLst>
                                          <p:attrName>style.visibility</p:attrName>
                                        </p:attrNameLst>
                                      </p:cBhvr>
                                      <p:to>
                                        <p:strVal val="visible"/>
                                      </p:to>
                                    </p:set>
                                    <p:anim calcmode="lin" valueType="num">
                                      <p:cBhvr additive="base">
                                        <p:cTn dur="1000"/>
                                        <p:tgtEl>
                                          <p:spTgt spid="3395"/>
                                        </p:tgtEl>
                                        <p:attrNameLst>
                                          <p:attrName>ppt_w</p:attrName>
                                        </p:attrNameLst>
                                      </p:cBhvr>
                                      <p:tavLst>
                                        <p:tav fmla="" tm="0">
                                          <p:val>
                                            <p:strVal val="0"/>
                                          </p:val>
                                        </p:tav>
                                        <p:tav fmla="" tm="100000">
                                          <p:val>
                                            <p:strVal val="#ppt_w"/>
                                          </p:val>
                                        </p:tav>
                                      </p:tavLst>
                                    </p:anim>
                                    <p:anim calcmode="lin" valueType="num">
                                      <p:cBhvr additive="base">
                                        <p:cTn dur="1000"/>
                                        <p:tgtEl>
                                          <p:spTgt spid="339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96"/>
                                        </p:tgtEl>
                                        <p:attrNameLst>
                                          <p:attrName>style.visibility</p:attrName>
                                        </p:attrNameLst>
                                      </p:cBhvr>
                                      <p:to>
                                        <p:strVal val="visible"/>
                                      </p:to>
                                    </p:set>
                                    <p:anim calcmode="lin" valueType="num">
                                      <p:cBhvr additive="base">
                                        <p:cTn dur="1000"/>
                                        <p:tgtEl>
                                          <p:spTgt spid="3396"/>
                                        </p:tgtEl>
                                        <p:attrNameLst>
                                          <p:attrName>ppt_w</p:attrName>
                                        </p:attrNameLst>
                                      </p:cBhvr>
                                      <p:tavLst>
                                        <p:tav fmla="" tm="0">
                                          <p:val>
                                            <p:strVal val="0"/>
                                          </p:val>
                                        </p:tav>
                                        <p:tav fmla="" tm="100000">
                                          <p:val>
                                            <p:strVal val="#ppt_w"/>
                                          </p:val>
                                        </p:tav>
                                      </p:tavLst>
                                    </p:anim>
                                    <p:anim calcmode="lin" valueType="num">
                                      <p:cBhvr additive="base">
                                        <p:cTn dur="1000"/>
                                        <p:tgtEl>
                                          <p:spTgt spid="339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397"/>
                                        </p:tgtEl>
                                        <p:attrNameLst>
                                          <p:attrName>style.visibility</p:attrName>
                                        </p:attrNameLst>
                                      </p:cBhvr>
                                      <p:to>
                                        <p:strVal val="visible"/>
                                      </p:to>
                                    </p:set>
                                    <p:anim calcmode="lin" valueType="num">
                                      <p:cBhvr additive="base">
                                        <p:cTn dur="1000"/>
                                        <p:tgtEl>
                                          <p:spTgt spid="3397"/>
                                        </p:tgtEl>
                                        <p:attrNameLst>
                                          <p:attrName>ppt_w</p:attrName>
                                        </p:attrNameLst>
                                      </p:cBhvr>
                                      <p:tavLst>
                                        <p:tav fmla="" tm="0">
                                          <p:val>
                                            <p:strVal val="0"/>
                                          </p:val>
                                        </p:tav>
                                        <p:tav fmla="" tm="100000">
                                          <p:val>
                                            <p:strVal val="#ppt_w"/>
                                          </p:val>
                                        </p:tav>
                                      </p:tavLst>
                                    </p:anim>
                                    <p:anim calcmode="lin" valueType="num">
                                      <p:cBhvr additive="base">
                                        <p:cTn dur="1000"/>
                                        <p:tgtEl>
                                          <p:spTgt spid="3397"/>
                                        </p:tgtEl>
                                        <p:attrNameLst>
                                          <p:attrName>ppt_h</p:attrName>
                                        </p:attrNameLst>
                                      </p:cBhvr>
                                      <p:tavLst>
                                        <p:tav fmla="" tm="0">
                                          <p:val>
                                            <p:strVal val="0"/>
                                          </p:val>
                                        </p:tav>
                                        <p:tav fmla="" tm="100000">
                                          <p:val>
                                            <p:strVal val="#ppt_h"/>
                                          </p:val>
                                        </p:tav>
                                      </p:tavLst>
                                    </p:anim>
                                  </p:childTnLst>
                                </p:cTn>
                              </p:par>
                              <p:par>
                                <p:cTn fill="hold" nodeType="withEffect" presetClass="entr" presetID="2" presetSubtype="8">
                                  <p:stCondLst>
                                    <p:cond delay="0"/>
                                  </p:stCondLst>
                                  <p:childTnLst>
                                    <p:set>
                                      <p:cBhvr>
                                        <p:cTn dur="1" fill="hold">
                                          <p:stCondLst>
                                            <p:cond delay="0"/>
                                          </p:stCondLst>
                                        </p:cTn>
                                        <p:tgtEl>
                                          <p:spTgt spid="3339"/>
                                        </p:tgtEl>
                                        <p:attrNameLst>
                                          <p:attrName>style.visibility</p:attrName>
                                        </p:attrNameLst>
                                      </p:cBhvr>
                                      <p:to>
                                        <p:strVal val="visible"/>
                                      </p:to>
                                    </p:set>
                                    <p:anim calcmode="lin" valueType="num">
                                      <p:cBhvr additive="base">
                                        <p:cTn dur="1000"/>
                                        <p:tgtEl>
                                          <p:spTgt spid="333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4" name="Shape 3414"/>
        <p:cNvGrpSpPr/>
        <p:nvPr/>
      </p:nvGrpSpPr>
      <p:grpSpPr>
        <a:xfrm>
          <a:off x="0" y="0"/>
          <a:ext cx="0" cy="0"/>
          <a:chOff x="0" y="0"/>
          <a:chExt cx="0" cy="0"/>
        </a:xfrm>
      </p:grpSpPr>
      <p:pic>
        <p:nvPicPr>
          <p:cNvPr id="3415" name="Google Shape;3415;p8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16" name="Google Shape;3416;p86"/>
          <p:cNvSpPr txBox="1"/>
          <p:nvPr>
            <p:ph idx="1" type="subTitle"/>
          </p:nvPr>
        </p:nvSpPr>
        <p:spPr>
          <a:xfrm>
            <a:off x="3438593" y="1489025"/>
            <a:ext cx="22668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417" name="Google Shape;3417;p86"/>
          <p:cNvSpPr txBox="1"/>
          <p:nvPr>
            <p:ph idx="2" type="subTitle"/>
          </p:nvPr>
        </p:nvSpPr>
        <p:spPr>
          <a:xfrm>
            <a:off x="3438584" y="1953475"/>
            <a:ext cx="2266800" cy="7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3418" name="Google Shape;3418;p86"/>
          <p:cNvSpPr txBox="1"/>
          <p:nvPr>
            <p:ph idx="3" type="subTitle"/>
          </p:nvPr>
        </p:nvSpPr>
        <p:spPr>
          <a:xfrm>
            <a:off x="5905480" y="1489025"/>
            <a:ext cx="22668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419" name="Google Shape;3419;p86"/>
          <p:cNvSpPr txBox="1"/>
          <p:nvPr>
            <p:ph idx="4" type="subTitle"/>
          </p:nvPr>
        </p:nvSpPr>
        <p:spPr>
          <a:xfrm>
            <a:off x="5905472" y="1953475"/>
            <a:ext cx="2266800" cy="7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3420" name="Google Shape;3420;p86"/>
          <p:cNvSpPr txBox="1"/>
          <p:nvPr>
            <p:ph idx="5" type="subTitle"/>
          </p:nvPr>
        </p:nvSpPr>
        <p:spPr>
          <a:xfrm>
            <a:off x="971706" y="1489025"/>
            <a:ext cx="22668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421" name="Google Shape;3421;p86"/>
          <p:cNvSpPr txBox="1"/>
          <p:nvPr>
            <p:ph idx="6" type="subTitle"/>
          </p:nvPr>
        </p:nvSpPr>
        <p:spPr>
          <a:xfrm>
            <a:off x="971697" y="1953475"/>
            <a:ext cx="2266800" cy="7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smallest planet in the Solar System</a:t>
            </a:r>
            <a:endParaRPr/>
          </a:p>
        </p:txBody>
      </p:sp>
      <p:sp>
        <p:nvSpPr>
          <p:cNvPr id="3422" name="Google Shape;3422;p8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SKILL SET ACQUIRED</a:t>
            </a:r>
            <a:endParaRPr/>
          </a:p>
        </p:txBody>
      </p:sp>
      <p:sp>
        <p:nvSpPr>
          <p:cNvPr id="3423" name="Google Shape;3423;p86"/>
          <p:cNvSpPr txBox="1"/>
          <p:nvPr>
            <p:ph idx="7" type="subTitle"/>
          </p:nvPr>
        </p:nvSpPr>
        <p:spPr>
          <a:xfrm>
            <a:off x="3438616" y="2934675"/>
            <a:ext cx="22668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3424" name="Google Shape;3424;p86"/>
          <p:cNvSpPr txBox="1"/>
          <p:nvPr>
            <p:ph idx="8" type="subTitle"/>
          </p:nvPr>
        </p:nvSpPr>
        <p:spPr>
          <a:xfrm>
            <a:off x="3438607" y="3399125"/>
            <a:ext cx="2266800" cy="7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3425" name="Google Shape;3425;p86"/>
          <p:cNvSpPr txBox="1"/>
          <p:nvPr>
            <p:ph idx="9" type="subTitle"/>
          </p:nvPr>
        </p:nvSpPr>
        <p:spPr>
          <a:xfrm>
            <a:off x="5905503" y="2934675"/>
            <a:ext cx="22668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3426" name="Google Shape;3426;p86"/>
          <p:cNvSpPr txBox="1"/>
          <p:nvPr>
            <p:ph idx="13" type="subTitle"/>
          </p:nvPr>
        </p:nvSpPr>
        <p:spPr>
          <a:xfrm>
            <a:off x="5905495" y="3399125"/>
            <a:ext cx="2266800" cy="7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3427" name="Google Shape;3427;p86"/>
          <p:cNvSpPr txBox="1"/>
          <p:nvPr>
            <p:ph idx="14" type="subTitle"/>
          </p:nvPr>
        </p:nvSpPr>
        <p:spPr>
          <a:xfrm>
            <a:off x="971729" y="2934675"/>
            <a:ext cx="2266800" cy="44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3428" name="Google Shape;3428;p86"/>
          <p:cNvSpPr txBox="1"/>
          <p:nvPr>
            <p:ph idx="15" type="subTitle"/>
          </p:nvPr>
        </p:nvSpPr>
        <p:spPr>
          <a:xfrm>
            <a:off x="971720" y="3399125"/>
            <a:ext cx="2266800" cy="7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3429" name="Google Shape;3429;p86"/>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6"/>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6">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6">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6">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422"/>
                                        </p:tgtEl>
                                        <p:attrNameLst>
                                          <p:attrName>style.visibility</p:attrName>
                                        </p:attrNameLst>
                                      </p:cBhvr>
                                      <p:to>
                                        <p:strVal val="visible"/>
                                      </p:to>
                                    </p:set>
                                    <p:anim calcmode="lin" valueType="num">
                                      <p:cBhvr additive="base">
                                        <p:cTn dur="1000"/>
                                        <p:tgtEl>
                                          <p:spTgt spid="342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416"/>
                                        </p:tgtEl>
                                        <p:attrNameLst>
                                          <p:attrName>style.visibility</p:attrName>
                                        </p:attrNameLst>
                                      </p:cBhvr>
                                      <p:to>
                                        <p:strVal val="visible"/>
                                      </p:to>
                                    </p:set>
                                    <p:animEffect filter="fade" transition="in">
                                      <p:cBhvr>
                                        <p:cTn dur="1000"/>
                                        <p:tgtEl>
                                          <p:spTgt spid="3416"/>
                                        </p:tgtEl>
                                      </p:cBhvr>
                                    </p:animEffect>
                                  </p:childTnLst>
                                </p:cTn>
                              </p:par>
                              <p:par>
                                <p:cTn fill="hold" nodeType="withEffect" presetClass="entr" presetID="10" presetSubtype="0">
                                  <p:stCondLst>
                                    <p:cond delay="0"/>
                                  </p:stCondLst>
                                  <p:childTnLst>
                                    <p:set>
                                      <p:cBhvr>
                                        <p:cTn dur="1" fill="hold">
                                          <p:stCondLst>
                                            <p:cond delay="0"/>
                                          </p:stCondLst>
                                        </p:cTn>
                                        <p:tgtEl>
                                          <p:spTgt spid="3417"/>
                                        </p:tgtEl>
                                        <p:attrNameLst>
                                          <p:attrName>style.visibility</p:attrName>
                                        </p:attrNameLst>
                                      </p:cBhvr>
                                      <p:to>
                                        <p:strVal val="visible"/>
                                      </p:to>
                                    </p:set>
                                    <p:animEffect filter="fade" transition="in">
                                      <p:cBhvr>
                                        <p:cTn dur="1000"/>
                                        <p:tgtEl>
                                          <p:spTgt spid="3417"/>
                                        </p:tgtEl>
                                      </p:cBhvr>
                                    </p:animEffect>
                                  </p:childTnLst>
                                </p:cTn>
                              </p:par>
                              <p:par>
                                <p:cTn fill="hold" nodeType="withEffect" presetClass="entr" presetID="10" presetSubtype="0">
                                  <p:stCondLst>
                                    <p:cond delay="0"/>
                                  </p:stCondLst>
                                  <p:childTnLst>
                                    <p:set>
                                      <p:cBhvr>
                                        <p:cTn dur="1" fill="hold">
                                          <p:stCondLst>
                                            <p:cond delay="0"/>
                                          </p:stCondLst>
                                        </p:cTn>
                                        <p:tgtEl>
                                          <p:spTgt spid="3418"/>
                                        </p:tgtEl>
                                        <p:attrNameLst>
                                          <p:attrName>style.visibility</p:attrName>
                                        </p:attrNameLst>
                                      </p:cBhvr>
                                      <p:to>
                                        <p:strVal val="visible"/>
                                      </p:to>
                                    </p:set>
                                    <p:animEffect filter="fade" transition="in">
                                      <p:cBhvr>
                                        <p:cTn dur="1000"/>
                                        <p:tgtEl>
                                          <p:spTgt spid="3418"/>
                                        </p:tgtEl>
                                      </p:cBhvr>
                                    </p:animEffect>
                                  </p:childTnLst>
                                </p:cTn>
                              </p:par>
                              <p:par>
                                <p:cTn fill="hold" nodeType="withEffect" presetClass="entr" presetID="10" presetSubtype="0">
                                  <p:stCondLst>
                                    <p:cond delay="0"/>
                                  </p:stCondLst>
                                  <p:childTnLst>
                                    <p:set>
                                      <p:cBhvr>
                                        <p:cTn dur="1" fill="hold">
                                          <p:stCondLst>
                                            <p:cond delay="0"/>
                                          </p:stCondLst>
                                        </p:cTn>
                                        <p:tgtEl>
                                          <p:spTgt spid="3419"/>
                                        </p:tgtEl>
                                        <p:attrNameLst>
                                          <p:attrName>style.visibility</p:attrName>
                                        </p:attrNameLst>
                                      </p:cBhvr>
                                      <p:to>
                                        <p:strVal val="visible"/>
                                      </p:to>
                                    </p:set>
                                    <p:animEffect filter="fade" transition="in">
                                      <p:cBhvr>
                                        <p:cTn dur="1000"/>
                                        <p:tgtEl>
                                          <p:spTgt spid="3419"/>
                                        </p:tgtEl>
                                      </p:cBhvr>
                                    </p:animEffect>
                                  </p:childTnLst>
                                </p:cTn>
                              </p:par>
                              <p:par>
                                <p:cTn fill="hold" nodeType="withEffect" presetClass="entr" presetID="10" presetSubtype="0">
                                  <p:stCondLst>
                                    <p:cond delay="0"/>
                                  </p:stCondLst>
                                  <p:childTnLst>
                                    <p:set>
                                      <p:cBhvr>
                                        <p:cTn dur="1" fill="hold">
                                          <p:stCondLst>
                                            <p:cond delay="0"/>
                                          </p:stCondLst>
                                        </p:cTn>
                                        <p:tgtEl>
                                          <p:spTgt spid="3420"/>
                                        </p:tgtEl>
                                        <p:attrNameLst>
                                          <p:attrName>style.visibility</p:attrName>
                                        </p:attrNameLst>
                                      </p:cBhvr>
                                      <p:to>
                                        <p:strVal val="visible"/>
                                      </p:to>
                                    </p:set>
                                    <p:animEffect filter="fade" transition="in">
                                      <p:cBhvr>
                                        <p:cTn dur="1000"/>
                                        <p:tgtEl>
                                          <p:spTgt spid="3420"/>
                                        </p:tgtEl>
                                      </p:cBhvr>
                                    </p:animEffect>
                                  </p:childTnLst>
                                </p:cTn>
                              </p:par>
                              <p:par>
                                <p:cTn fill="hold" nodeType="withEffect" presetClass="entr" presetID="10" presetSubtype="0">
                                  <p:stCondLst>
                                    <p:cond delay="0"/>
                                  </p:stCondLst>
                                  <p:childTnLst>
                                    <p:set>
                                      <p:cBhvr>
                                        <p:cTn dur="1" fill="hold">
                                          <p:stCondLst>
                                            <p:cond delay="0"/>
                                          </p:stCondLst>
                                        </p:cTn>
                                        <p:tgtEl>
                                          <p:spTgt spid="3421"/>
                                        </p:tgtEl>
                                        <p:attrNameLst>
                                          <p:attrName>style.visibility</p:attrName>
                                        </p:attrNameLst>
                                      </p:cBhvr>
                                      <p:to>
                                        <p:strVal val="visible"/>
                                      </p:to>
                                    </p:set>
                                    <p:animEffect filter="fade" transition="in">
                                      <p:cBhvr>
                                        <p:cTn dur="1000"/>
                                        <p:tgtEl>
                                          <p:spTgt spid="3421"/>
                                        </p:tgtEl>
                                      </p:cBhvr>
                                    </p:animEffect>
                                  </p:childTnLst>
                                </p:cTn>
                              </p:par>
                              <p:par>
                                <p:cTn fill="hold" nodeType="withEffect" presetClass="entr" presetID="10" presetSubtype="0">
                                  <p:stCondLst>
                                    <p:cond delay="0"/>
                                  </p:stCondLst>
                                  <p:childTnLst>
                                    <p:set>
                                      <p:cBhvr>
                                        <p:cTn dur="1" fill="hold">
                                          <p:stCondLst>
                                            <p:cond delay="0"/>
                                          </p:stCondLst>
                                        </p:cTn>
                                        <p:tgtEl>
                                          <p:spTgt spid="3423"/>
                                        </p:tgtEl>
                                        <p:attrNameLst>
                                          <p:attrName>style.visibility</p:attrName>
                                        </p:attrNameLst>
                                      </p:cBhvr>
                                      <p:to>
                                        <p:strVal val="visible"/>
                                      </p:to>
                                    </p:set>
                                    <p:animEffect filter="fade" transition="in">
                                      <p:cBhvr>
                                        <p:cTn dur="1000"/>
                                        <p:tgtEl>
                                          <p:spTgt spid="3423"/>
                                        </p:tgtEl>
                                      </p:cBhvr>
                                    </p:animEffect>
                                  </p:childTnLst>
                                </p:cTn>
                              </p:par>
                              <p:par>
                                <p:cTn fill="hold" nodeType="withEffect" presetClass="entr" presetID="10" presetSubtype="0">
                                  <p:stCondLst>
                                    <p:cond delay="0"/>
                                  </p:stCondLst>
                                  <p:childTnLst>
                                    <p:set>
                                      <p:cBhvr>
                                        <p:cTn dur="1" fill="hold">
                                          <p:stCondLst>
                                            <p:cond delay="0"/>
                                          </p:stCondLst>
                                        </p:cTn>
                                        <p:tgtEl>
                                          <p:spTgt spid="3424"/>
                                        </p:tgtEl>
                                        <p:attrNameLst>
                                          <p:attrName>style.visibility</p:attrName>
                                        </p:attrNameLst>
                                      </p:cBhvr>
                                      <p:to>
                                        <p:strVal val="visible"/>
                                      </p:to>
                                    </p:set>
                                    <p:animEffect filter="fade" transition="in">
                                      <p:cBhvr>
                                        <p:cTn dur="1000"/>
                                        <p:tgtEl>
                                          <p:spTgt spid="3424"/>
                                        </p:tgtEl>
                                      </p:cBhvr>
                                    </p:animEffect>
                                  </p:childTnLst>
                                </p:cTn>
                              </p:par>
                              <p:par>
                                <p:cTn fill="hold" nodeType="withEffect" presetClass="entr" presetID="10" presetSubtype="0">
                                  <p:stCondLst>
                                    <p:cond delay="0"/>
                                  </p:stCondLst>
                                  <p:childTnLst>
                                    <p:set>
                                      <p:cBhvr>
                                        <p:cTn dur="1" fill="hold">
                                          <p:stCondLst>
                                            <p:cond delay="0"/>
                                          </p:stCondLst>
                                        </p:cTn>
                                        <p:tgtEl>
                                          <p:spTgt spid="3425"/>
                                        </p:tgtEl>
                                        <p:attrNameLst>
                                          <p:attrName>style.visibility</p:attrName>
                                        </p:attrNameLst>
                                      </p:cBhvr>
                                      <p:to>
                                        <p:strVal val="visible"/>
                                      </p:to>
                                    </p:set>
                                    <p:animEffect filter="fade" transition="in">
                                      <p:cBhvr>
                                        <p:cTn dur="1000"/>
                                        <p:tgtEl>
                                          <p:spTgt spid="3425"/>
                                        </p:tgtEl>
                                      </p:cBhvr>
                                    </p:animEffect>
                                  </p:childTnLst>
                                </p:cTn>
                              </p:par>
                              <p:par>
                                <p:cTn fill="hold" nodeType="withEffect" presetClass="entr" presetID="10" presetSubtype="0">
                                  <p:stCondLst>
                                    <p:cond delay="0"/>
                                  </p:stCondLst>
                                  <p:childTnLst>
                                    <p:set>
                                      <p:cBhvr>
                                        <p:cTn dur="1" fill="hold">
                                          <p:stCondLst>
                                            <p:cond delay="0"/>
                                          </p:stCondLst>
                                        </p:cTn>
                                        <p:tgtEl>
                                          <p:spTgt spid="3426"/>
                                        </p:tgtEl>
                                        <p:attrNameLst>
                                          <p:attrName>style.visibility</p:attrName>
                                        </p:attrNameLst>
                                      </p:cBhvr>
                                      <p:to>
                                        <p:strVal val="visible"/>
                                      </p:to>
                                    </p:set>
                                    <p:animEffect filter="fade" transition="in">
                                      <p:cBhvr>
                                        <p:cTn dur="1000"/>
                                        <p:tgtEl>
                                          <p:spTgt spid="3426"/>
                                        </p:tgtEl>
                                      </p:cBhvr>
                                    </p:animEffect>
                                  </p:childTnLst>
                                </p:cTn>
                              </p:par>
                              <p:par>
                                <p:cTn fill="hold" nodeType="withEffect" presetClass="entr" presetID="10" presetSubtype="0">
                                  <p:stCondLst>
                                    <p:cond delay="0"/>
                                  </p:stCondLst>
                                  <p:childTnLst>
                                    <p:set>
                                      <p:cBhvr>
                                        <p:cTn dur="1" fill="hold">
                                          <p:stCondLst>
                                            <p:cond delay="0"/>
                                          </p:stCondLst>
                                        </p:cTn>
                                        <p:tgtEl>
                                          <p:spTgt spid="3427"/>
                                        </p:tgtEl>
                                        <p:attrNameLst>
                                          <p:attrName>style.visibility</p:attrName>
                                        </p:attrNameLst>
                                      </p:cBhvr>
                                      <p:to>
                                        <p:strVal val="visible"/>
                                      </p:to>
                                    </p:set>
                                    <p:animEffect filter="fade" transition="in">
                                      <p:cBhvr>
                                        <p:cTn dur="1000"/>
                                        <p:tgtEl>
                                          <p:spTgt spid="3427"/>
                                        </p:tgtEl>
                                      </p:cBhvr>
                                    </p:animEffect>
                                  </p:childTnLst>
                                </p:cTn>
                              </p:par>
                              <p:par>
                                <p:cTn fill="hold" nodeType="withEffect" presetClass="entr" presetID="10" presetSubtype="0">
                                  <p:stCondLst>
                                    <p:cond delay="0"/>
                                  </p:stCondLst>
                                  <p:childTnLst>
                                    <p:set>
                                      <p:cBhvr>
                                        <p:cTn dur="1" fill="hold">
                                          <p:stCondLst>
                                            <p:cond delay="0"/>
                                          </p:stCondLst>
                                        </p:cTn>
                                        <p:tgtEl>
                                          <p:spTgt spid="3428"/>
                                        </p:tgtEl>
                                        <p:attrNameLst>
                                          <p:attrName>style.visibility</p:attrName>
                                        </p:attrNameLst>
                                      </p:cBhvr>
                                      <p:to>
                                        <p:strVal val="visible"/>
                                      </p:to>
                                    </p:set>
                                    <p:animEffect filter="fade" transition="in">
                                      <p:cBhvr>
                                        <p:cTn dur="1000"/>
                                        <p:tgtEl>
                                          <p:spTgt spid="3428"/>
                                        </p:tgtEl>
                                      </p:cBhvr>
                                    </p:animEffect>
                                  </p:childTnLst>
                                </p:cTn>
                              </p:par>
                              <p:par>
                                <p:cTn fill="hold" nodeType="withEffect" presetClass="entr" presetID="10" presetSubtype="0">
                                  <p:stCondLst>
                                    <p:cond delay="0"/>
                                  </p:stCondLst>
                                  <p:childTnLst>
                                    <p:set>
                                      <p:cBhvr>
                                        <p:cTn dur="1" fill="hold">
                                          <p:stCondLst>
                                            <p:cond delay="0"/>
                                          </p:stCondLst>
                                        </p:cTn>
                                        <p:tgtEl>
                                          <p:spTgt spid="3429"/>
                                        </p:tgtEl>
                                        <p:attrNameLst>
                                          <p:attrName>style.visibility</p:attrName>
                                        </p:attrNameLst>
                                      </p:cBhvr>
                                      <p:to>
                                        <p:strVal val="visible"/>
                                      </p:to>
                                    </p:set>
                                    <p:animEffect filter="fade" transition="in">
                                      <p:cBhvr>
                                        <p:cTn dur="1000"/>
                                        <p:tgtEl>
                                          <p:spTgt spid="3429"/>
                                        </p:tgtEl>
                                      </p:cBhvr>
                                    </p:animEffect>
                                  </p:childTnLst>
                                </p:cTn>
                              </p:par>
                              <p:par>
                                <p:cTn fill="hold" nodeType="withEffect" presetClass="entr" presetID="10" presetSubtype="0">
                                  <p:stCondLst>
                                    <p:cond delay="0"/>
                                  </p:stCondLst>
                                  <p:childTnLst>
                                    <p:set>
                                      <p:cBhvr>
                                        <p:cTn dur="1" fill="hold">
                                          <p:stCondLst>
                                            <p:cond delay="0"/>
                                          </p:stCondLst>
                                        </p:cTn>
                                        <p:tgtEl>
                                          <p:spTgt spid="3430"/>
                                        </p:tgtEl>
                                        <p:attrNameLst>
                                          <p:attrName>style.visibility</p:attrName>
                                        </p:attrNameLst>
                                      </p:cBhvr>
                                      <p:to>
                                        <p:strVal val="visible"/>
                                      </p:to>
                                    </p:set>
                                    <p:animEffect filter="fade" transition="in">
                                      <p:cBhvr>
                                        <p:cTn dur="1000"/>
                                        <p:tgtEl>
                                          <p:spTgt spid="3430"/>
                                        </p:tgtEl>
                                      </p:cBhvr>
                                    </p:animEffect>
                                  </p:childTnLst>
                                </p:cTn>
                              </p:par>
                              <p:par>
                                <p:cTn fill="hold" nodeType="withEffect" presetClass="entr" presetID="10" presetSubtype="0">
                                  <p:stCondLst>
                                    <p:cond delay="0"/>
                                  </p:stCondLst>
                                  <p:childTnLst>
                                    <p:set>
                                      <p:cBhvr>
                                        <p:cTn dur="1" fill="hold">
                                          <p:stCondLst>
                                            <p:cond delay="0"/>
                                          </p:stCondLst>
                                        </p:cTn>
                                        <p:tgtEl>
                                          <p:spTgt spid="3431"/>
                                        </p:tgtEl>
                                        <p:attrNameLst>
                                          <p:attrName>style.visibility</p:attrName>
                                        </p:attrNameLst>
                                      </p:cBhvr>
                                      <p:to>
                                        <p:strVal val="visible"/>
                                      </p:to>
                                    </p:set>
                                    <p:animEffect filter="fade" transition="in">
                                      <p:cBhvr>
                                        <p:cTn dur="1000"/>
                                        <p:tgtEl>
                                          <p:spTgt spid="3431"/>
                                        </p:tgtEl>
                                      </p:cBhvr>
                                    </p:animEffect>
                                  </p:childTnLst>
                                </p:cTn>
                              </p:par>
                              <p:par>
                                <p:cTn fill="hold" nodeType="withEffect" presetClass="entr" presetID="10" presetSubtype="0">
                                  <p:stCondLst>
                                    <p:cond delay="0"/>
                                  </p:stCondLst>
                                  <p:childTnLst>
                                    <p:set>
                                      <p:cBhvr>
                                        <p:cTn dur="1" fill="hold">
                                          <p:stCondLst>
                                            <p:cond delay="0"/>
                                          </p:stCondLst>
                                        </p:cTn>
                                        <p:tgtEl>
                                          <p:spTgt spid="3432"/>
                                        </p:tgtEl>
                                        <p:attrNameLst>
                                          <p:attrName>style.visibility</p:attrName>
                                        </p:attrNameLst>
                                      </p:cBhvr>
                                      <p:to>
                                        <p:strVal val="visible"/>
                                      </p:to>
                                    </p:set>
                                    <p:animEffect filter="fade" transition="in">
                                      <p:cBhvr>
                                        <p:cTn dur="1000"/>
                                        <p:tgtEl>
                                          <p:spTgt spid="3432"/>
                                        </p:tgtEl>
                                      </p:cBhvr>
                                    </p:animEffect>
                                  </p:childTnLst>
                                </p:cTn>
                              </p:par>
                              <p:par>
                                <p:cTn fill="hold" nodeType="withEffect" presetClass="entr" presetID="10" presetSubtype="0">
                                  <p:stCondLst>
                                    <p:cond delay="0"/>
                                  </p:stCondLst>
                                  <p:childTnLst>
                                    <p:set>
                                      <p:cBhvr>
                                        <p:cTn dur="1" fill="hold">
                                          <p:stCondLst>
                                            <p:cond delay="0"/>
                                          </p:stCondLst>
                                        </p:cTn>
                                        <p:tgtEl>
                                          <p:spTgt spid="3433"/>
                                        </p:tgtEl>
                                        <p:attrNameLst>
                                          <p:attrName>style.visibility</p:attrName>
                                        </p:attrNameLst>
                                      </p:cBhvr>
                                      <p:to>
                                        <p:strVal val="visible"/>
                                      </p:to>
                                    </p:set>
                                    <p:animEffect filter="fade" transition="in">
                                      <p:cBhvr>
                                        <p:cTn dur="1000"/>
                                        <p:tgtEl>
                                          <p:spTgt spid="3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7" name="Shape 3437"/>
        <p:cNvGrpSpPr/>
        <p:nvPr/>
      </p:nvGrpSpPr>
      <p:grpSpPr>
        <a:xfrm>
          <a:off x="0" y="0"/>
          <a:ext cx="0" cy="0"/>
          <a:chOff x="0" y="0"/>
          <a:chExt cx="0" cy="0"/>
        </a:xfrm>
      </p:grpSpPr>
      <p:pic>
        <p:nvPicPr>
          <p:cNvPr id="3438" name="Google Shape;3438;p8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39" name="Google Shape;3439;p87"/>
          <p:cNvSpPr txBox="1"/>
          <p:nvPr>
            <p:ph type="title"/>
          </p:nvPr>
        </p:nvSpPr>
        <p:spPr>
          <a:xfrm>
            <a:off x="1116375" y="1556340"/>
            <a:ext cx="4509600" cy="12879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Further</a:t>
            </a:r>
            <a:endParaRPr/>
          </a:p>
          <a:p>
            <a:pPr indent="0" lvl="0" marL="0" rtl="0" algn="r">
              <a:spcBef>
                <a:spcPts val="0"/>
              </a:spcBef>
              <a:spcAft>
                <a:spcPts val="0"/>
              </a:spcAft>
              <a:buNone/>
            </a:pPr>
            <a:r>
              <a:rPr lang="en"/>
              <a:t>Improvement</a:t>
            </a:r>
            <a:endParaRPr/>
          </a:p>
        </p:txBody>
      </p:sp>
      <p:sp>
        <p:nvSpPr>
          <p:cNvPr id="3440" name="Google Shape;3440;p87"/>
          <p:cNvSpPr txBox="1"/>
          <p:nvPr>
            <p:ph idx="2" type="title"/>
          </p:nvPr>
        </p:nvSpPr>
        <p:spPr>
          <a:xfrm>
            <a:off x="5638521" y="1356584"/>
            <a:ext cx="25752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04</a:t>
            </a:r>
            <a:endParaRPr/>
          </a:p>
        </p:txBody>
      </p:sp>
      <p:sp>
        <p:nvSpPr>
          <p:cNvPr id="3441" name="Google Shape;3441;p87"/>
          <p:cNvSpPr txBox="1"/>
          <p:nvPr>
            <p:ph idx="1" type="subTitle"/>
          </p:nvPr>
        </p:nvSpPr>
        <p:spPr>
          <a:xfrm>
            <a:off x="1116121" y="3333247"/>
            <a:ext cx="4509600" cy="348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You can enter a subtitle here if you need it</a:t>
            </a:r>
            <a:endParaRPr/>
          </a:p>
        </p:txBody>
      </p:sp>
      <p:cxnSp>
        <p:nvCxnSpPr>
          <p:cNvPr id="3442" name="Google Shape;3442;p87"/>
          <p:cNvCxnSpPr/>
          <p:nvPr/>
        </p:nvCxnSpPr>
        <p:spPr>
          <a:xfrm>
            <a:off x="1337971" y="3176040"/>
            <a:ext cx="4218900" cy="0"/>
          </a:xfrm>
          <a:prstGeom prst="straightConnector1">
            <a:avLst/>
          </a:prstGeom>
          <a:noFill/>
          <a:ln cap="flat" cmpd="sng" w="9525">
            <a:solidFill>
              <a:schemeClr val="lt1"/>
            </a:solidFill>
            <a:prstDash val="solid"/>
            <a:round/>
            <a:headEnd len="med" w="med" type="none"/>
            <a:tailEnd len="med" w="med" type="none"/>
          </a:ln>
        </p:spPr>
      </p:cxnSp>
      <p:sp>
        <p:nvSpPr>
          <p:cNvPr id="3443" name="Google Shape;3443;p87"/>
          <p:cNvSpPr/>
          <p:nvPr/>
        </p:nvSpPr>
        <p:spPr>
          <a:xfrm flipH="1" rot="10800000">
            <a:off x="354563" y="2397259"/>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4" name="Google Shape;3444;p87"/>
          <p:cNvGrpSpPr/>
          <p:nvPr/>
        </p:nvGrpSpPr>
        <p:grpSpPr>
          <a:xfrm flipH="1">
            <a:off x="5943474" y="3141820"/>
            <a:ext cx="1965289" cy="517060"/>
            <a:chOff x="3539975" y="3523525"/>
            <a:chExt cx="745925" cy="196250"/>
          </a:xfrm>
        </p:grpSpPr>
        <p:sp>
          <p:nvSpPr>
            <p:cNvPr id="3445" name="Google Shape;3445;p87"/>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7"/>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7"/>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7"/>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7"/>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7"/>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7"/>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7"/>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7"/>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7"/>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7"/>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7"/>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7"/>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7"/>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7"/>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7"/>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444"/>
                                        </p:tgtEl>
                                        <p:attrNameLst>
                                          <p:attrName>style.visibility</p:attrName>
                                        </p:attrNameLst>
                                      </p:cBhvr>
                                      <p:to>
                                        <p:strVal val="visible"/>
                                      </p:to>
                                    </p:set>
                                    <p:anim calcmode="lin" valueType="num">
                                      <p:cBhvr additive="base">
                                        <p:cTn dur="1000"/>
                                        <p:tgtEl>
                                          <p:spTgt spid="34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3440"/>
                                        </p:tgtEl>
                                        <p:attrNameLst>
                                          <p:attrName>style.visibility</p:attrName>
                                        </p:attrNameLst>
                                      </p:cBhvr>
                                      <p:to>
                                        <p:strVal val="visible"/>
                                      </p:to>
                                    </p:set>
                                    <p:anim calcmode="lin" valueType="num">
                                      <p:cBhvr additive="base">
                                        <p:cTn dur="1000"/>
                                        <p:tgtEl>
                                          <p:spTgt spid="34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439"/>
                                        </p:tgtEl>
                                        <p:attrNameLst>
                                          <p:attrName>style.visibility</p:attrName>
                                        </p:attrNameLst>
                                      </p:cBhvr>
                                      <p:to>
                                        <p:strVal val="visible"/>
                                      </p:to>
                                    </p:set>
                                    <p:anim calcmode="lin" valueType="num">
                                      <p:cBhvr additive="base">
                                        <p:cTn dur="1000"/>
                                        <p:tgtEl>
                                          <p:spTgt spid="34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442"/>
                                        </p:tgtEl>
                                        <p:attrNameLst>
                                          <p:attrName>style.visibility</p:attrName>
                                        </p:attrNameLst>
                                      </p:cBhvr>
                                      <p:to>
                                        <p:strVal val="visible"/>
                                      </p:to>
                                    </p:set>
                                    <p:anim calcmode="lin" valueType="num">
                                      <p:cBhvr additive="base">
                                        <p:cTn dur="1000"/>
                                        <p:tgtEl>
                                          <p:spTgt spid="344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441"/>
                                        </p:tgtEl>
                                        <p:attrNameLst>
                                          <p:attrName>style.visibility</p:attrName>
                                        </p:attrNameLst>
                                      </p:cBhvr>
                                      <p:to>
                                        <p:strVal val="visible"/>
                                      </p:to>
                                    </p:set>
                                    <p:animEffect filter="fade" transition="in">
                                      <p:cBhvr>
                                        <p:cTn dur="1000"/>
                                        <p:tgtEl>
                                          <p:spTgt spid="3441"/>
                                        </p:tgtEl>
                                      </p:cBhvr>
                                    </p:animEffect>
                                  </p:childTnLst>
                                </p:cTn>
                              </p:par>
                              <p:par>
                                <p:cTn fill="hold" nodeType="withEffect" presetClass="emph" presetID="8" presetSubtype="0">
                                  <p:stCondLst>
                                    <p:cond delay="0"/>
                                  </p:stCondLst>
                                  <p:childTnLst>
                                    <p:animRot by="-21600000">
                                      <p:cBhvr>
                                        <p:cTn dur="1000" fill="hold"/>
                                        <p:tgtEl>
                                          <p:spTgt spid="3443"/>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4" name="Shape 3464"/>
        <p:cNvGrpSpPr/>
        <p:nvPr/>
      </p:nvGrpSpPr>
      <p:grpSpPr>
        <a:xfrm>
          <a:off x="0" y="0"/>
          <a:ext cx="0" cy="0"/>
          <a:chOff x="0" y="0"/>
          <a:chExt cx="0" cy="0"/>
        </a:xfrm>
      </p:grpSpPr>
      <p:pic>
        <p:nvPicPr>
          <p:cNvPr id="3465" name="Google Shape;3465;p8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66" name="Google Shape;3466;p88"/>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PROGRESS TABLE</a:t>
            </a:r>
            <a:endParaRPr/>
          </a:p>
        </p:txBody>
      </p:sp>
      <p:graphicFrame>
        <p:nvGraphicFramePr>
          <p:cNvPr id="3467" name="Google Shape;3467;p88"/>
          <p:cNvGraphicFramePr/>
          <p:nvPr/>
        </p:nvGraphicFramePr>
        <p:xfrm>
          <a:off x="717450" y="1447000"/>
          <a:ext cx="3000000" cy="3000000"/>
        </p:xfrm>
        <a:graphic>
          <a:graphicData uri="http://schemas.openxmlformats.org/drawingml/2006/table">
            <a:tbl>
              <a:tblPr>
                <a:noFill/>
                <a:tableStyleId>{4DEEF194-4398-4DD1-B1A3-4672B353C762}</a:tableStyleId>
              </a:tblPr>
              <a:tblGrid>
                <a:gridCol w="1928250"/>
                <a:gridCol w="1928250"/>
                <a:gridCol w="1928250"/>
                <a:gridCol w="1928250"/>
              </a:tblGrid>
              <a:tr h="761650">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1155CC">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Test A</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Test B</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Test C</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61650">
                <a:tc>
                  <a:txBody>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Project 1</a:t>
                      </a:r>
                      <a:endParaRPr sz="2100">
                        <a:solidFill>
                          <a:schemeClr val="lt1"/>
                        </a:solidFill>
                        <a:latin typeface="Aldrich"/>
                        <a:ea typeface="Aldrich"/>
                        <a:cs typeface="Aldrich"/>
                        <a:sym typeface="Aldrich"/>
                      </a:endParaRPr>
                    </a:p>
                  </a:txBody>
                  <a:tcPr marT="91425" marB="91425" marR="91425" marL="91425" anchor="ctr">
                    <a:lnL cap="flat" cmpd="sng" w="9525">
                      <a:solidFill>
                        <a:srgbClr val="1155CC">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1155CC">
                          <a:alpha val="0"/>
                        </a:srgbClr>
                      </a:solidFill>
                      <a:prstDash val="solid"/>
                      <a:round/>
                      <a:headEnd len="sm" w="sm" type="none"/>
                      <a:tailEnd len="sm" w="sm" type="none"/>
                    </a:lnT>
                    <a:lnB cap="flat" cmpd="sng" w="9525">
                      <a:solidFill>
                        <a:srgbClr val="1155CC">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61650">
                <a:tc>
                  <a:txBody>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Project 2</a:t>
                      </a:r>
                      <a:endParaRPr sz="2100">
                        <a:solidFill>
                          <a:schemeClr val="lt1"/>
                        </a:solidFill>
                        <a:latin typeface="Aldrich"/>
                        <a:ea typeface="Aldrich"/>
                        <a:cs typeface="Aldrich"/>
                        <a:sym typeface="Aldrich"/>
                      </a:endParaRPr>
                    </a:p>
                  </a:txBody>
                  <a:tcPr marT="91425" marB="91425" marR="91425" marL="91425" anchor="ctr">
                    <a:lnL cap="flat" cmpd="sng" w="9525">
                      <a:solidFill>
                        <a:srgbClr val="1155CC">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1155CC">
                          <a:alpha val="0"/>
                        </a:srgbClr>
                      </a:solidFill>
                      <a:prstDash val="solid"/>
                      <a:round/>
                      <a:headEnd len="sm" w="sm" type="none"/>
                      <a:tailEnd len="sm" w="sm" type="none"/>
                    </a:lnT>
                    <a:lnB cap="flat" cmpd="sng" w="9525">
                      <a:solidFill>
                        <a:srgbClr val="1155CC">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61650">
                <a:tc>
                  <a:txBody>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Project 3</a:t>
                      </a:r>
                      <a:endParaRPr sz="2100">
                        <a:solidFill>
                          <a:schemeClr val="lt1"/>
                        </a:solidFill>
                        <a:latin typeface="Aldrich"/>
                        <a:ea typeface="Aldrich"/>
                        <a:cs typeface="Aldrich"/>
                        <a:sym typeface="Aldrich"/>
                      </a:endParaRPr>
                    </a:p>
                  </a:txBody>
                  <a:tcPr marT="91425" marB="91425" marR="91425" marL="91425" anchor="ctr">
                    <a:lnL cap="flat" cmpd="sng" w="9525">
                      <a:solidFill>
                        <a:srgbClr val="1155CC">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rgbClr val="1155CC">
                          <a:alpha val="0"/>
                        </a:srgbClr>
                      </a:solidFill>
                      <a:prstDash val="solid"/>
                      <a:round/>
                      <a:headEnd len="sm" w="sm" type="none"/>
                      <a:tailEnd len="sm" w="sm" type="none"/>
                    </a:lnT>
                    <a:lnB cap="flat" cmpd="sng" w="9525">
                      <a:solidFill>
                        <a:srgbClr val="1155CC">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3468" name="Google Shape;3468;p88"/>
          <p:cNvSpPr/>
          <p:nvPr/>
        </p:nvSpPr>
        <p:spPr>
          <a:xfrm flipH="1" rot="5400000">
            <a:off x="6006110" y="-109691"/>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8"/>
          <p:cNvSpPr/>
          <p:nvPr/>
        </p:nvSpPr>
        <p:spPr>
          <a:xfrm flipH="1" rot="10800000">
            <a:off x="1376125" y="1401317"/>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0" name="Google Shape;3470;p88"/>
          <p:cNvGrpSpPr/>
          <p:nvPr/>
        </p:nvGrpSpPr>
        <p:grpSpPr>
          <a:xfrm>
            <a:off x="3363942" y="2294610"/>
            <a:ext cx="555517" cy="554294"/>
            <a:chOff x="3363942" y="2294610"/>
            <a:chExt cx="555517" cy="554294"/>
          </a:xfrm>
        </p:grpSpPr>
        <p:sp>
          <p:nvSpPr>
            <p:cNvPr id="3471" name="Google Shape;3471;p88"/>
            <p:cNvSpPr/>
            <p:nvPr/>
          </p:nvSpPr>
          <p:spPr>
            <a:xfrm>
              <a:off x="3363942" y="22946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8"/>
            <p:cNvSpPr/>
            <p:nvPr/>
          </p:nvSpPr>
          <p:spPr>
            <a:xfrm>
              <a:off x="3474180" y="2458026"/>
              <a:ext cx="324954" cy="237177"/>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73" name="Google Shape;3473;p88"/>
          <p:cNvGrpSpPr/>
          <p:nvPr/>
        </p:nvGrpSpPr>
        <p:grpSpPr>
          <a:xfrm>
            <a:off x="3363942" y="3086310"/>
            <a:ext cx="555517" cy="554294"/>
            <a:chOff x="3363942" y="3086310"/>
            <a:chExt cx="555517" cy="554294"/>
          </a:xfrm>
        </p:grpSpPr>
        <p:sp>
          <p:nvSpPr>
            <p:cNvPr id="3474" name="Google Shape;3474;p88"/>
            <p:cNvSpPr/>
            <p:nvPr/>
          </p:nvSpPr>
          <p:spPr>
            <a:xfrm>
              <a:off x="3363942" y="30863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8"/>
            <p:cNvSpPr/>
            <p:nvPr/>
          </p:nvSpPr>
          <p:spPr>
            <a:xfrm>
              <a:off x="3493988" y="3221091"/>
              <a:ext cx="295425" cy="284716"/>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76" name="Google Shape;3476;p88"/>
          <p:cNvGrpSpPr/>
          <p:nvPr/>
        </p:nvGrpSpPr>
        <p:grpSpPr>
          <a:xfrm>
            <a:off x="5265017" y="2299472"/>
            <a:ext cx="555517" cy="554294"/>
            <a:chOff x="5265017" y="2299472"/>
            <a:chExt cx="555517" cy="554294"/>
          </a:xfrm>
        </p:grpSpPr>
        <p:sp>
          <p:nvSpPr>
            <p:cNvPr id="3477" name="Google Shape;3477;p88"/>
            <p:cNvSpPr/>
            <p:nvPr/>
          </p:nvSpPr>
          <p:spPr>
            <a:xfrm>
              <a:off x="5265017" y="2299472"/>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8"/>
            <p:cNvSpPr/>
            <p:nvPr/>
          </p:nvSpPr>
          <p:spPr>
            <a:xfrm>
              <a:off x="5395063" y="2434253"/>
              <a:ext cx="295425" cy="284716"/>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79" name="Google Shape;3479;p88"/>
          <p:cNvGrpSpPr/>
          <p:nvPr/>
        </p:nvGrpSpPr>
        <p:grpSpPr>
          <a:xfrm>
            <a:off x="7221567" y="3837472"/>
            <a:ext cx="555517" cy="554294"/>
            <a:chOff x="7221567" y="3837472"/>
            <a:chExt cx="555517" cy="554294"/>
          </a:xfrm>
        </p:grpSpPr>
        <p:sp>
          <p:nvSpPr>
            <p:cNvPr id="3480" name="Google Shape;3480;p88"/>
            <p:cNvSpPr/>
            <p:nvPr/>
          </p:nvSpPr>
          <p:spPr>
            <a:xfrm>
              <a:off x="7221567" y="3837472"/>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8"/>
            <p:cNvSpPr/>
            <p:nvPr/>
          </p:nvSpPr>
          <p:spPr>
            <a:xfrm>
              <a:off x="7351613" y="3972253"/>
              <a:ext cx="295425" cy="284716"/>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82" name="Google Shape;3482;p88"/>
          <p:cNvGrpSpPr/>
          <p:nvPr/>
        </p:nvGrpSpPr>
        <p:grpSpPr>
          <a:xfrm>
            <a:off x="3363942" y="3832430"/>
            <a:ext cx="555517" cy="554294"/>
            <a:chOff x="3363942" y="3832430"/>
            <a:chExt cx="555517" cy="554294"/>
          </a:xfrm>
        </p:grpSpPr>
        <p:sp>
          <p:nvSpPr>
            <p:cNvPr id="3483" name="Google Shape;3483;p88"/>
            <p:cNvSpPr/>
            <p:nvPr/>
          </p:nvSpPr>
          <p:spPr>
            <a:xfrm>
              <a:off x="3363942" y="383243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8"/>
            <p:cNvSpPr/>
            <p:nvPr/>
          </p:nvSpPr>
          <p:spPr>
            <a:xfrm>
              <a:off x="3474180" y="3995846"/>
              <a:ext cx="324954" cy="237177"/>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85" name="Google Shape;3485;p88"/>
          <p:cNvGrpSpPr/>
          <p:nvPr/>
        </p:nvGrpSpPr>
        <p:grpSpPr>
          <a:xfrm>
            <a:off x="5265017" y="3086305"/>
            <a:ext cx="555517" cy="554294"/>
            <a:chOff x="5265017" y="3086305"/>
            <a:chExt cx="555517" cy="554294"/>
          </a:xfrm>
        </p:grpSpPr>
        <p:sp>
          <p:nvSpPr>
            <p:cNvPr id="3486" name="Google Shape;3486;p88"/>
            <p:cNvSpPr/>
            <p:nvPr/>
          </p:nvSpPr>
          <p:spPr>
            <a:xfrm>
              <a:off x="5265017" y="308630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8"/>
            <p:cNvSpPr/>
            <p:nvPr/>
          </p:nvSpPr>
          <p:spPr>
            <a:xfrm>
              <a:off x="5375255" y="3249721"/>
              <a:ext cx="324954" cy="237177"/>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88" name="Google Shape;3488;p88"/>
          <p:cNvGrpSpPr/>
          <p:nvPr/>
        </p:nvGrpSpPr>
        <p:grpSpPr>
          <a:xfrm>
            <a:off x="5292754" y="3832430"/>
            <a:ext cx="555517" cy="554294"/>
            <a:chOff x="5292754" y="3832430"/>
            <a:chExt cx="555517" cy="554294"/>
          </a:xfrm>
        </p:grpSpPr>
        <p:sp>
          <p:nvSpPr>
            <p:cNvPr id="3489" name="Google Shape;3489;p88"/>
            <p:cNvSpPr/>
            <p:nvPr/>
          </p:nvSpPr>
          <p:spPr>
            <a:xfrm>
              <a:off x="5292754" y="383243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8"/>
            <p:cNvSpPr/>
            <p:nvPr/>
          </p:nvSpPr>
          <p:spPr>
            <a:xfrm>
              <a:off x="5402993" y="3995846"/>
              <a:ext cx="324954" cy="237177"/>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91" name="Google Shape;3491;p88"/>
          <p:cNvGrpSpPr/>
          <p:nvPr/>
        </p:nvGrpSpPr>
        <p:grpSpPr>
          <a:xfrm>
            <a:off x="7221567" y="2278917"/>
            <a:ext cx="555517" cy="554294"/>
            <a:chOff x="7221567" y="2278917"/>
            <a:chExt cx="555517" cy="554294"/>
          </a:xfrm>
        </p:grpSpPr>
        <p:sp>
          <p:nvSpPr>
            <p:cNvPr id="3492" name="Google Shape;3492;p88"/>
            <p:cNvSpPr/>
            <p:nvPr/>
          </p:nvSpPr>
          <p:spPr>
            <a:xfrm>
              <a:off x="7221567" y="2278917"/>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8"/>
            <p:cNvSpPr/>
            <p:nvPr/>
          </p:nvSpPr>
          <p:spPr>
            <a:xfrm>
              <a:off x="7331805" y="2442334"/>
              <a:ext cx="324954" cy="237177"/>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94" name="Google Shape;3494;p88"/>
          <p:cNvGrpSpPr/>
          <p:nvPr/>
        </p:nvGrpSpPr>
        <p:grpSpPr>
          <a:xfrm>
            <a:off x="7221567" y="3086297"/>
            <a:ext cx="555517" cy="554294"/>
            <a:chOff x="7221567" y="3086297"/>
            <a:chExt cx="555517" cy="554294"/>
          </a:xfrm>
        </p:grpSpPr>
        <p:sp>
          <p:nvSpPr>
            <p:cNvPr id="3495" name="Google Shape;3495;p88"/>
            <p:cNvSpPr/>
            <p:nvPr/>
          </p:nvSpPr>
          <p:spPr>
            <a:xfrm>
              <a:off x="7221567" y="3086297"/>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8"/>
            <p:cNvSpPr/>
            <p:nvPr/>
          </p:nvSpPr>
          <p:spPr>
            <a:xfrm>
              <a:off x="7351613" y="3221078"/>
              <a:ext cx="295425" cy="284716"/>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3497" name="Google Shape;3497;p88"/>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8"/>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8">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8">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8">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467"/>
                                        </p:tgtEl>
                                        <p:attrNameLst>
                                          <p:attrName>style.visibility</p:attrName>
                                        </p:attrNameLst>
                                      </p:cBhvr>
                                      <p:to>
                                        <p:strVal val="visible"/>
                                      </p:to>
                                    </p:set>
                                    <p:animEffect filter="fade" transition="in">
                                      <p:cBhvr>
                                        <p:cTn dur="1000"/>
                                        <p:tgtEl>
                                          <p:spTgt spid="3467"/>
                                        </p:tgtEl>
                                      </p:cBhvr>
                                    </p:animEffect>
                                  </p:childTnLst>
                                </p:cTn>
                              </p:par>
                              <p:par>
                                <p:cTn fill="hold" nodeType="withEffect" presetClass="emph" presetID="8" presetSubtype="0">
                                  <p:stCondLst>
                                    <p:cond delay="0"/>
                                  </p:stCondLst>
                                  <p:childTnLst>
                                    <p:animRot by="-21600000">
                                      <p:cBhvr>
                                        <p:cTn dur="900" fill="hold"/>
                                        <p:tgtEl>
                                          <p:spTgt spid="3468"/>
                                        </p:tgtEl>
                                        <p:attrNameLst>
                                          <p:attrName>r</p:attrName>
                                        </p:attrNameLst>
                                      </p:cBhvr>
                                    </p:animRot>
                                  </p:childTnLst>
                                </p:cTn>
                              </p:par>
                              <p:par>
                                <p:cTn fill="hold" nodeType="withEffect" presetClass="entr" presetID="2" presetSubtype="8">
                                  <p:stCondLst>
                                    <p:cond delay="0"/>
                                  </p:stCondLst>
                                  <p:childTnLst>
                                    <p:set>
                                      <p:cBhvr>
                                        <p:cTn dur="1" fill="hold">
                                          <p:stCondLst>
                                            <p:cond delay="0"/>
                                          </p:stCondLst>
                                        </p:cTn>
                                        <p:tgtEl>
                                          <p:spTgt spid="3466"/>
                                        </p:tgtEl>
                                        <p:attrNameLst>
                                          <p:attrName>style.visibility</p:attrName>
                                        </p:attrNameLst>
                                      </p:cBhvr>
                                      <p:to>
                                        <p:strVal val="visible"/>
                                      </p:to>
                                    </p:set>
                                    <p:anim calcmode="lin" valueType="num">
                                      <p:cBhvr additive="base">
                                        <p:cTn dur="1000"/>
                                        <p:tgtEl>
                                          <p:spTgt spid="3466"/>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3470"/>
                                        </p:tgtEl>
                                        <p:attrNameLst>
                                          <p:attrName>style.visibility</p:attrName>
                                        </p:attrNameLst>
                                      </p:cBhvr>
                                      <p:to>
                                        <p:strVal val="visible"/>
                                      </p:to>
                                    </p:set>
                                    <p:anim calcmode="lin" valueType="num">
                                      <p:cBhvr additive="base">
                                        <p:cTn dur="1000"/>
                                        <p:tgtEl>
                                          <p:spTgt spid="3470"/>
                                        </p:tgtEl>
                                        <p:attrNameLst>
                                          <p:attrName>ppt_w</p:attrName>
                                        </p:attrNameLst>
                                      </p:cBhvr>
                                      <p:tavLst>
                                        <p:tav fmla="" tm="0">
                                          <p:val>
                                            <p:strVal val="0"/>
                                          </p:val>
                                        </p:tav>
                                        <p:tav fmla="" tm="100000">
                                          <p:val>
                                            <p:strVal val="#ppt_w"/>
                                          </p:val>
                                        </p:tav>
                                      </p:tavLst>
                                    </p:anim>
                                    <p:anim calcmode="lin" valueType="num">
                                      <p:cBhvr additive="base">
                                        <p:cTn dur="1000"/>
                                        <p:tgtEl>
                                          <p:spTgt spid="34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73"/>
                                        </p:tgtEl>
                                        <p:attrNameLst>
                                          <p:attrName>style.visibility</p:attrName>
                                        </p:attrNameLst>
                                      </p:cBhvr>
                                      <p:to>
                                        <p:strVal val="visible"/>
                                      </p:to>
                                    </p:set>
                                    <p:anim calcmode="lin" valueType="num">
                                      <p:cBhvr additive="base">
                                        <p:cTn dur="1000"/>
                                        <p:tgtEl>
                                          <p:spTgt spid="3473"/>
                                        </p:tgtEl>
                                        <p:attrNameLst>
                                          <p:attrName>ppt_w</p:attrName>
                                        </p:attrNameLst>
                                      </p:cBhvr>
                                      <p:tavLst>
                                        <p:tav fmla="" tm="0">
                                          <p:val>
                                            <p:strVal val="0"/>
                                          </p:val>
                                        </p:tav>
                                        <p:tav fmla="" tm="100000">
                                          <p:val>
                                            <p:strVal val="#ppt_w"/>
                                          </p:val>
                                        </p:tav>
                                      </p:tavLst>
                                    </p:anim>
                                    <p:anim calcmode="lin" valueType="num">
                                      <p:cBhvr additive="base">
                                        <p:cTn dur="1000"/>
                                        <p:tgtEl>
                                          <p:spTgt spid="34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76"/>
                                        </p:tgtEl>
                                        <p:attrNameLst>
                                          <p:attrName>style.visibility</p:attrName>
                                        </p:attrNameLst>
                                      </p:cBhvr>
                                      <p:to>
                                        <p:strVal val="visible"/>
                                      </p:to>
                                    </p:set>
                                    <p:anim calcmode="lin" valueType="num">
                                      <p:cBhvr additive="base">
                                        <p:cTn dur="1000"/>
                                        <p:tgtEl>
                                          <p:spTgt spid="3476"/>
                                        </p:tgtEl>
                                        <p:attrNameLst>
                                          <p:attrName>ppt_w</p:attrName>
                                        </p:attrNameLst>
                                      </p:cBhvr>
                                      <p:tavLst>
                                        <p:tav fmla="" tm="0">
                                          <p:val>
                                            <p:strVal val="0"/>
                                          </p:val>
                                        </p:tav>
                                        <p:tav fmla="" tm="100000">
                                          <p:val>
                                            <p:strVal val="#ppt_w"/>
                                          </p:val>
                                        </p:tav>
                                      </p:tavLst>
                                    </p:anim>
                                    <p:anim calcmode="lin" valueType="num">
                                      <p:cBhvr additive="base">
                                        <p:cTn dur="1000"/>
                                        <p:tgtEl>
                                          <p:spTgt spid="34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79"/>
                                        </p:tgtEl>
                                        <p:attrNameLst>
                                          <p:attrName>style.visibility</p:attrName>
                                        </p:attrNameLst>
                                      </p:cBhvr>
                                      <p:to>
                                        <p:strVal val="visible"/>
                                      </p:to>
                                    </p:set>
                                    <p:anim calcmode="lin" valueType="num">
                                      <p:cBhvr additive="base">
                                        <p:cTn dur="1000"/>
                                        <p:tgtEl>
                                          <p:spTgt spid="3479"/>
                                        </p:tgtEl>
                                        <p:attrNameLst>
                                          <p:attrName>ppt_w</p:attrName>
                                        </p:attrNameLst>
                                      </p:cBhvr>
                                      <p:tavLst>
                                        <p:tav fmla="" tm="0">
                                          <p:val>
                                            <p:strVal val="0"/>
                                          </p:val>
                                        </p:tav>
                                        <p:tav fmla="" tm="100000">
                                          <p:val>
                                            <p:strVal val="#ppt_w"/>
                                          </p:val>
                                        </p:tav>
                                      </p:tavLst>
                                    </p:anim>
                                    <p:anim calcmode="lin" valueType="num">
                                      <p:cBhvr additive="base">
                                        <p:cTn dur="1000"/>
                                        <p:tgtEl>
                                          <p:spTgt spid="34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82"/>
                                        </p:tgtEl>
                                        <p:attrNameLst>
                                          <p:attrName>style.visibility</p:attrName>
                                        </p:attrNameLst>
                                      </p:cBhvr>
                                      <p:to>
                                        <p:strVal val="visible"/>
                                      </p:to>
                                    </p:set>
                                    <p:anim calcmode="lin" valueType="num">
                                      <p:cBhvr additive="base">
                                        <p:cTn dur="1000"/>
                                        <p:tgtEl>
                                          <p:spTgt spid="3482"/>
                                        </p:tgtEl>
                                        <p:attrNameLst>
                                          <p:attrName>ppt_w</p:attrName>
                                        </p:attrNameLst>
                                      </p:cBhvr>
                                      <p:tavLst>
                                        <p:tav fmla="" tm="0">
                                          <p:val>
                                            <p:strVal val="0"/>
                                          </p:val>
                                        </p:tav>
                                        <p:tav fmla="" tm="100000">
                                          <p:val>
                                            <p:strVal val="#ppt_w"/>
                                          </p:val>
                                        </p:tav>
                                      </p:tavLst>
                                    </p:anim>
                                    <p:anim calcmode="lin" valueType="num">
                                      <p:cBhvr additive="base">
                                        <p:cTn dur="1000"/>
                                        <p:tgtEl>
                                          <p:spTgt spid="348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85"/>
                                        </p:tgtEl>
                                        <p:attrNameLst>
                                          <p:attrName>style.visibility</p:attrName>
                                        </p:attrNameLst>
                                      </p:cBhvr>
                                      <p:to>
                                        <p:strVal val="visible"/>
                                      </p:to>
                                    </p:set>
                                    <p:anim calcmode="lin" valueType="num">
                                      <p:cBhvr additive="base">
                                        <p:cTn dur="1000"/>
                                        <p:tgtEl>
                                          <p:spTgt spid="3485"/>
                                        </p:tgtEl>
                                        <p:attrNameLst>
                                          <p:attrName>ppt_w</p:attrName>
                                        </p:attrNameLst>
                                      </p:cBhvr>
                                      <p:tavLst>
                                        <p:tav fmla="" tm="0">
                                          <p:val>
                                            <p:strVal val="0"/>
                                          </p:val>
                                        </p:tav>
                                        <p:tav fmla="" tm="100000">
                                          <p:val>
                                            <p:strVal val="#ppt_w"/>
                                          </p:val>
                                        </p:tav>
                                      </p:tavLst>
                                    </p:anim>
                                    <p:anim calcmode="lin" valueType="num">
                                      <p:cBhvr additive="base">
                                        <p:cTn dur="1000"/>
                                        <p:tgtEl>
                                          <p:spTgt spid="348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88"/>
                                        </p:tgtEl>
                                        <p:attrNameLst>
                                          <p:attrName>style.visibility</p:attrName>
                                        </p:attrNameLst>
                                      </p:cBhvr>
                                      <p:to>
                                        <p:strVal val="visible"/>
                                      </p:to>
                                    </p:set>
                                    <p:anim calcmode="lin" valueType="num">
                                      <p:cBhvr additive="base">
                                        <p:cTn dur="1000"/>
                                        <p:tgtEl>
                                          <p:spTgt spid="3488"/>
                                        </p:tgtEl>
                                        <p:attrNameLst>
                                          <p:attrName>ppt_w</p:attrName>
                                        </p:attrNameLst>
                                      </p:cBhvr>
                                      <p:tavLst>
                                        <p:tav fmla="" tm="0">
                                          <p:val>
                                            <p:strVal val="0"/>
                                          </p:val>
                                        </p:tav>
                                        <p:tav fmla="" tm="100000">
                                          <p:val>
                                            <p:strVal val="#ppt_w"/>
                                          </p:val>
                                        </p:tav>
                                      </p:tavLst>
                                    </p:anim>
                                    <p:anim calcmode="lin" valueType="num">
                                      <p:cBhvr additive="base">
                                        <p:cTn dur="1000"/>
                                        <p:tgtEl>
                                          <p:spTgt spid="348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94"/>
                                        </p:tgtEl>
                                        <p:attrNameLst>
                                          <p:attrName>style.visibility</p:attrName>
                                        </p:attrNameLst>
                                      </p:cBhvr>
                                      <p:to>
                                        <p:strVal val="visible"/>
                                      </p:to>
                                    </p:set>
                                    <p:anim calcmode="lin" valueType="num">
                                      <p:cBhvr additive="base">
                                        <p:cTn dur="1000"/>
                                        <p:tgtEl>
                                          <p:spTgt spid="3494"/>
                                        </p:tgtEl>
                                        <p:attrNameLst>
                                          <p:attrName>ppt_w</p:attrName>
                                        </p:attrNameLst>
                                      </p:cBhvr>
                                      <p:tavLst>
                                        <p:tav fmla="" tm="0">
                                          <p:val>
                                            <p:strVal val="0"/>
                                          </p:val>
                                        </p:tav>
                                        <p:tav fmla="" tm="100000">
                                          <p:val>
                                            <p:strVal val="#ppt_w"/>
                                          </p:val>
                                        </p:tav>
                                      </p:tavLst>
                                    </p:anim>
                                    <p:anim calcmode="lin" valueType="num">
                                      <p:cBhvr additive="base">
                                        <p:cTn dur="1000"/>
                                        <p:tgtEl>
                                          <p:spTgt spid="34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91"/>
                                        </p:tgtEl>
                                        <p:attrNameLst>
                                          <p:attrName>style.visibility</p:attrName>
                                        </p:attrNameLst>
                                      </p:cBhvr>
                                      <p:to>
                                        <p:strVal val="visible"/>
                                      </p:to>
                                    </p:set>
                                    <p:anim calcmode="lin" valueType="num">
                                      <p:cBhvr additive="base">
                                        <p:cTn dur="1000"/>
                                        <p:tgtEl>
                                          <p:spTgt spid="3491"/>
                                        </p:tgtEl>
                                        <p:attrNameLst>
                                          <p:attrName>ppt_w</p:attrName>
                                        </p:attrNameLst>
                                      </p:cBhvr>
                                      <p:tavLst>
                                        <p:tav fmla="" tm="0">
                                          <p:val>
                                            <p:strVal val="0"/>
                                          </p:val>
                                        </p:tav>
                                        <p:tav fmla="" tm="100000">
                                          <p:val>
                                            <p:strVal val="#ppt_w"/>
                                          </p:val>
                                        </p:tav>
                                      </p:tavLst>
                                    </p:anim>
                                    <p:anim calcmode="lin" valueType="num">
                                      <p:cBhvr additive="base">
                                        <p:cTn dur="1000"/>
                                        <p:tgtEl>
                                          <p:spTgt spid="349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69"/>
                                        </p:tgtEl>
                                        <p:attrNameLst>
                                          <p:attrName>style.visibility</p:attrName>
                                        </p:attrNameLst>
                                      </p:cBhvr>
                                      <p:to>
                                        <p:strVal val="visible"/>
                                      </p:to>
                                    </p:set>
                                    <p:anim calcmode="lin" valueType="num">
                                      <p:cBhvr additive="base">
                                        <p:cTn dur="1000"/>
                                        <p:tgtEl>
                                          <p:spTgt spid="3469"/>
                                        </p:tgtEl>
                                        <p:attrNameLst>
                                          <p:attrName>ppt_w</p:attrName>
                                        </p:attrNameLst>
                                      </p:cBhvr>
                                      <p:tavLst>
                                        <p:tav fmla="" tm="0">
                                          <p:val>
                                            <p:strVal val="0"/>
                                          </p:val>
                                        </p:tav>
                                        <p:tav fmla="" tm="100000">
                                          <p:val>
                                            <p:strVal val="#ppt_w"/>
                                          </p:val>
                                        </p:tav>
                                      </p:tavLst>
                                    </p:anim>
                                    <p:anim calcmode="lin" valueType="num">
                                      <p:cBhvr additive="base">
                                        <p:cTn dur="1000"/>
                                        <p:tgtEl>
                                          <p:spTgt spid="346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497"/>
                                        </p:tgtEl>
                                        <p:attrNameLst>
                                          <p:attrName>style.visibility</p:attrName>
                                        </p:attrNameLst>
                                      </p:cBhvr>
                                      <p:to>
                                        <p:strVal val="visible"/>
                                      </p:to>
                                    </p:set>
                                    <p:animEffect filter="fade" transition="in">
                                      <p:cBhvr>
                                        <p:cTn dur="1000"/>
                                        <p:tgtEl>
                                          <p:spTgt spid="3497"/>
                                        </p:tgtEl>
                                      </p:cBhvr>
                                    </p:animEffect>
                                  </p:childTnLst>
                                </p:cTn>
                              </p:par>
                              <p:par>
                                <p:cTn fill="hold" nodeType="withEffect" presetClass="entr" presetID="10" presetSubtype="0">
                                  <p:stCondLst>
                                    <p:cond delay="0"/>
                                  </p:stCondLst>
                                  <p:childTnLst>
                                    <p:set>
                                      <p:cBhvr>
                                        <p:cTn dur="1" fill="hold">
                                          <p:stCondLst>
                                            <p:cond delay="0"/>
                                          </p:stCondLst>
                                        </p:cTn>
                                        <p:tgtEl>
                                          <p:spTgt spid="3498"/>
                                        </p:tgtEl>
                                        <p:attrNameLst>
                                          <p:attrName>style.visibility</p:attrName>
                                        </p:attrNameLst>
                                      </p:cBhvr>
                                      <p:to>
                                        <p:strVal val="visible"/>
                                      </p:to>
                                    </p:set>
                                    <p:animEffect filter="fade" transition="in">
                                      <p:cBhvr>
                                        <p:cTn dur="1000"/>
                                        <p:tgtEl>
                                          <p:spTgt spid="3498"/>
                                        </p:tgtEl>
                                      </p:cBhvr>
                                    </p:animEffect>
                                  </p:childTnLst>
                                </p:cTn>
                              </p:par>
                              <p:par>
                                <p:cTn fill="hold" nodeType="withEffect" presetClass="entr" presetID="10" presetSubtype="0">
                                  <p:stCondLst>
                                    <p:cond delay="0"/>
                                  </p:stCondLst>
                                  <p:childTnLst>
                                    <p:set>
                                      <p:cBhvr>
                                        <p:cTn dur="1" fill="hold">
                                          <p:stCondLst>
                                            <p:cond delay="0"/>
                                          </p:stCondLst>
                                        </p:cTn>
                                        <p:tgtEl>
                                          <p:spTgt spid="3499"/>
                                        </p:tgtEl>
                                        <p:attrNameLst>
                                          <p:attrName>style.visibility</p:attrName>
                                        </p:attrNameLst>
                                      </p:cBhvr>
                                      <p:to>
                                        <p:strVal val="visible"/>
                                      </p:to>
                                    </p:set>
                                    <p:animEffect filter="fade" transition="in">
                                      <p:cBhvr>
                                        <p:cTn dur="1000"/>
                                        <p:tgtEl>
                                          <p:spTgt spid="3499"/>
                                        </p:tgtEl>
                                      </p:cBhvr>
                                    </p:animEffect>
                                  </p:childTnLst>
                                </p:cTn>
                              </p:par>
                              <p:par>
                                <p:cTn fill="hold" nodeType="withEffect" presetClass="entr" presetID="10" presetSubtype="0">
                                  <p:stCondLst>
                                    <p:cond delay="0"/>
                                  </p:stCondLst>
                                  <p:childTnLst>
                                    <p:set>
                                      <p:cBhvr>
                                        <p:cTn dur="1" fill="hold">
                                          <p:stCondLst>
                                            <p:cond delay="0"/>
                                          </p:stCondLst>
                                        </p:cTn>
                                        <p:tgtEl>
                                          <p:spTgt spid="3500"/>
                                        </p:tgtEl>
                                        <p:attrNameLst>
                                          <p:attrName>style.visibility</p:attrName>
                                        </p:attrNameLst>
                                      </p:cBhvr>
                                      <p:to>
                                        <p:strVal val="visible"/>
                                      </p:to>
                                    </p:set>
                                    <p:animEffect filter="fade" transition="in">
                                      <p:cBhvr>
                                        <p:cTn dur="1000"/>
                                        <p:tgtEl>
                                          <p:spTgt spid="3500"/>
                                        </p:tgtEl>
                                      </p:cBhvr>
                                    </p:animEffect>
                                  </p:childTnLst>
                                </p:cTn>
                              </p:par>
                              <p:par>
                                <p:cTn fill="hold" nodeType="withEffect" presetClass="entr" presetID="10" presetSubtype="0">
                                  <p:stCondLst>
                                    <p:cond delay="0"/>
                                  </p:stCondLst>
                                  <p:childTnLst>
                                    <p:set>
                                      <p:cBhvr>
                                        <p:cTn dur="1" fill="hold">
                                          <p:stCondLst>
                                            <p:cond delay="0"/>
                                          </p:stCondLst>
                                        </p:cTn>
                                        <p:tgtEl>
                                          <p:spTgt spid="3501"/>
                                        </p:tgtEl>
                                        <p:attrNameLst>
                                          <p:attrName>style.visibility</p:attrName>
                                        </p:attrNameLst>
                                      </p:cBhvr>
                                      <p:to>
                                        <p:strVal val="visible"/>
                                      </p:to>
                                    </p:set>
                                    <p:animEffect filter="fade" transition="in">
                                      <p:cBhvr>
                                        <p:cTn dur="1000"/>
                                        <p:tgtEl>
                                          <p:spTgt spid="3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5" name="Shape 3505"/>
        <p:cNvGrpSpPr/>
        <p:nvPr/>
      </p:nvGrpSpPr>
      <p:grpSpPr>
        <a:xfrm>
          <a:off x="0" y="0"/>
          <a:ext cx="0" cy="0"/>
          <a:chOff x="0" y="0"/>
          <a:chExt cx="0" cy="0"/>
        </a:xfrm>
      </p:grpSpPr>
      <p:pic>
        <p:nvPicPr>
          <p:cNvPr id="3506" name="Google Shape;3506;p89"/>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07" name="Google Shape;3507;p89"/>
          <p:cNvSpPr txBox="1"/>
          <p:nvPr>
            <p:ph type="title"/>
          </p:nvPr>
        </p:nvSpPr>
        <p:spPr>
          <a:xfrm>
            <a:off x="6119944" y="1739251"/>
            <a:ext cx="2308800" cy="942000"/>
          </a:xfrm>
          <a:prstGeom prst="rect">
            <a:avLst/>
          </a:prstGeom>
        </p:spPr>
        <p:txBody>
          <a:bodyPr anchorCtr="0" anchor="t" bIns="91425" lIns="91425" spcFirstLastPara="1" rIns="0" wrap="square" tIns="91425">
            <a:noAutofit/>
          </a:bodyPr>
          <a:lstStyle/>
          <a:p>
            <a:pPr indent="0" lvl="0" marL="0" rtl="0" algn="r">
              <a:spcBef>
                <a:spcPts val="0"/>
              </a:spcBef>
              <a:spcAft>
                <a:spcPts val="0"/>
              </a:spcAft>
              <a:buClr>
                <a:schemeClr val="dk1"/>
              </a:buClr>
              <a:buSzPts val="1100"/>
              <a:buFont typeface="Arial"/>
              <a:buNone/>
            </a:pPr>
            <a:r>
              <a:rPr lang="en"/>
              <a:t>TO BE DONE</a:t>
            </a:r>
            <a:endParaRPr/>
          </a:p>
        </p:txBody>
      </p:sp>
      <p:sp>
        <p:nvSpPr>
          <p:cNvPr id="3508" name="Google Shape;3508;p89"/>
          <p:cNvSpPr txBox="1"/>
          <p:nvPr>
            <p:ph idx="1" type="subTitle"/>
          </p:nvPr>
        </p:nvSpPr>
        <p:spPr>
          <a:xfrm>
            <a:off x="6119925" y="2841000"/>
            <a:ext cx="2308800" cy="732600"/>
          </a:xfrm>
          <a:prstGeom prst="rect">
            <a:avLst/>
          </a:prstGeom>
        </p:spPr>
        <p:txBody>
          <a:bodyPr anchorCtr="0" anchor="t" bIns="91425" lIns="91425" spcFirstLastPara="1" rIns="0" wrap="square" tIns="91425">
            <a:noAutofit/>
          </a:bodyPr>
          <a:lstStyle/>
          <a:p>
            <a:pPr indent="0" lvl="0" marL="0" rtl="0" algn="r">
              <a:spcBef>
                <a:spcPts val="0"/>
              </a:spcBef>
              <a:spcAft>
                <a:spcPts val="0"/>
              </a:spcAft>
              <a:buNone/>
            </a:pPr>
            <a:r>
              <a:rPr lang="en"/>
              <a:t>Venus has a beautiful name and is the second planet from the Sun</a:t>
            </a:r>
            <a:endParaRPr/>
          </a:p>
        </p:txBody>
      </p:sp>
      <p:graphicFrame>
        <p:nvGraphicFramePr>
          <p:cNvPr id="3509" name="Google Shape;3509;p89"/>
          <p:cNvGraphicFramePr/>
          <p:nvPr/>
        </p:nvGraphicFramePr>
        <p:xfrm>
          <a:off x="715500" y="1379070"/>
          <a:ext cx="3000000" cy="3000000"/>
        </p:xfrm>
        <a:graphic>
          <a:graphicData uri="http://schemas.openxmlformats.org/drawingml/2006/table">
            <a:tbl>
              <a:tblPr>
                <a:noFill/>
                <a:tableStyleId>{4DEEF194-4398-4DD1-B1A3-4672B353C762}</a:tableStyleId>
              </a:tblPr>
              <a:tblGrid>
                <a:gridCol w="1498075"/>
                <a:gridCol w="1918700"/>
                <a:gridCol w="1918700"/>
              </a:tblGrid>
              <a:tr h="434175">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Title</a:t>
                      </a:r>
                      <a:endParaRPr sz="2000">
                        <a:solidFill>
                          <a:schemeClr val="lt1"/>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Project A</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Project B</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34175">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Author</a:t>
                      </a:r>
                      <a:endParaRPr sz="20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James Doe</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Anna Smith</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2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Amount</a:t>
                      </a:r>
                      <a:endParaRPr sz="20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$150,000</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$200,000</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5240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TRL level</a:t>
                      </a:r>
                      <a:endParaRPr sz="20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5</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4</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2725">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Period</a:t>
                      </a:r>
                      <a:endParaRPr sz="20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Oct 25th - Nov 30th</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Dec</a:t>
                      </a:r>
                      <a:r>
                        <a:rPr lang="en">
                          <a:solidFill>
                            <a:schemeClr val="lt1"/>
                          </a:solidFill>
                          <a:latin typeface="Bai Jamjuree"/>
                          <a:ea typeface="Bai Jamjuree"/>
                          <a:cs typeface="Bai Jamjuree"/>
                          <a:sym typeface="Bai Jamjuree"/>
                        </a:rPr>
                        <a:t>, 10th - Jan 30th</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2725">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Key word</a:t>
                      </a:r>
                      <a:endParaRPr sz="20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Malware</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Neural networks</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507"/>
                                        </p:tgtEl>
                                        <p:attrNameLst>
                                          <p:attrName>style.visibility</p:attrName>
                                        </p:attrNameLst>
                                      </p:cBhvr>
                                      <p:to>
                                        <p:strVal val="visible"/>
                                      </p:to>
                                    </p:set>
                                    <p:anim calcmode="lin" valueType="num">
                                      <p:cBhvr additive="base">
                                        <p:cTn dur="1000"/>
                                        <p:tgtEl>
                                          <p:spTgt spid="350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508"/>
                                        </p:tgtEl>
                                        <p:attrNameLst>
                                          <p:attrName>style.visibility</p:attrName>
                                        </p:attrNameLst>
                                      </p:cBhvr>
                                      <p:to>
                                        <p:strVal val="visible"/>
                                      </p:to>
                                    </p:set>
                                    <p:animEffect filter="fade" transition="in">
                                      <p:cBhvr>
                                        <p:cTn dur="1000"/>
                                        <p:tgtEl>
                                          <p:spTgt spid="3508"/>
                                        </p:tgtEl>
                                      </p:cBhvr>
                                    </p:animEffect>
                                  </p:childTnLst>
                                </p:cTn>
                              </p:par>
                              <p:par>
                                <p:cTn fill="hold" nodeType="withEffect" presetClass="entr" presetID="10" presetSubtype="0">
                                  <p:stCondLst>
                                    <p:cond delay="0"/>
                                  </p:stCondLst>
                                  <p:childTnLst>
                                    <p:set>
                                      <p:cBhvr>
                                        <p:cTn dur="1" fill="hold">
                                          <p:stCondLst>
                                            <p:cond delay="0"/>
                                          </p:stCondLst>
                                        </p:cTn>
                                        <p:tgtEl>
                                          <p:spTgt spid="3509"/>
                                        </p:tgtEl>
                                        <p:attrNameLst>
                                          <p:attrName>style.visibility</p:attrName>
                                        </p:attrNameLst>
                                      </p:cBhvr>
                                      <p:to>
                                        <p:strVal val="visible"/>
                                      </p:to>
                                    </p:set>
                                    <p:animEffect filter="fade" transition="in">
                                      <p:cBhvr>
                                        <p:cTn dur="1000"/>
                                        <p:tgtEl>
                                          <p:spTgt spid="35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3" name="Shape 3513"/>
        <p:cNvGrpSpPr/>
        <p:nvPr/>
      </p:nvGrpSpPr>
      <p:grpSpPr>
        <a:xfrm>
          <a:off x="0" y="0"/>
          <a:ext cx="0" cy="0"/>
          <a:chOff x="0" y="0"/>
          <a:chExt cx="0" cy="0"/>
        </a:xfrm>
      </p:grpSpPr>
      <p:pic>
        <p:nvPicPr>
          <p:cNvPr id="3514" name="Google Shape;3514;p9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515" name="Google Shape;3515;p90" title="Gráfico">
            <a:hlinkClick r:id="rId4"/>
          </p:cNvPr>
          <p:cNvPicPr preferRelativeResize="0"/>
          <p:nvPr/>
        </p:nvPicPr>
        <p:blipFill>
          <a:blip r:embed="rId5">
            <a:alphaModFix/>
          </a:blip>
          <a:stretch>
            <a:fillRect/>
          </a:stretch>
        </p:blipFill>
        <p:spPr>
          <a:xfrm>
            <a:off x="865297" y="1139544"/>
            <a:ext cx="4212150" cy="2863494"/>
          </a:xfrm>
          <a:prstGeom prst="rect">
            <a:avLst/>
          </a:prstGeom>
          <a:noFill/>
          <a:ln>
            <a:noFill/>
          </a:ln>
        </p:spPr>
      </p:pic>
      <p:sp>
        <p:nvSpPr>
          <p:cNvPr id="3516" name="Google Shape;3516;p90"/>
          <p:cNvSpPr txBox="1"/>
          <p:nvPr>
            <p:ph type="title"/>
          </p:nvPr>
        </p:nvSpPr>
        <p:spPr>
          <a:xfrm>
            <a:off x="398350" y="538250"/>
            <a:ext cx="84561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4.1 Additional Analysis &amp; Features to EXPLORE</a:t>
            </a:r>
            <a:endParaRPr/>
          </a:p>
        </p:txBody>
      </p:sp>
      <p:sp>
        <p:nvSpPr>
          <p:cNvPr id="3517" name="Google Shape;3517;p90"/>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90"/>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90">
            <a:hlinkClick action="ppaction://hlinksldjump" r:id="rId6"/>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90">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1" name="Google Shape;3521;p90"/>
          <p:cNvGrpSpPr/>
          <p:nvPr/>
        </p:nvGrpSpPr>
        <p:grpSpPr>
          <a:xfrm flipH="1" rot="10800000">
            <a:off x="1498496" y="4607619"/>
            <a:ext cx="793256" cy="182899"/>
            <a:chOff x="2685575" y="2835950"/>
            <a:chExt cx="433000" cy="99825"/>
          </a:xfrm>
        </p:grpSpPr>
        <p:sp>
          <p:nvSpPr>
            <p:cNvPr id="3522" name="Google Shape;3522;p90"/>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90"/>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90"/>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90"/>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6" name="Google Shape;3526;p90">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90"/>
          <p:cNvSpPr txBox="1"/>
          <p:nvPr/>
        </p:nvSpPr>
        <p:spPr>
          <a:xfrm flipH="1">
            <a:off x="715500" y="4183735"/>
            <a:ext cx="7713000" cy="183000"/>
          </a:xfrm>
          <a:prstGeom prst="rect">
            <a:avLst/>
          </a:prstGeom>
          <a:noFill/>
          <a:ln>
            <a:noFill/>
          </a:ln>
        </p:spPr>
        <p:txBody>
          <a:bodyPr anchorCtr="0" anchor="t" bIns="91425" lIns="91425" spcFirstLastPara="1" rIns="91425" wrap="square" tIns="0">
            <a:noAutofit/>
          </a:bodyPr>
          <a:lstStyle/>
          <a:p>
            <a:pPr indent="0" lvl="0" marL="0" rtl="0" algn="ctr">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b="1" lang="en" sz="1200">
                <a:solidFill>
                  <a:schemeClr val="lt1"/>
                </a:solidFill>
                <a:uFill>
                  <a:noFill/>
                </a:uFill>
                <a:latin typeface="Bai Jamjuree"/>
                <a:ea typeface="Bai Jamjuree"/>
                <a:cs typeface="Bai Jamjuree"/>
                <a:sym typeface="Bai Jamjuree"/>
                <a:hlinkClick r:id="rId7">
                  <a:extLst>
                    <a:ext uri="{A12FA001-AC4F-418D-AE19-62706E023703}">
                      <ahyp:hlinkClr val="tx"/>
                    </a:ext>
                  </a:extLst>
                </a:hlinkClick>
              </a:rPr>
              <a:t>For more info, click here</a:t>
            </a:r>
            <a:endParaRPr b="1" sz="1200">
              <a:solidFill>
                <a:schemeClr val="lt1"/>
              </a:solidFill>
              <a:latin typeface="Bai Jamjuree"/>
              <a:ea typeface="Bai Jamjuree"/>
              <a:cs typeface="Bai Jamjuree"/>
              <a:sym typeface="Bai Jamjuree"/>
            </a:endParaRPr>
          </a:p>
        </p:txBody>
      </p:sp>
      <p:sp>
        <p:nvSpPr>
          <p:cNvPr id="3528" name="Google Shape;3528;p90"/>
          <p:cNvSpPr txBox="1"/>
          <p:nvPr/>
        </p:nvSpPr>
        <p:spPr>
          <a:xfrm>
            <a:off x="5080845" y="1649985"/>
            <a:ext cx="2949000" cy="3561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Original planned time (in hours)</a:t>
            </a:r>
            <a:endParaRPr>
              <a:solidFill>
                <a:schemeClr val="lt1"/>
              </a:solidFill>
              <a:latin typeface="Bai Jamjuree"/>
              <a:ea typeface="Bai Jamjuree"/>
              <a:cs typeface="Bai Jamjuree"/>
              <a:sym typeface="Bai Jamjuree"/>
            </a:endParaRPr>
          </a:p>
        </p:txBody>
      </p:sp>
      <p:sp>
        <p:nvSpPr>
          <p:cNvPr id="3529" name="Google Shape;3529;p90"/>
          <p:cNvSpPr txBox="1"/>
          <p:nvPr/>
        </p:nvSpPr>
        <p:spPr>
          <a:xfrm>
            <a:off x="5080845" y="2643695"/>
            <a:ext cx="2949000" cy="3561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Total spent time (in hours)</a:t>
            </a:r>
            <a:endParaRPr>
              <a:solidFill>
                <a:schemeClr val="lt1"/>
              </a:solidFill>
              <a:latin typeface="Bai Jamjuree"/>
              <a:ea typeface="Bai Jamjuree"/>
              <a:cs typeface="Bai Jamjuree"/>
              <a:sym typeface="Bai Jamjuree"/>
            </a:endParaRPr>
          </a:p>
        </p:txBody>
      </p:sp>
      <p:sp>
        <p:nvSpPr>
          <p:cNvPr id="3530" name="Google Shape;3530;p90"/>
          <p:cNvSpPr txBox="1"/>
          <p:nvPr/>
        </p:nvSpPr>
        <p:spPr>
          <a:xfrm>
            <a:off x="5081045" y="1246760"/>
            <a:ext cx="2949000" cy="420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accent1"/>
                </a:solidFill>
                <a:latin typeface="Aldrich"/>
                <a:ea typeface="Aldrich"/>
                <a:cs typeface="Aldrich"/>
                <a:sym typeface="Aldrich"/>
              </a:rPr>
              <a:t>190</a:t>
            </a:r>
            <a:endParaRPr sz="3000">
              <a:solidFill>
                <a:schemeClr val="accent1"/>
              </a:solidFill>
              <a:latin typeface="Aldrich"/>
              <a:ea typeface="Aldrich"/>
              <a:cs typeface="Aldrich"/>
              <a:sym typeface="Aldrich"/>
            </a:endParaRPr>
          </a:p>
        </p:txBody>
      </p:sp>
      <p:sp>
        <p:nvSpPr>
          <p:cNvPr id="3531" name="Google Shape;3531;p90"/>
          <p:cNvSpPr txBox="1"/>
          <p:nvPr/>
        </p:nvSpPr>
        <p:spPr>
          <a:xfrm>
            <a:off x="5081045" y="2176270"/>
            <a:ext cx="29490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dk2"/>
                </a:solidFill>
                <a:latin typeface="Aldrich"/>
                <a:ea typeface="Aldrich"/>
                <a:cs typeface="Aldrich"/>
                <a:sym typeface="Aldrich"/>
              </a:rPr>
              <a:t>220</a:t>
            </a:r>
            <a:endParaRPr sz="3000">
              <a:solidFill>
                <a:schemeClr val="dk2"/>
              </a:solidFill>
              <a:latin typeface="Aldrich"/>
              <a:ea typeface="Aldrich"/>
              <a:cs typeface="Aldrich"/>
              <a:sym typeface="Aldrich"/>
            </a:endParaRPr>
          </a:p>
        </p:txBody>
      </p:sp>
      <p:sp>
        <p:nvSpPr>
          <p:cNvPr id="3532" name="Google Shape;3532;p90"/>
          <p:cNvSpPr txBox="1"/>
          <p:nvPr/>
        </p:nvSpPr>
        <p:spPr>
          <a:xfrm>
            <a:off x="5081045" y="3169979"/>
            <a:ext cx="2949000" cy="484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3000">
                <a:solidFill>
                  <a:schemeClr val="lt2"/>
                </a:solidFill>
                <a:latin typeface="Aldrich"/>
                <a:ea typeface="Aldrich"/>
                <a:cs typeface="Aldrich"/>
                <a:sym typeface="Aldrich"/>
              </a:rPr>
              <a:t>+15%</a:t>
            </a:r>
            <a:endParaRPr sz="3000">
              <a:solidFill>
                <a:schemeClr val="lt2"/>
              </a:solidFill>
              <a:latin typeface="Aldrich"/>
              <a:ea typeface="Aldrich"/>
              <a:cs typeface="Aldrich"/>
              <a:sym typeface="Aldrich"/>
            </a:endParaRPr>
          </a:p>
        </p:txBody>
      </p:sp>
      <p:sp>
        <p:nvSpPr>
          <p:cNvPr id="3533" name="Google Shape;3533;p90"/>
          <p:cNvSpPr txBox="1"/>
          <p:nvPr/>
        </p:nvSpPr>
        <p:spPr>
          <a:xfrm>
            <a:off x="5080845" y="3637404"/>
            <a:ext cx="2949000" cy="356100"/>
          </a:xfrm>
          <a:prstGeom prst="rect">
            <a:avLst/>
          </a:prstGeom>
          <a:noFill/>
          <a:ln>
            <a:noFill/>
          </a:ln>
        </p:spPr>
        <p:txBody>
          <a:bodyPr anchorCtr="0" anchor="ctr" bIns="91425" lIns="91425" spcFirstLastPara="1" rIns="91425" wrap="square" tIns="0">
            <a:noAutofit/>
          </a:bodyPr>
          <a:lstStyle/>
          <a:p>
            <a:pPr indent="0" lvl="0" marL="0" rtl="0" algn="r">
              <a:spcBef>
                <a:spcPts val="0"/>
              </a:spcBef>
              <a:spcAft>
                <a:spcPts val="0"/>
              </a:spcAft>
              <a:buNone/>
            </a:pPr>
            <a:r>
              <a:rPr lang="en">
                <a:solidFill>
                  <a:schemeClr val="lt1"/>
                </a:solidFill>
                <a:latin typeface="Bai Jamjuree"/>
                <a:ea typeface="Bai Jamjuree"/>
                <a:cs typeface="Bai Jamjuree"/>
                <a:sym typeface="Bai Jamjuree"/>
              </a:rPr>
              <a:t>Planned hours vs. time spent</a:t>
            </a:r>
            <a:endParaRPr>
              <a:solidFill>
                <a:schemeClr val="lt1"/>
              </a:solidFill>
              <a:latin typeface="Bai Jamjuree"/>
              <a:ea typeface="Bai Jamjuree"/>
              <a:cs typeface="Bai Jamjuree"/>
              <a:sym typeface="Bai Jamju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521"/>
                                        </p:tgtEl>
                                        <p:attrNameLst>
                                          <p:attrName>style.visibility</p:attrName>
                                        </p:attrNameLst>
                                      </p:cBhvr>
                                      <p:to>
                                        <p:strVal val="visible"/>
                                      </p:to>
                                    </p:set>
                                    <p:anim calcmode="lin" valueType="num">
                                      <p:cBhvr additive="base">
                                        <p:cTn dur="1000"/>
                                        <p:tgtEl>
                                          <p:spTgt spid="35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516"/>
                                        </p:tgtEl>
                                        <p:attrNameLst>
                                          <p:attrName>style.visibility</p:attrName>
                                        </p:attrNameLst>
                                      </p:cBhvr>
                                      <p:to>
                                        <p:strVal val="visible"/>
                                      </p:to>
                                    </p:set>
                                    <p:anim calcmode="lin" valueType="num">
                                      <p:cBhvr additive="base">
                                        <p:cTn dur="1000"/>
                                        <p:tgtEl>
                                          <p:spTgt spid="351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517"/>
                                        </p:tgtEl>
                                        <p:attrNameLst>
                                          <p:attrName>style.visibility</p:attrName>
                                        </p:attrNameLst>
                                      </p:cBhvr>
                                      <p:to>
                                        <p:strVal val="visible"/>
                                      </p:to>
                                    </p:set>
                                    <p:animEffect filter="fade" transition="in">
                                      <p:cBhvr>
                                        <p:cTn dur="1000"/>
                                        <p:tgtEl>
                                          <p:spTgt spid="3517"/>
                                        </p:tgtEl>
                                      </p:cBhvr>
                                    </p:animEffect>
                                  </p:childTnLst>
                                </p:cTn>
                              </p:par>
                              <p:par>
                                <p:cTn fill="hold" nodeType="withEffect" presetClass="entr" presetID="10" presetSubtype="0">
                                  <p:stCondLst>
                                    <p:cond delay="0"/>
                                  </p:stCondLst>
                                  <p:childTnLst>
                                    <p:set>
                                      <p:cBhvr>
                                        <p:cTn dur="1" fill="hold">
                                          <p:stCondLst>
                                            <p:cond delay="0"/>
                                          </p:stCondLst>
                                        </p:cTn>
                                        <p:tgtEl>
                                          <p:spTgt spid="3518"/>
                                        </p:tgtEl>
                                        <p:attrNameLst>
                                          <p:attrName>style.visibility</p:attrName>
                                        </p:attrNameLst>
                                      </p:cBhvr>
                                      <p:to>
                                        <p:strVal val="visible"/>
                                      </p:to>
                                    </p:set>
                                    <p:animEffect filter="fade" transition="in">
                                      <p:cBhvr>
                                        <p:cTn dur="1000"/>
                                        <p:tgtEl>
                                          <p:spTgt spid="3518"/>
                                        </p:tgtEl>
                                      </p:cBhvr>
                                    </p:animEffect>
                                  </p:childTnLst>
                                </p:cTn>
                              </p:par>
                              <p:par>
                                <p:cTn fill="hold" nodeType="withEffect" presetClass="entr" presetID="10" presetSubtype="0">
                                  <p:stCondLst>
                                    <p:cond delay="0"/>
                                  </p:stCondLst>
                                  <p:childTnLst>
                                    <p:set>
                                      <p:cBhvr>
                                        <p:cTn dur="1" fill="hold">
                                          <p:stCondLst>
                                            <p:cond delay="0"/>
                                          </p:stCondLst>
                                        </p:cTn>
                                        <p:tgtEl>
                                          <p:spTgt spid="3519"/>
                                        </p:tgtEl>
                                        <p:attrNameLst>
                                          <p:attrName>style.visibility</p:attrName>
                                        </p:attrNameLst>
                                      </p:cBhvr>
                                      <p:to>
                                        <p:strVal val="visible"/>
                                      </p:to>
                                    </p:set>
                                    <p:animEffect filter="fade" transition="in">
                                      <p:cBhvr>
                                        <p:cTn dur="1000"/>
                                        <p:tgtEl>
                                          <p:spTgt spid="3519"/>
                                        </p:tgtEl>
                                      </p:cBhvr>
                                    </p:animEffect>
                                  </p:childTnLst>
                                </p:cTn>
                              </p:par>
                              <p:par>
                                <p:cTn fill="hold" nodeType="withEffect" presetClass="entr" presetID="10" presetSubtype="0">
                                  <p:stCondLst>
                                    <p:cond delay="0"/>
                                  </p:stCondLst>
                                  <p:childTnLst>
                                    <p:set>
                                      <p:cBhvr>
                                        <p:cTn dur="1" fill="hold">
                                          <p:stCondLst>
                                            <p:cond delay="0"/>
                                          </p:stCondLst>
                                        </p:cTn>
                                        <p:tgtEl>
                                          <p:spTgt spid="3520"/>
                                        </p:tgtEl>
                                        <p:attrNameLst>
                                          <p:attrName>style.visibility</p:attrName>
                                        </p:attrNameLst>
                                      </p:cBhvr>
                                      <p:to>
                                        <p:strVal val="visible"/>
                                      </p:to>
                                    </p:set>
                                    <p:animEffect filter="fade" transition="in">
                                      <p:cBhvr>
                                        <p:cTn dur="1000"/>
                                        <p:tgtEl>
                                          <p:spTgt spid="3520"/>
                                        </p:tgtEl>
                                      </p:cBhvr>
                                    </p:animEffect>
                                  </p:childTnLst>
                                </p:cTn>
                              </p:par>
                              <p:par>
                                <p:cTn fill="hold" nodeType="withEffect" presetClass="entr" presetID="10" presetSubtype="0">
                                  <p:stCondLst>
                                    <p:cond delay="0"/>
                                  </p:stCondLst>
                                  <p:childTnLst>
                                    <p:set>
                                      <p:cBhvr>
                                        <p:cTn dur="1" fill="hold">
                                          <p:stCondLst>
                                            <p:cond delay="0"/>
                                          </p:stCondLst>
                                        </p:cTn>
                                        <p:tgtEl>
                                          <p:spTgt spid="3526"/>
                                        </p:tgtEl>
                                        <p:attrNameLst>
                                          <p:attrName>style.visibility</p:attrName>
                                        </p:attrNameLst>
                                      </p:cBhvr>
                                      <p:to>
                                        <p:strVal val="visible"/>
                                      </p:to>
                                    </p:set>
                                    <p:animEffect filter="fade" transition="in">
                                      <p:cBhvr>
                                        <p:cTn dur="1000"/>
                                        <p:tgtEl>
                                          <p:spTgt spid="3526"/>
                                        </p:tgtEl>
                                      </p:cBhvr>
                                    </p:animEffect>
                                  </p:childTnLst>
                                </p:cTn>
                              </p:par>
                              <p:par>
                                <p:cTn fill="hold" nodeType="withEffect" presetClass="entr" presetID="10" presetSubtype="0">
                                  <p:stCondLst>
                                    <p:cond delay="0"/>
                                  </p:stCondLst>
                                  <p:childTnLst>
                                    <p:set>
                                      <p:cBhvr>
                                        <p:cTn dur="1" fill="hold">
                                          <p:stCondLst>
                                            <p:cond delay="0"/>
                                          </p:stCondLst>
                                        </p:cTn>
                                        <p:tgtEl>
                                          <p:spTgt spid="3527"/>
                                        </p:tgtEl>
                                        <p:attrNameLst>
                                          <p:attrName>style.visibility</p:attrName>
                                        </p:attrNameLst>
                                      </p:cBhvr>
                                      <p:to>
                                        <p:strVal val="visible"/>
                                      </p:to>
                                    </p:set>
                                    <p:animEffect filter="fade" transition="in">
                                      <p:cBhvr>
                                        <p:cTn dur="1000"/>
                                        <p:tgtEl>
                                          <p:spTgt spid="3527"/>
                                        </p:tgtEl>
                                      </p:cBhvr>
                                    </p:animEffect>
                                  </p:childTnLst>
                                </p:cTn>
                              </p:par>
                              <p:par>
                                <p:cTn fill="hold" nodeType="withEffect" presetClass="entr" presetID="10" presetSubtype="0">
                                  <p:stCondLst>
                                    <p:cond delay="0"/>
                                  </p:stCondLst>
                                  <p:childTnLst>
                                    <p:set>
                                      <p:cBhvr>
                                        <p:cTn dur="1" fill="hold">
                                          <p:stCondLst>
                                            <p:cond delay="0"/>
                                          </p:stCondLst>
                                        </p:cTn>
                                        <p:tgtEl>
                                          <p:spTgt spid="3528"/>
                                        </p:tgtEl>
                                        <p:attrNameLst>
                                          <p:attrName>style.visibility</p:attrName>
                                        </p:attrNameLst>
                                      </p:cBhvr>
                                      <p:to>
                                        <p:strVal val="visible"/>
                                      </p:to>
                                    </p:set>
                                    <p:animEffect filter="fade" transition="in">
                                      <p:cBhvr>
                                        <p:cTn dur="1000"/>
                                        <p:tgtEl>
                                          <p:spTgt spid="3528"/>
                                        </p:tgtEl>
                                      </p:cBhvr>
                                    </p:animEffect>
                                  </p:childTnLst>
                                </p:cTn>
                              </p:par>
                              <p:par>
                                <p:cTn fill="hold" nodeType="withEffect" presetClass="entr" presetID="10" presetSubtype="0">
                                  <p:stCondLst>
                                    <p:cond delay="0"/>
                                  </p:stCondLst>
                                  <p:childTnLst>
                                    <p:set>
                                      <p:cBhvr>
                                        <p:cTn dur="1" fill="hold">
                                          <p:stCondLst>
                                            <p:cond delay="0"/>
                                          </p:stCondLst>
                                        </p:cTn>
                                        <p:tgtEl>
                                          <p:spTgt spid="3529"/>
                                        </p:tgtEl>
                                        <p:attrNameLst>
                                          <p:attrName>style.visibility</p:attrName>
                                        </p:attrNameLst>
                                      </p:cBhvr>
                                      <p:to>
                                        <p:strVal val="visible"/>
                                      </p:to>
                                    </p:set>
                                    <p:animEffect filter="fade" transition="in">
                                      <p:cBhvr>
                                        <p:cTn dur="1000"/>
                                        <p:tgtEl>
                                          <p:spTgt spid="3529"/>
                                        </p:tgtEl>
                                      </p:cBhvr>
                                    </p:animEffect>
                                  </p:childTnLst>
                                </p:cTn>
                              </p:par>
                              <p:par>
                                <p:cTn fill="hold" nodeType="withEffect" presetClass="entr" presetID="10" presetSubtype="0">
                                  <p:stCondLst>
                                    <p:cond delay="0"/>
                                  </p:stCondLst>
                                  <p:childTnLst>
                                    <p:set>
                                      <p:cBhvr>
                                        <p:cTn dur="1" fill="hold">
                                          <p:stCondLst>
                                            <p:cond delay="0"/>
                                          </p:stCondLst>
                                        </p:cTn>
                                        <p:tgtEl>
                                          <p:spTgt spid="3530"/>
                                        </p:tgtEl>
                                        <p:attrNameLst>
                                          <p:attrName>style.visibility</p:attrName>
                                        </p:attrNameLst>
                                      </p:cBhvr>
                                      <p:to>
                                        <p:strVal val="visible"/>
                                      </p:to>
                                    </p:set>
                                    <p:animEffect filter="fade" transition="in">
                                      <p:cBhvr>
                                        <p:cTn dur="1000"/>
                                        <p:tgtEl>
                                          <p:spTgt spid="3530"/>
                                        </p:tgtEl>
                                      </p:cBhvr>
                                    </p:animEffect>
                                  </p:childTnLst>
                                </p:cTn>
                              </p:par>
                              <p:par>
                                <p:cTn fill="hold" nodeType="withEffect" presetClass="entr" presetID="10" presetSubtype="0">
                                  <p:stCondLst>
                                    <p:cond delay="0"/>
                                  </p:stCondLst>
                                  <p:childTnLst>
                                    <p:set>
                                      <p:cBhvr>
                                        <p:cTn dur="1" fill="hold">
                                          <p:stCondLst>
                                            <p:cond delay="0"/>
                                          </p:stCondLst>
                                        </p:cTn>
                                        <p:tgtEl>
                                          <p:spTgt spid="3531"/>
                                        </p:tgtEl>
                                        <p:attrNameLst>
                                          <p:attrName>style.visibility</p:attrName>
                                        </p:attrNameLst>
                                      </p:cBhvr>
                                      <p:to>
                                        <p:strVal val="visible"/>
                                      </p:to>
                                    </p:set>
                                    <p:animEffect filter="fade" transition="in">
                                      <p:cBhvr>
                                        <p:cTn dur="1000"/>
                                        <p:tgtEl>
                                          <p:spTgt spid="3531"/>
                                        </p:tgtEl>
                                      </p:cBhvr>
                                    </p:animEffect>
                                  </p:childTnLst>
                                </p:cTn>
                              </p:par>
                              <p:par>
                                <p:cTn fill="hold" nodeType="withEffect" presetClass="entr" presetID="10" presetSubtype="0">
                                  <p:stCondLst>
                                    <p:cond delay="0"/>
                                  </p:stCondLst>
                                  <p:childTnLst>
                                    <p:set>
                                      <p:cBhvr>
                                        <p:cTn dur="1" fill="hold">
                                          <p:stCondLst>
                                            <p:cond delay="0"/>
                                          </p:stCondLst>
                                        </p:cTn>
                                        <p:tgtEl>
                                          <p:spTgt spid="3532"/>
                                        </p:tgtEl>
                                        <p:attrNameLst>
                                          <p:attrName>style.visibility</p:attrName>
                                        </p:attrNameLst>
                                      </p:cBhvr>
                                      <p:to>
                                        <p:strVal val="visible"/>
                                      </p:to>
                                    </p:set>
                                    <p:animEffect filter="fade" transition="in">
                                      <p:cBhvr>
                                        <p:cTn dur="1000"/>
                                        <p:tgtEl>
                                          <p:spTgt spid="3532"/>
                                        </p:tgtEl>
                                      </p:cBhvr>
                                    </p:animEffect>
                                  </p:childTnLst>
                                </p:cTn>
                              </p:par>
                              <p:par>
                                <p:cTn fill="hold" nodeType="withEffect" presetClass="entr" presetID="10" presetSubtype="0">
                                  <p:stCondLst>
                                    <p:cond delay="0"/>
                                  </p:stCondLst>
                                  <p:childTnLst>
                                    <p:set>
                                      <p:cBhvr>
                                        <p:cTn dur="1" fill="hold">
                                          <p:stCondLst>
                                            <p:cond delay="0"/>
                                          </p:stCondLst>
                                        </p:cTn>
                                        <p:tgtEl>
                                          <p:spTgt spid="3533"/>
                                        </p:tgtEl>
                                        <p:attrNameLst>
                                          <p:attrName>style.visibility</p:attrName>
                                        </p:attrNameLst>
                                      </p:cBhvr>
                                      <p:to>
                                        <p:strVal val="visible"/>
                                      </p:to>
                                    </p:set>
                                    <p:animEffect filter="fade" transition="in">
                                      <p:cBhvr>
                                        <p:cTn dur="1000"/>
                                        <p:tgtEl>
                                          <p:spTgt spid="3533"/>
                                        </p:tgtEl>
                                      </p:cBhvr>
                                    </p:animEffect>
                                  </p:childTnLst>
                                </p:cTn>
                              </p:par>
                              <p:par>
                                <p:cTn fill="hold" nodeType="withEffect" presetClass="entr" presetID="2" presetSubtype="4">
                                  <p:stCondLst>
                                    <p:cond delay="0"/>
                                  </p:stCondLst>
                                  <p:childTnLst>
                                    <p:set>
                                      <p:cBhvr>
                                        <p:cTn dur="1" fill="hold">
                                          <p:stCondLst>
                                            <p:cond delay="0"/>
                                          </p:stCondLst>
                                        </p:cTn>
                                        <p:tgtEl>
                                          <p:spTgt spid="3515"/>
                                        </p:tgtEl>
                                        <p:attrNameLst>
                                          <p:attrName>style.visibility</p:attrName>
                                        </p:attrNameLst>
                                      </p:cBhvr>
                                      <p:to>
                                        <p:strVal val="visible"/>
                                      </p:to>
                                    </p:set>
                                    <p:anim calcmode="lin" valueType="num">
                                      <p:cBhvr additive="base">
                                        <p:cTn dur="1000"/>
                                        <p:tgtEl>
                                          <p:spTgt spid="35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7" name="Shape 3537"/>
        <p:cNvGrpSpPr/>
        <p:nvPr/>
      </p:nvGrpSpPr>
      <p:grpSpPr>
        <a:xfrm>
          <a:off x="0" y="0"/>
          <a:ext cx="0" cy="0"/>
          <a:chOff x="0" y="0"/>
          <a:chExt cx="0" cy="0"/>
        </a:xfrm>
      </p:grpSpPr>
      <p:pic>
        <p:nvPicPr>
          <p:cNvPr id="3538" name="Google Shape;3538;p91"/>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39" name="Google Shape;3539;p91"/>
          <p:cNvSpPr txBox="1"/>
          <p:nvPr>
            <p:ph idx="4294967295" type="subTitle"/>
          </p:nvPr>
        </p:nvSpPr>
        <p:spPr>
          <a:xfrm>
            <a:off x="1079875" y="910625"/>
            <a:ext cx="6984600" cy="789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Saturn is a gas giant and has several rings. It's composed mostly of hydrogen and helium. It was named after the Roman god of wealth and agriculture</a:t>
            </a:r>
            <a:endParaRPr/>
          </a:p>
        </p:txBody>
      </p:sp>
      <p:graphicFrame>
        <p:nvGraphicFramePr>
          <p:cNvPr id="3540" name="Google Shape;3540;p91"/>
          <p:cNvGraphicFramePr/>
          <p:nvPr/>
        </p:nvGraphicFramePr>
        <p:xfrm>
          <a:off x="1178538" y="1775825"/>
          <a:ext cx="3000000" cy="3000000"/>
        </p:xfrm>
        <a:graphic>
          <a:graphicData uri="http://schemas.openxmlformats.org/drawingml/2006/table">
            <a:tbl>
              <a:tblPr>
                <a:noFill/>
                <a:tableStyleId>{4DEEF194-4398-4DD1-B1A3-4672B353C762}</a:tableStyleId>
              </a:tblPr>
              <a:tblGrid>
                <a:gridCol w="2805275"/>
                <a:gridCol w="3981650"/>
              </a:tblGrid>
              <a:tr h="73155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Problem &amp; solution</a:t>
                      </a:r>
                      <a:endParaRPr sz="20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What problem have you identified</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81735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Methodology</a:t>
                      </a:r>
                      <a:endParaRPr sz="20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Include a timeline of events here</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3155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Goals &amp; </a:t>
                      </a:r>
                      <a:r>
                        <a:rPr lang="en" sz="2000">
                          <a:solidFill>
                            <a:schemeClr val="dk2"/>
                          </a:solidFill>
                          <a:latin typeface="Aldrich"/>
                          <a:ea typeface="Aldrich"/>
                          <a:cs typeface="Aldrich"/>
                          <a:sym typeface="Aldrich"/>
                        </a:rPr>
                        <a:t>KPIs</a:t>
                      </a:r>
                      <a:endParaRPr sz="20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Describe the details about the project goals</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731550">
                <a:tc>
                  <a:txBody>
                    <a:bodyPr/>
                    <a:lstStyle/>
                    <a:p>
                      <a:pPr indent="0" lvl="0" marL="0" rtl="0" algn="ctr">
                        <a:spcBef>
                          <a:spcPts val="0"/>
                        </a:spcBef>
                        <a:spcAft>
                          <a:spcPts val="0"/>
                        </a:spcAft>
                        <a:buNone/>
                      </a:pPr>
                      <a:r>
                        <a:rPr lang="en" sz="2000">
                          <a:solidFill>
                            <a:schemeClr val="dk2"/>
                          </a:solidFill>
                          <a:latin typeface="Aldrich"/>
                          <a:ea typeface="Aldrich"/>
                          <a:cs typeface="Aldrich"/>
                          <a:sym typeface="Aldrich"/>
                        </a:rPr>
                        <a:t>Practical Applications</a:t>
                      </a:r>
                      <a:endParaRPr sz="20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3541" name="Google Shape;3541;p9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4.2 Conclusion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541"/>
                                        </p:tgtEl>
                                        <p:attrNameLst>
                                          <p:attrName>style.visibility</p:attrName>
                                        </p:attrNameLst>
                                      </p:cBhvr>
                                      <p:to>
                                        <p:strVal val="visible"/>
                                      </p:to>
                                    </p:set>
                                    <p:anim calcmode="lin" valueType="num">
                                      <p:cBhvr additive="base">
                                        <p:cTn dur="1000"/>
                                        <p:tgtEl>
                                          <p:spTgt spid="354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539"/>
                                        </p:tgtEl>
                                        <p:attrNameLst>
                                          <p:attrName>style.visibility</p:attrName>
                                        </p:attrNameLst>
                                      </p:cBhvr>
                                      <p:to>
                                        <p:strVal val="visible"/>
                                      </p:to>
                                    </p:set>
                                    <p:anim calcmode="lin" valueType="num">
                                      <p:cBhvr additive="base">
                                        <p:cTn dur="1000"/>
                                        <p:tgtEl>
                                          <p:spTgt spid="353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540"/>
                                        </p:tgtEl>
                                        <p:attrNameLst>
                                          <p:attrName>style.visibility</p:attrName>
                                        </p:attrNameLst>
                                      </p:cBhvr>
                                      <p:to>
                                        <p:strVal val="visible"/>
                                      </p:to>
                                    </p:set>
                                    <p:animEffect filter="fade" transition="in">
                                      <p:cBhvr>
                                        <p:cTn dur="1000"/>
                                        <p:tgtEl>
                                          <p:spTgt spid="3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5" name="Shape 3545"/>
        <p:cNvGrpSpPr/>
        <p:nvPr/>
      </p:nvGrpSpPr>
      <p:grpSpPr>
        <a:xfrm>
          <a:off x="0" y="0"/>
          <a:ext cx="0" cy="0"/>
          <a:chOff x="0" y="0"/>
          <a:chExt cx="0" cy="0"/>
        </a:xfrm>
      </p:grpSpPr>
      <p:pic>
        <p:nvPicPr>
          <p:cNvPr id="3546" name="Google Shape;3546;p9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47" name="Google Shape;3547;p92"/>
          <p:cNvSpPr txBox="1"/>
          <p:nvPr>
            <p:ph type="title"/>
          </p:nvPr>
        </p:nvSpPr>
        <p:spPr>
          <a:xfrm>
            <a:off x="1116375" y="1556340"/>
            <a:ext cx="4509600" cy="12879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sz="6800"/>
              <a:t>Q&amp;A</a:t>
            </a:r>
            <a:endParaRPr sz="6800"/>
          </a:p>
        </p:txBody>
      </p:sp>
      <p:sp>
        <p:nvSpPr>
          <p:cNvPr id="3548" name="Google Shape;3548;p92"/>
          <p:cNvSpPr txBox="1"/>
          <p:nvPr>
            <p:ph idx="2" type="title"/>
          </p:nvPr>
        </p:nvSpPr>
        <p:spPr>
          <a:xfrm>
            <a:off x="5638521" y="1356584"/>
            <a:ext cx="25752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05</a:t>
            </a:r>
            <a:endParaRPr/>
          </a:p>
        </p:txBody>
      </p:sp>
      <p:sp>
        <p:nvSpPr>
          <p:cNvPr id="3549" name="Google Shape;3549;p92"/>
          <p:cNvSpPr txBox="1"/>
          <p:nvPr>
            <p:ph idx="1" type="subTitle"/>
          </p:nvPr>
        </p:nvSpPr>
        <p:spPr>
          <a:xfrm>
            <a:off x="1116121" y="3333247"/>
            <a:ext cx="4509600" cy="348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You can enter a subtitle here if you need it</a:t>
            </a:r>
            <a:endParaRPr/>
          </a:p>
        </p:txBody>
      </p:sp>
      <p:cxnSp>
        <p:nvCxnSpPr>
          <p:cNvPr id="3550" name="Google Shape;3550;p92"/>
          <p:cNvCxnSpPr/>
          <p:nvPr/>
        </p:nvCxnSpPr>
        <p:spPr>
          <a:xfrm>
            <a:off x="1337971" y="3176040"/>
            <a:ext cx="4218900" cy="0"/>
          </a:xfrm>
          <a:prstGeom prst="straightConnector1">
            <a:avLst/>
          </a:prstGeom>
          <a:noFill/>
          <a:ln cap="flat" cmpd="sng" w="9525">
            <a:solidFill>
              <a:schemeClr val="lt1"/>
            </a:solidFill>
            <a:prstDash val="solid"/>
            <a:round/>
            <a:headEnd len="med" w="med" type="none"/>
            <a:tailEnd len="med" w="med" type="none"/>
          </a:ln>
        </p:spPr>
      </p:cxnSp>
      <p:sp>
        <p:nvSpPr>
          <p:cNvPr id="3551" name="Google Shape;3551;p92"/>
          <p:cNvSpPr/>
          <p:nvPr/>
        </p:nvSpPr>
        <p:spPr>
          <a:xfrm flipH="1" rot="10800000">
            <a:off x="354563" y="2397259"/>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2" name="Google Shape;3552;p92"/>
          <p:cNvGrpSpPr/>
          <p:nvPr/>
        </p:nvGrpSpPr>
        <p:grpSpPr>
          <a:xfrm flipH="1">
            <a:off x="5943474" y="3141820"/>
            <a:ext cx="1965289" cy="517060"/>
            <a:chOff x="3539975" y="3523525"/>
            <a:chExt cx="745925" cy="196250"/>
          </a:xfrm>
        </p:grpSpPr>
        <p:sp>
          <p:nvSpPr>
            <p:cNvPr id="3553" name="Google Shape;3553;p92"/>
            <p:cNvSpPr/>
            <p:nvPr/>
          </p:nvSpPr>
          <p:spPr>
            <a:xfrm>
              <a:off x="353997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92"/>
            <p:cNvSpPr/>
            <p:nvPr/>
          </p:nvSpPr>
          <p:spPr>
            <a:xfrm>
              <a:off x="35766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92"/>
            <p:cNvSpPr/>
            <p:nvPr/>
          </p:nvSpPr>
          <p:spPr>
            <a:xfrm>
              <a:off x="36132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92"/>
            <p:cNvSpPr/>
            <p:nvPr/>
          </p:nvSpPr>
          <p:spPr>
            <a:xfrm>
              <a:off x="36499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92"/>
            <p:cNvSpPr/>
            <p:nvPr/>
          </p:nvSpPr>
          <p:spPr>
            <a:xfrm>
              <a:off x="3686550"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92"/>
            <p:cNvSpPr/>
            <p:nvPr/>
          </p:nvSpPr>
          <p:spPr>
            <a:xfrm>
              <a:off x="37232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92"/>
            <p:cNvSpPr/>
            <p:nvPr/>
          </p:nvSpPr>
          <p:spPr>
            <a:xfrm>
              <a:off x="3759825"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92"/>
            <p:cNvSpPr/>
            <p:nvPr/>
          </p:nvSpPr>
          <p:spPr>
            <a:xfrm>
              <a:off x="379647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92"/>
            <p:cNvSpPr/>
            <p:nvPr/>
          </p:nvSpPr>
          <p:spPr>
            <a:xfrm>
              <a:off x="3833125"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92"/>
            <p:cNvSpPr/>
            <p:nvPr/>
          </p:nvSpPr>
          <p:spPr>
            <a:xfrm>
              <a:off x="3869775" y="3523525"/>
              <a:ext cx="196275" cy="196250"/>
            </a:xfrm>
            <a:custGeom>
              <a:rect b="b" l="l" r="r" t="t"/>
              <a:pathLst>
                <a:path extrusionOk="0" fill="none" h="7850" w="7851">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92"/>
            <p:cNvSpPr/>
            <p:nvPr/>
          </p:nvSpPr>
          <p:spPr>
            <a:xfrm>
              <a:off x="3906425"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92"/>
            <p:cNvSpPr/>
            <p:nvPr/>
          </p:nvSpPr>
          <p:spPr>
            <a:xfrm>
              <a:off x="3943050" y="3523525"/>
              <a:ext cx="196275" cy="196250"/>
            </a:xfrm>
            <a:custGeom>
              <a:rect b="b" l="l" r="r" t="t"/>
              <a:pathLst>
                <a:path extrusionOk="0" fill="none" h="7850" w="7851">
                  <a:moveTo>
                    <a:pt x="1" y="0"/>
                  </a:moveTo>
                  <a:lnTo>
                    <a:pt x="7851"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92"/>
            <p:cNvSpPr/>
            <p:nvPr/>
          </p:nvSpPr>
          <p:spPr>
            <a:xfrm>
              <a:off x="397970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92"/>
            <p:cNvSpPr/>
            <p:nvPr/>
          </p:nvSpPr>
          <p:spPr>
            <a:xfrm>
              <a:off x="4016350" y="3523525"/>
              <a:ext cx="196275" cy="196250"/>
            </a:xfrm>
            <a:custGeom>
              <a:rect b="b" l="l" r="r" t="t"/>
              <a:pathLst>
                <a:path extrusionOk="0" fill="none" h="7850" w="7851">
                  <a:moveTo>
                    <a:pt x="1"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92"/>
            <p:cNvSpPr/>
            <p:nvPr/>
          </p:nvSpPr>
          <p:spPr>
            <a:xfrm>
              <a:off x="405300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92"/>
            <p:cNvSpPr/>
            <p:nvPr/>
          </p:nvSpPr>
          <p:spPr>
            <a:xfrm>
              <a:off x="4089650" y="3523525"/>
              <a:ext cx="196250" cy="196250"/>
            </a:xfrm>
            <a:custGeom>
              <a:rect b="b" l="l" r="r" t="t"/>
              <a:pathLst>
                <a:path extrusionOk="0" fill="none" h="7850" w="7850">
                  <a:moveTo>
                    <a:pt x="0" y="0"/>
                  </a:moveTo>
                  <a:lnTo>
                    <a:pt x="7850" y="78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552"/>
                                        </p:tgtEl>
                                        <p:attrNameLst>
                                          <p:attrName>style.visibility</p:attrName>
                                        </p:attrNameLst>
                                      </p:cBhvr>
                                      <p:to>
                                        <p:strVal val="visible"/>
                                      </p:to>
                                    </p:set>
                                    <p:anim calcmode="lin" valueType="num">
                                      <p:cBhvr additive="base">
                                        <p:cTn dur="1000"/>
                                        <p:tgtEl>
                                          <p:spTgt spid="35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3548"/>
                                        </p:tgtEl>
                                        <p:attrNameLst>
                                          <p:attrName>style.visibility</p:attrName>
                                        </p:attrNameLst>
                                      </p:cBhvr>
                                      <p:to>
                                        <p:strVal val="visible"/>
                                      </p:to>
                                    </p:set>
                                    <p:anim calcmode="lin" valueType="num">
                                      <p:cBhvr additive="base">
                                        <p:cTn dur="1000"/>
                                        <p:tgtEl>
                                          <p:spTgt spid="35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547"/>
                                        </p:tgtEl>
                                        <p:attrNameLst>
                                          <p:attrName>style.visibility</p:attrName>
                                        </p:attrNameLst>
                                      </p:cBhvr>
                                      <p:to>
                                        <p:strVal val="visible"/>
                                      </p:to>
                                    </p:set>
                                    <p:anim calcmode="lin" valueType="num">
                                      <p:cBhvr additive="base">
                                        <p:cTn dur="1000"/>
                                        <p:tgtEl>
                                          <p:spTgt spid="35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550"/>
                                        </p:tgtEl>
                                        <p:attrNameLst>
                                          <p:attrName>style.visibility</p:attrName>
                                        </p:attrNameLst>
                                      </p:cBhvr>
                                      <p:to>
                                        <p:strVal val="visible"/>
                                      </p:to>
                                    </p:set>
                                    <p:anim calcmode="lin" valueType="num">
                                      <p:cBhvr additive="base">
                                        <p:cTn dur="1000"/>
                                        <p:tgtEl>
                                          <p:spTgt spid="355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549"/>
                                        </p:tgtEl>
                                        <p:attrNameLst>
                                          <p:attrName>style.visibility</p:attrName>
                                        </p:attrNameLst>
                                      </p:cBhvr>
                                      <p:to>
                                        <p:strVal val="visible"/>
                                      </p:to>
                                    </p:set>
                                    <p:animEffect filter="fade" transition="in">
                                      <p:cBhvr>
                                        <p:cTn dur="1000"/>
                                        <p:tgtEl>
                                          <p:spTgt spid="3549"/>
                                        </p:tgtEl>
                                      </p:cBhvr>
                                    </p:animEffect>
                                  </p:childTnLst>
                                </p:cTn>
                              </p:par>
                              <p:par>
                                <p:cTn fill="hold" nodeType="withEffect" presetClass="emph" presetID="8" presetSubtype="0">
                                  <p:stCondLst>
                                    <p:cond delay="0"/>
                                  </p:stCondLst>
                                  <p:childTnLst>
                                    <p:animRot by="-21600000">
                                      <p:cBhvr>
                                        <p:cTn dur="1000" fill="hold"/>
                                        <p:tgtEl>
                                          <p:spTgt spid="355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pic>
        <p:nvPicPr>
          <p:cNvPr id="3573" name="Google Shape;3573;p93"/>
          <p:cNvPicPr preferRelativeResize="0"/>
          <p:nvPr/>
        </p:nvPicPr>
        <p:blipFill>
          <a:blip r:embed="rId3">
            <a:alphaModFix/>
          </a:blip>
          <a:stretch>
            <a:fillRect/>
          </a:stretch>
        </p:blipFill>
        <p:spPr>
          <a:xfrm>
            <a:off x="0" y="0"/>
            <a:ext cx="9144000" cy="5143500"/>
          </a:xfrm>
          <a:prstGeom prst="rect">
            <a:avLst/>
          </a:prstGeom>
          <a:noFill/>
          <a:ln>
            <a:noFill/>
          </a:ln>
        </p:spPr>
      </p:pic>
      <p:sp>
        <p:nvSpPr>
          <p:cNvPr id="3574" name="Google Shape;3574;p93"/>
          <p:cNvSpPr txBox="1"/>
          <p:nvPr>
            <p:ph idx="21"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TEAM CONTACT</a:t>
            </a:r>
            <a:endParaRPr/>
          </a:p>
        </p:txBody>
      </p:sp>
      <p:sp>
        <p:nvSpPr>
          <p:cNvPr id="3575" name="Google Shape;3575;p93"/>
          <p:cNvSpPr txBox="1"/>
          <p:nvPr>
            <p:ph idx="1" type="subTitle"/>
          </p:nvPr>
        </p:nvSpPr>
        <p:spPr>
          <a:xfrm>
            <a:off x="1639675" y="1483450"/>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Name</a:t>
            </a:r>
            <a:endParaRPr/>
          </a:p>
        </p:txBody>
      </p:sp>
      <p:sp>
        <p:nvSpPr>
          <p:cNvPr id="3576" name="Google Shape;3576;p93"/>
          <p:cNvSpPr txBox="1"/>
          <p:nvPr>
            <p:ph idx="2" type="subTitle"/>
          </p:nvPr>
        </p:nvSpPr>
        <p:spPr>
          <a:xfrm>
            <a:off x="1639675" y="1838040"/>
            <a:ext cx="2349300" cy="547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3577" name="Google Shape;3577;p93"/>
          <p:cNvSpPr txBox="1"/>
          <p:nvPr>
            <p:ph idx="7" type="subTitle"/>
          </p:nvPr>
        </p:nvSpPr>
        <p:spPr>
          <a:xfrm>
            <a:off x="1639675" y="3511400"/>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Name</a:t>
            </a:r>
            <a:endParaRPr/>
          </a:p>
        </p:txBody>
      </p:sp>
      <p:sp>
        <p:nvSpPr>
          <p:cNvPr id="3578" name="Google Shape;3578;p93"/>
          <p:cNvSpPr txBox="1"/>
          <p:nvPr>
            <p:ph idx="8" type="subTitle"/>
          </p:nvPr>
        </p:nvSpPr>
        <p:spPr>
          <a:xfrm>
            <a:off x="1639675" y="3865990"/>
            <a:ext cx="2349300" cy="547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3579" name="Google Shape;3579;p93"/>
          <p:cNvSpPr txBox="1"/>
          <p:nvPr>
            <p:ph idx="13" type="subTitle"/>
          </p:nvPr>
        </p:nvSpPr>
        <p:spPr>
          <a:xfrm>
            <a:off x="5529427" y="1483450"/>
            <a:ext cx="3388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Pau Sabater Nácher</a:t>
            </a:r>
            <a:endParaRPr/>
          </a:p>
        </p:txBody>
      </p:sp>
      <p:sp>
        <p:nvSpPr>
          <p:cNvPr id="3580" name="Google Shape;3580;p93"/>
          <p:cNvSpPr txBox="1"/>
          <p:nvPr>
            <p:ph idx="14" type="subTitle"/>
          </p:nvPr>
        </p:nvSpPr>
        <p:spPr>
          <a:xfrm>
            <a:off x="5529425" y="1838050"/>
            <a:ext cx="3388200" cy="844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Mathematics &amp; Physics Eng. student</a:t>
            </a:r>
            <a:endParaRPr/>
          </a:p>
          <a:p>
            <a:pPr indent="-317500" lvl="0" marL="457200" rtl="0" algn="l">
              <a:spcBef>
                <a:spcPts val="0"/>
              </a:spcBef>
              <a:spcAft>
                <a:spcPts val="0"/>
              </a:spcAft>
              <a:buClr>
                <a:srgbClr val="FF0000"/>
              </a:buClr>
              <a:buSzPts val="1400"/>
              <a:buChar char="●"/>
            </a:pPr>
            <a:r>
              <a:rPr lang="en"/>
              <a:t>github.com/pausabater13</a:t>
            </a:r>
            <a:endParaRPr/>
          </a:p>
          <a:p>
            <a:pPr indent="-317500" lvl="0" marL="457200" rtl="0" algn="l">
              <a:spcBef>
                <a:spcPts val="0"/>
              </a:spcBef>
              <a:spcAft>
                <a:spcPts val="0"/>
              </a:spcAft>
              <a:buClr>
                <a:srgbClr val="FF0000"/>
              </a:buClr>
              <a:buSzPts val="1400"/>
              <a:buChar char="●"/>
            </a:pPr>
            <a:r>
              <a:rPr lang="en"/>
              <a:t>linkedin.com/in/pau-sabater</a:t>
            </a:r>
            <a:endParaRPr/>
          </a:p>
          <a:p>
            <a:pPr indent="0" lvl="0" marL="0" rtl="0" algn="l">
              <a:spcBef>
                <a:spcPts val="0"/>
              </a:spcBef>
              <a:spcAft>
                <a:spcPts val="0"/>
              </a:spcAft>
              <a:buClr>
                <a:schemeClr val="dk1"/>
              </a:buClr>
              <a:buSzPts val="1100"/>
              <a:buFont typeface="Arial"/>
              <a:buNone/>
            </a:pPr>
            <a:r>
              <a:t/>
            </a:r>
            <a:endParaRPr/>
          </a:p>
        </p:txBody>
      </p:sp>
      <p:sp>
        <p:nvSpPr>
          <p:cNvPr id="3581" name="Google Shape;3581;p93"/>
          <p:cNvSpPr txBox="1"/>
          <p:nvPr>
            <p:ph idx="19" type="subTitle"/>
          </p:nvPr>
        </p:nvSpPr>
        <p:spPr>
          <a:xfrm>
            <a:off x="5529413" y="3511400"/>
            <a:ext cx="2887200" cy="354600"/>
          </a:xfrm>
          <a:prstGeom prst="rect">
            <a:avLst/>
          </a:prstGeom>
        </p:spPr>
        <p:txBody>
          <a:bodyPr anchorCtr="0" anchor="t" bIns="91425" lIns="91425" spcFirstLastPara="1" rIns="91425" wrap="square" tIns="0">
            <a:noAutofit/>
          </a:bodyPr>
          <a:lstStyle/>
          <a:p>
            <a:pPr indent="0" lvl="0" marL="0" rtl="0" algn="l">
              <a:spcBef>
                <a:spcPts val="0"/>
              </a:spcBef>
              <a:spcAft>
                <a:spcPts val="1200"/>
              </a:spcAft>
              <a:buNone/>
            </a:pPr>
            <a:r>
              <a:rPr lang="en"/>
              <a:t>Name</a:t>
            </a:r>
            <a:endParaRPr/>
          </a:p>
        </p:txBody>
      </p:sp>
      <p:sp>
        <p:nvSpPr>
          <p:cNvPr id="3582" name="Google Shape;3582;p93"/>
          <p:cNvSpPr txBox="1"/>
          <p:nvPr>
            <p:ph idx="20" type="subTitle"/>
          </p:nvPr>
        </p:nvSpPr>
        <p:spPr>
          <a:xfrm>
            <a:off x="5529413" y="3865990"/>
            <a:ext cx="2349300" cy="5472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You can describe the topic of the section here</a:t>
            </a:r>
            <a:endParaRPr/>
          </a:p>
        </p:txBody>
      </p:sp>
      <p:sp>
        <p:nvSpPr>
          <p:cNvPr id="3583" name="Google Shape;3583;p93"/>
          <p:cNvSpPr/>
          <p:nvPr/>
        </p:nvSpPr>
        <p:spPr>
          <a:xfrm>
            <a:off x="4495801" y="3511400"/>
            <a:ext cx="957419" cy="901802"/>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93"/>
          <p:cNvSpPr/>
          <p:nvPr/>
        </p:nvSpPr>
        <p:spPr>
          <a:xfrm>
            <a:off x="549101" y="1483450"/>
            <a:ext cx="957419" cy="901802"/>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93"/>
          <p:cNvSpPr/>
          <p:nvPr/>
        </p:nvSpPr>
        <p:spPr>
          <a:xfrm>
            <a:off x="549101" y="3511400"/>
            <a:ext cx="957419" cy="901802"/>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6" name="Google Shape;3586;p93"/>
          <p:cNvPicPr preferRelativeResize="0"/>
          <p:nvPr/>
        </p:nvPicPr>
        <p:blipFill rotWithShape="1">
          <a:blip r:embed="rId4">
            <a:alphaModFix/>
          </a:blip>
          <a:srcRect b="0" l="5516" r="5516" t="0"/>
          <a:stretch/>
        </p:blipFill>
        <p:spPr>
          <a:xfrm>
            <a:off x="4497072" y="1407250"/>
            <a:ext cx="852000" cy="1275600"/>
          </a:xfrm>
          <a:prstGeom prst="rect">
            <a:avLst/>
          </a:prstGeom>
          <a:noFill/>
          <a:ln cap="flat" cmpd="sng" w="9525">
            <a:solidFill>
              <a:schemeClr val="dk2"/>
            </a:solidFill>
            <a:prstDash val="solid"/>
            <a:round/>
            <a:headEnd len="sm" w="sm" type="none"/>
            <a:tailEnd len="sm" w="sm" type="none"/>
          </a:ln>
        </p:spPr>
      </p:pic>
      <p:sp>
        <p:nvSpPr>
          <p:cNvPr id="3587" name="Google Shape;3587;p93"/>
          <p:cNvSpPr/>
          <p:nvPr/>
        </p:nvSpPr>
        <p:spPr>
          <a:xfrm>
            <a:off x="4164139" y="471391"/>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93"/>
          <p:cNvSpPr/>
          <p:nvPr/>
        </p:nvSpPr>
        <p:spPr>
          <a:xfrm>
            <a:off x="4929064" y="47140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93"/>
          <p:cNvSpPr/>
          <p:nvPr/>
        </p:nvSpPr>
        <p:spPr>
          <a:xfrm>
            <a:off x="5693989" y="471391"/>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0" name="Google Shape;3590;p93"/>
          <p:cNvGrpSpPr/>
          <p:nvPr/>
        </p:nvGrpSpPr>
        <p:grpSpPr>
          <a:xfrm>
            <a:off x="5800015" y="569241"/>
            <a:ext cx="360893" cy="360893"/>
            <a:chOff x="1323129" y="2571761"/>
            <a:chExt cx="417024" cy="417024"/>
          </a:xfrm>
        </p:grpSpPr>
        <p:sp>
          <p:nvSpPr>
            <p:cNvPr id="3591" name="Google Shape;3591;p93"/>
            <p:cNvSpPr/>
            <p:nvPr/>
          </p:nvSpPr>
          <p:spPr>
            <a:xfrm>
              <a:off x="1385007" y="2719183"/>
              <a:ext cx="73337" cy="219907"/>
            </a:xfrm>
            <a:custGeom>
              <a:rect b="b" l="l" r="r" t="t"/>
              <a:pathLst>
                <a:path extrusionOk="0" h="10537" w="3514">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93"/>
            <p:cNvSpPr/>
            <p:nvPr/>
          </p:nvSpPr>
          <p:spPr>
            <a:xfrm>
              <a:off x="1385007" y="2621430"/>
              <a:ext cx="73337" cy="73337"/>
            </a:xfrm>
            <a:custGeom>
              <a:rect b="b" l="l" r="r" t="t"/>
              <a:pathLst>
                <a:path extrusionOk="0" h="3514" w="3514">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93"/>
            <p:cNvSpPr/>
            <p:nvPr/>
          </p:nvSpPr>
          <p:spPr>
            <a:xfrm>
              <a:off x="1482759" y="2718786"/>
              <a:ext cx="195510" cy="220304"/>
            </a:xfrm>
            <a:custGeom>
              <a:rect b="b" l="l" r="r" t="t"/>
              <a:pathLst>
                <a:path extrusionOk="0" h="10556" w="9368">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93"/>
            <p:cNvSpPr/>
            <p:nvPr/>
          </p:nvSpPr>
          <p:spPr>
            <a:xfrm>
              <a:off x="1323129" y="2571761"/>
              <a:ext cx="417024" cy="417024"/>
            </a:xfrm>
            <a:custGeom>
              <a:rect b="b" l="l" r="r" t="t"/>
              <a:pathLst>
                <a:path extrusionOk="0" h="19982" w="19982">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95" name="Google Shape;3595;p93"/>
          <p:cNvPicPr preferRelativeResize="0"/>
          <p:nvPr/>
        </p:nvPicPr>
        <p:blipFill>
          <a:blip r:embed="rId5">
            <a:alphaModFix/>
          </a:blip>
          <a:stretch>
            <a:fillRect/>
          </a:stretch>
        </p:blipFill>
        <p:spPr>
          <a:xfrm>
            <a:off x="4231600" y="539387"/>
            <a:ext cx="420600" cy="420600"/>
          </a:xfrm>
          <a:prstGeom prst="rect">
            <a:avLst/>
          </a:prstGeom>
          <a:noFill/>
          <a:ln>
            <a:noFill/>
          </a:ln>
        </p:spPr>
      </p:pic>
      <p:pic>
        <p:nvPicPr>
          <p:cNvPr id="3596" name="Google Shape;3596;p93"/>
          <p:cNvPicPr preferRelativeResize="0"/>
          <p:nvPr/>
        </p:nvPicPr>
        <p:blipFill>
          <a:blip r:embed="rId6">
            <a:alphaModFix/>
          </a:blip>
          <a:stretch>
            <a:fillRect/>
          </a:stretch>
        </p:blipFill>
        <p:spPr>
          <a:xfrm>
            <a:off x="4996525" y="539388"/>
            <a:ext cx="420600" cy="42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575"/>
                                        </p:tgtEl>
                                        <p:attrNameLst>
                                          <p:attrName>style.visibility</p:attrName>
                                        </p:attrNameLst>
                                      </p:cBhvr>
                                      <p:to>
                                        <p:strVal val="visible"/>
                                      </p:to>
                                    </p:set>
                                    <p:animEffect filter="fade" transition="in">
                                      <p:cBhvr>
                                        <p:cTn dur="1000"/>
                                        <p:tgtEl>
                                          <p:spTgt spid="3575"/>
                                        </p:tgtEl>
                                      </p:cBhvr>
                                    </p:animEffect>
                                  </p:childTnLst>
                                </p:cTn>
                              </p:par>
                              <p:par>
                                <p:cTn fill="hold" nodeType="withEffect" presetClass="entr" presetID="10" presetSubtype="0">
                                  <p:stCondLst>
                                    <p:cond delay="0"/>
                                  </p:stCondLst>
                                  <p:childTnLst>
                                    <p:set>
                                      <p:cBhvr>
                                        <p:cTn dur="1" fill="hold">
                                          <p:stCondLst>
                                            <p:cond delay="0"/>
                                          </p:stCondLst>
                                        </p:cTn>
                                        <p:tgtEl>
                                          <p:spTgt spid="3576"/>
                                        </p:tgtEl>
                                        <p:attrNameLst>
                                          <p:attrName>style.visibility</p:attrName>
                                        </p:attrNameLst>
                                      </p:cBhvr>
                                      <p:to>
                                        <p:strVal val="visible"/>
                                      </p:to>
                                    </p:set>
                                    <p:animEffect filter="fade" transition="in">
                                      <p:cBhvr>
                                        <p:cTn dur="1000"/>
                                        <p:tgtEl>
                                          <p:spTgt spid="3576"/>
                                        </p:tgtEl>
                                      </p:cBhvr>
                                    </p:animEffect>
                                  </p:childTnLst>
                                </p:cTn>
                              </p:par>
                              <p:par>
                                <p:cTn fill="hold" nodeType="withEffect" presetClass="entr" presetID="10" presetSubtype="0">
                                  <p:stCondLst>
                                    <p:cond delay="0"/>
                                  </p:stCondLst>
                                  <p:childTnLst>
                                    <p:set>
                                      <p:cBhvr>
                                        <p:cTn dur="1" fill="hold">
                                          <p:stCondLst>
                                            <p:cond delay="0"/>
                                          </p:stCondLst>
                                        </p:cTn>
                                        <p:tgtEl>
                                          <p:spTgt spid="3577"/>
                                        </p:tgtEl>
                                        <p:attrNameLst>
                                          <p:attrName>style.visibility</p:attrName>
                                        </p:attrNameLst>
                                      </p:cBhvr>
                                      <p:to>
                                        <p:strVal val="visible"/>
                                      </p:to>
                                    </p:set>
                                    <p:animEffect filter="fade" transition="in">
                                      <p:cBhvr>
                                        <p:cTn dur="1000"/>
                                        <p:tgtEl>
                                          <p:spTgt spid="3577"/>
                                        </p:tgtEl>
                                      </p:cBhvr>
                                    </p:animEffect>
                                  </p:childTnLst>
                                </p:cTn>
                              </p:par>
                              <p:par>
                                <p:cTn fill="hold" nodeType="withEffect" presetClass="entr" presetID="10" presetSubtype="0">
                                  <p:stCondLst>
                                    <p:cond delay="0"/>
                                  </p:stCondLst>
                                  <p:childTnLst>
                                    <p:set>
                                      <p:cBhvr>
                                        <p:cTn dur="1" fill="hold">
                                          <p:stCondLst>
                                            <p:cond delay="0"/>
                                          </p:stCondLst>
                                        </p:cTn>
                                        <p:tgtEl>
                                          <p:spTgt spid="3578"/>
                                        </p:tgtEl>
                                        <p:attrNameLst>
                                          <p:attrName>style.visibility</p:attrName>
                                        </p:attrNameLst>
                                      </p:cBhvr>
                                      <p:to>
                                        <p:strVal val="visible"/>
                                      </p:to>
                                    </p:set>
                                    <p:animEffect filter="fade" transition="in">
                                      <p:cBhvr>
                                        <p:cTn dur="1000"/>
                                        <p:tgtEl>
                                          <p:spTgt spid="3578"/>
                                        </p:tgtEl>
                                      </p:cBhvr>
                                    </p:animEffect>
                                  </p:childTnLst>
                                </p:cTn>
                              </p:par>
                              <p:par>
                                <p:cTn fill="hold" nodeType="withEffect" presetClass="entr" presetID="10" presetSubtype="0">
                                  <p:stCondLst>
                                    <p:cond delay="0"/>
                                  </p:stCondLst>
                                  <p:childTnLst>
                                    <p:set>
                                      <p:cBhvr>
                                        <p:cTn dur="1" fill="hold">
                                          <p:stCondLst>
                                            <p:cond delay="0"/>
                                          </p:stCondLst>
                                        </p:cTn>
                                        <p:tgtEl>
                                          <p:spTgt spid="3579"/>
                                        </p:tgtEl>
                                        <p:attrNameLst>
                                          <p:attrName>style.visibility</p:attrName>
                                        </p:attrNameLst>
                                      </p:cBhvr>
                                      <p:to>
                                        <p:strVal val="visible"/>
                                      </p:to>
                                    </p:set>
                                    <p:animEffect filter="fade" transition="in">
                                      <p:cBhvr>
                                        <p:cTn dur="1000"/>
                                        <p:tgtEl>
                                          <p:spTgt spid="3579"/>
                                        </p:tgtEl>
                                      </p:cBhvr>
                                    </p:animEffect>
                                  </p:childTnLst>
                                </p:cTn>
                              </p:par>
                              <p:par>
                                <p:cTn fill="hold" nodeType="withEffect" presetClass="entr" presetID="10" presetSubtype="0">
                                  <p:stCondLst>
                                    <p:cond delay="0"/>
                                  </p:stCondLst>
                                  <p:childTnLst>
                                    <p:set>
                                      <p:cBhvr>
                                        <p:cTn dur="1" fill="hold">
                                          <p:stCondLst>
                                            <p:cond delay="0"/>
                                          </p:stCondLst>
                                        </p:cTn>
                                        <p:tgtEl>
                                          <p:spTgt spid="3580"/>
                                        </p:tgtEl>
                                        <p:attrNameLst>
                                          <p:attrName>style.visibility</p:attrName>
                                        </p:attrNameLst>
                                      </p:cBhvr>
                                      <p:to>
                                        <p:strVal val="visible"/>
                                      </p:to>
                                    </p:set>
                                    <p:animEffect filter="fade" transition="in">
                                      <p:cBhvr>
                                        <p:cTn dur="1000"/>
                                        <p:tgtEl>
                                          <p:spTgt spid="3580"/>
                                        </p:tgtEl>
                                      </p:cBhvr>
                                    </p:animEffect>
                                  </p:childTnLst>
                                </p:cTn>
                              </p:par>
                              <p:par>
                                <p:cTn fill="hold" nodeType="withEffect" presetClass="entr" presetID="10" presetSubtype="0">
                                  <p:stCondLst>
                                    <p:cond delay="0"/>
                                  </p:stCondLst>
                                  <p:childTnLst>
                                    <p:set>
                                      <p:cBhvr>
                                        <p:cTn dur="1" fill="hold">
                                          <p:stCondLst>
                                            <p:cond delay="0"/>
                                          </p:stCondLst>
                                        </p:cTn>
                                        <p:tgtEl>
                                          <p:spTgt spid="3581"/>
                                        </p:tgtEl>
                                        <p:attrNameLst>
                                          <p:attrName>style.visibility</p:attrName>
                                        </p:attrNameLst>
                                      </p:cBhvr>
                                      <p:to>
                                        <p:strVal val="visible"/>
                                      </p:to>
                                    </p:set>
                                    <p:animEffect filter="fade" transition="in">
                                      <p:cBhvr>
                                        <p:cTn dur="1000"/>
                                        <p:tgtEl>
                                          <p:spTgt spid="3581"/>
                                        </p:tgtEl>
                                      </p:cBhvr>
                                    </p:animEffect>
                                  </p:childTnLst>
                                </p:cTn>
                              </p:par>
                              <p:par>
                                <p:cTn fill="hold" nodeType="withEffect" presetClass="entr" presetID="10" presetSubtype="0">
                                  <p:stCondLst>
                                    <p:cond delay="0"/>
                                  </p:stCondLst>
                                  <p:childTnLst>
                                    <p:set>
                                      <p:cBhvr>
                                        <p:cTn dur="1" fill="hold">
                                          <p:stCondLst>
                                            <p:cond delay="0"/>
                                          </p:stCondLst>
                                        </p:cTn>
                                        <p:tgtEl>
                                          <p:spTgt spid="3582"/>
                                        </p:tgtEl>
                                        <p:attrNameLst>
                                          <p:attrName>style.visibility</p:attrName>
                                        </p:attrNameLst>
                                      </p:cBhvr>
                                      <p:to>
                                        <p:strVal val="visible"/>
                                      </p:to>
                                    </p:set>
                                    <p:animEffect filter="fade" transition="in">
                                      <p:cBhvr>
                                        <p:cTn dur="1000"/>
                                        <p:tgtEl>
                                          <p:spTgt spid="3582"/>
                                        </p:tgtEl>
                                      </p:cBhvr>
                                    </p:animEffect>
                                  </p:childTnLst>
                                </p:cTn>
                              </p:par>
                              <p:par>
                                <p:cTn fill="hold" nodeType="withEffect" presetClass="entr" presetID="2" presetSubtype="8">
                                  <p:stCondLst>
                                    <p:cond delay="0"/>
                                  </p:stCondLst>
                                  <p:childTnLst>
                                    <p:set>
                                      <p:cBhvr>
                                        <p:cTn dur="1" fill="hold">
                                          <p:stCondLst>
                                            <p:cond delay="0"/>
                                          </p:stCondLst>
                                        </p:cTn>
                                        <p:tgtEl>
                                          <p:spTgt spid="3574"/>
                                        </p:tgtEl>
                                        <p:attrNameLst>
                                          <p:attrName>style.visibility</p:attrName>
                                        </p:attrNameLst>
                                      </p:cBhvr>
                                      <p:to>
                                        <p:strVal val="visible"/>
                                      </p:to>
                                    </p:set>
                                    <p:anim calcmode="lin" valueType="num">
                                      <p:cBhvr additive="base">
                                        <p:cTn dur="1000"/>
                                        <p:tgtEl>
                                          <p:spTgt spid="35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0" name="Shape 3600"/>
        <p:cNvGrpSpPr/>
        <p:nvPr/>
      </p:nvGrpSpPr>
      <p:grpSpPr>
        <a:xfrm>
          <a:off x="0" y="0"/>
          <a:ext cx="0" cy="0"/>
          <a:chOff x="0" y="0"/>
          <a:chExt cx="0" cy="0"/>
        </a:xfrm>
      </p:grpSpPr>
      <p:grpSp>
        <p:nvGrpSpPr>
          <p:cNvPr id="3601" name="Google Shape;3601;p94"/>
          <p:cNvGrpSpPr/>
          <p:nvPr/>
        </p:nvGrpSpPr>
        <p:grpSpPr>
          <a:xfrm>
            <a:off x="4571991" y="1208448"/>
            <a:ext cx="3246211" cy="2262796"/>
            <a:chOff x="4614525" y="1630325"/>
            <a:chExt cx="3099600" cy="2160600"/>
          </a:xfrm>
        </p:grpSpPr>
        <p:sp>
          <p:nvSpPr>
            <p:cNvPr id="3602" name="Google Shape;3602;p94"/>
            <p:cNvSpPr/>
            <p:nvPr/>
          </p:nvSpPr>
          <p:spPr>
            <a:xfrm>
              <a:off x="4614525" y="1630325"/>
              <a:ext cx="3099600" cy="1878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94"/>
            <p:cNvSpPr/>
            <p:nvPr/>
          </p:nvSpPr>
          <p:spPr>
            <a:xfrm>
              <a:off x="5589975" y="3508325"/>
              <a:ext cx="1148700" cy="1551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94"/>
            <p:cNvSpPr/>
            <p:nvPr/>
          </p:nvSpPr>
          <p:spPr>
            <a:xfrm>
              <a:off x="5373525" y="3663425"/>
              <a:ext cx="1581600" cy="127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5" name="Google Shape;3605;p94"/>
          <p:cNvSpPr txBox="1"/>
          <p:nvPr>
            <p:ph type="title"/>
          </p:nvPr>
        </p:nvSpPr>
        <p:spPr>
          <a:xfrm>
            <a:off x="715500" y="1645975"/>
            <a:ext cx="2708700" cy="894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OUR CHANNELS</a:t>
            </a:r>
            <a:endParaRPr/>
          </a:p>
        </p:txBody>
      </p:sp>
      <p:pic>
        <p:nvPicPr>
          <p:cNvPr id="3606" name="Google Shape;3606;p94"/>
          <p:cNvPicPr preferRelativeResize="0"/>
          <p:nvPr/>
        </p:nvPicPr>
        <p:blipFill rotWithShape="1">
          <a:blip r:embed="rId3">
            <a:alphaModFix/>
          </a:blip>
          <a:srcRect b="0" l="0" r="0" t="0"/>
          <a:stretch/>
        </p:blipFill>
        <p:spPr>
          <a:xfrm>
            <a:off x="4730671" y="1370714"/>
            <a:ext cx="2928245" cy="1647113"/>
          </a:xfrm>
          <a:prstGeom prst="rect">
            <a:avLst/>
          </a:prstGeom>
          <a:noFill/>
          <a:ln cap="flat" cmpd="sng" w="9525">
            <a:solidFill>
              <a:schemeClr val="dk2"/>
            </a:solidFill>
            <a:prstDash val="solid"/>
            <a:round/>
            <a:headEnd len="sm" w="sm" type="none"/>
            <a:tailEnd len="sm" w="sm" type="none"/>
          </a:ln>
        </p:spPr>
      </p:pic>
      <p:sp>
        <p:nvSpPr>
          <p:cNvPr id="3607" name="Google Shape;3607;p94"/>
          <p:cNvSpPr txBox="1"/>
          <p:nvPr>
            <p:ph idx="1" type="subTitle"/>
          </p:nvPr>
        </p:nvSpPr>
        <p:spPr>
          <a:xfrm>
            <a:off x="715500" y="2576346"/>
            <a:ext cx="2708700" cy="8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images on the screen with your own work. Just right-click on them and select “Replace image”</a:t>
            </a:r>
            <a:endParaRPr/>
          </a:p>
        </p:txBody>
      </p:sp>
      <p:grpSp>
        <p:nvGrpSpPr>
          <p:cNvPr id="3608" name="Google Shape;3608;p94"/>
          <p:cNvGrpSpPr/>
          <p:nvPr/>
        </p:nvGrpSpPr>
        <p:grpSpPr>
          <a:xfrm>
            <a:off x="3940606" y="2406913"/>
            <a:ext cx="1172130" cy="1609483"/>
            <a:chOff x="4092825" y="2311600"/>
            <a:chExt cx="1241400" cy="1704600"/>
          </a:xfrm>
        </p:grpSpPr>
        <p:sp>
          <p:nvSpPr>
            <p:cNvPr id="3609" name="Google Shape;3609;p94"/>
            <p:cNvSpPr/>
            <p:nvPr/>
          </p:nvSpPr>
          <p:spPr>
            <a:xfrm rot="5400000">
              <a:off x="3861225" y="2543200"/>
              <a:ext cx="1704600" cy="1241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94"/>
            <p:cNvSpPr/>
            <p:nvPr/>
          </p:nvSpPr>
          <p:spPr>
            <a:xfrm>
              <a:off x="4677675" y="3895300"/>
              <a:ext cx="71700" cy="71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11" name="Google Shape;3611;p94"/>
          <p:cNvPicPr preferRelativeResize="0"/>
          <p:nvPr/>
        </p:nvPicPr>
        <p:blipFill rotWithShape="1">
          <a:blip r:embed="rId4">
            <a:alphaModFix/>
          </a:blip>
          <a:srcRect b="4074" l="1843" r="63046" t="9777"/>
          <a:stretch/>
        </p:blipFill>
        <p:spPr>
          <a:xfrm>
            <a:off x="4034959" y="2501192"/>
            <a:ext cx="982985" cy="1356674"/>
          </a:xfrm>
          <a:prstGeom prst="rect">
            <a:avLst/>
          </a:prstGeom>
          <a:noFill/>
          <a:ln cap="flat" cmpd="sng" w="9525">
            <a:solidFill>
              <a:schemeClr val="dk2"/>
            </a:solidFill>
            <a:prstDash val="solid"/>
            <a:round/>
            <a:headEnd len="sm" w="sm" type="none"/>
            <a:tailEnd len="sm" w="sm" type="none"/>
          </a:ln>
        </p:spPr>
      </p:pic>
      <p:grpSp>
        <p:nvGrpSpPr>
          <p:cNvPr id="3612" name="Google Shape;3612;p94"/>
          <p:cNvGrpSpPr/>
          <p:nvPr/>
        </p:nvGrpSpPr>
        <p:grpSpPr>
          <a:xfrm>
            <a:off x="7335450" y="2656475"/>
            <a:ext cx="755400" cy="1359900"/>
            <a:chOff x="7183050" y="2656475"/>
            <a:chExt cx="755400" cy="1359900"/>
          </a:xfrm>
        </p:grpSpPr>
        <p:sp>
          <p:nvSpPr>
            <p:cNvPr id="3613" name="Google Shape;3613;p94"/>
            <p:cNvSpPr/>
            <p:nvPr/>
          </p:nvSpPr>
          <p:spPr>
            <a:xfrm rot="5400000">
              <a:off x="6880800" y="2958725"/>
              <a:ext cx="1359900" cy="755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94"/>
            <p:cNvSpPr/>
            <p:nvPr/>
          </p:nvSpPr>
          <p:spPr>
            <a:xfrm>
              <a:off x="7526850" y="3889743"/>
              <a:ext cx="67800" cy="67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15" name="Google Shape;3615;p94"/>
          <p:cNvPicPr preferRelativeResize="0"/>
          <p:nvPr/>
        </p:nvPicPr>
        <p:blipFill rotWithShape="1">
          <a:blip r:embed="rId5">
            <a:alphaModFix/>
          </a:blip>
          <a:srcRect b="5460" l="56710" r="13052" t="5460"/>
          <a:stretch/>
        </p:blipFill>
        <p:spPr>
          <a:xfrm>
            <a:off x="7394813" y="2773100"/>
            <a:ext cx="636674" cy="1055101"/>
          </a:xfrm>
          <a:prstGeom prst="rect">
            <a:avLst/>
          </a:prstGeom>
          <a:noFill/>
          <a:ln cap="flat" cmpd="sng" w="9525">
            <a:solidFill>
              <a:schemeClr val="dk2"/>
            </a:solidFill>
            <a:prstDash val="solid"/>
            <a:round/>
            <a:headEnd len="sm" w="sm" type="none"/>
            <a:tailEnd len="sm" w="sm" type="none"/>
          </a:ln>
        </p:spPr>
      </p:pic>
      <p:sp>
        <p:nvSpPr>
          <p:cNvPr id="3616" name="Google Shape;3616;p94"/>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94"/>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94">
            <a:hlinkClick action="ppaction://hlinksldjump" r:id="rId6"/>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94">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94">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05"/>
                                        </p:tgtEl>
                                        <p:attrNameLst>
                                          <p:attrName>style.visibility</p:attrName>
                                        </p:attrNameLst>
                                      </p:cBhvr>
                                      <p:to>
                                        <p:strVal val="visible"/>
                                      </p:to>
                                    </p:set>
                                    <p:anim calcmode="lin" valueType="num">
                                      <p:cBhvr additive="base">
                                        <p:cTn dur="1000"/>
                                        <p:tgtEl>
                                          <p:spTgt spid="360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607"/>
                                        </p:tgtEl>
                                        <p:attrNameLst>
                                          <p:attrName>style.visibility</p:attrName>
                                        </p:attrNameLst>
                                      </p:cBhvr>
                                      <p:to>
                                        <p:strVal val="visible"/>
                                      </p:to>
                                    </p:set>
                                    <p:animEffect filter="fade" transition="in">
                                      <p:cBhvr>
                                        <p:cTn dur="1000"/>
                                        <p:tgtEl>
                                          <p:spTgt spid="3607"/>
                                        </p:tgtEl>
                                      </p:cBhvr>
                                    </p:animEffect>
                                  </p:childTnLst>
                                </p:cTn>
                              </p:par>
                              <p:par>
                                <p:cTn fill="hold" nodeType="withEffect" presetClass="entr" presetID="23" presetSubtype="16">
                                  <p:stCondLst>
                                    <p:cond delay="0"/>
                                  </p:stCondLst>
                                  <p:childTnLst>
                                    <p:set>
                                      <p:cBhvr>
                                        <p:cTn dur="1" fill="hold">
                                          <p:stCondLst>
                                            <p:cond delay="0"/>
                                          </p:stCondLst>
                                        </p:cTn>
                                        <p:tgtEl>
                                          <p:spTgt spid="3606"/>
                                        </p:tgtEl>
                                        <p:attrNameLst>
                                          <p:attrName>style.visibility</p:attrName>
                                        </p:attrNameLst>
                                      </p:cBhvr>
                                      <p:to>
                                        <p:strVal val="visible"/>
                                      </p:to>
                                    </p:set>
                                    <p:anim calcmode="lin" valueType="num">
                                      <p:cBhvr additive="base">
                                        <p:cTn dur="1000"/>
                                        <p:tgtEl>
                                          <p:spTgt spid="3606"/>
                                        </p:tgtEl>
                                        <p:attrNameLst>
                                          <p:attrName>ppt_w</p:attrName>
                                        </p:attrNameLst>
                                      </p:cBhvr>
                                      <p:tavLst>
                                        <p:tav fmla="" tm="0">
                                          <p:val>
                                            <p:strVal val="0"/>
                                          </p:val>
                                        </p:tav>
                                        <p:tav fmla="" tm="100000">
                                          <p:val>
                                            <p:strVal val="#ppt_w"/>
                                          </p:val>
                                        </p:tav>
                                      </p:tavLst>
                                    </p:anim>
                                    <p:anim calcmode="lin" valueType="num">
                                      <p:cBhvr additive="base">
                                        <p:cTn dur="1000"/>
                                        <p:tgtEl>
                                          <p:spTgt spid="360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11"/>
                                        </p:tgtEl>
                                        <p:attrNameLst>
                                          <p:attrName>style.visibility</p:attrName>
                                        </p:attrNameLst>
                                      </p:cBhvr>
                                      <p:to>
                                        <p:strVal val="visible"/>
                                      </p:to>
                                    </p:set>
                                    <p:anim calcmode="lin" valueType="num">
                                      <p:cBhvr additive="base">
                                        <p:cTn dur="1000"/>
                                        <p:tgtEl>
                                          <p:spTgt spid="3611"/>
                                        </p:tgtEl>
                                        <p:attrNameLst>
                                          <p:attrName>ppt_w</p:attrName>
                                        </p:attrNameLst>
                                      </p:cBhvr>
                                      <p:tavLst>
                                        <p:tav fmla="" tm="0">
                                          <p:val>
                                            <p:strVal val="0"/>
                                          </p:val>
                                        </p:tav>
                                        <p:tav fmla="" tm="100000">
                                          <p:val>
                                            <p:strVal val="#ppt_w"/>
                                          </p:val>
                                        </p:tav>
                                      </p:tavLst>
                                    </p:anim>
                                    <p:anim calcmode="lin" valueType="num">
                                      <p:cBhvr additive="base">
                                        <p:cTn dur="1000"/>
                                        <p:tgtEl>
                                          <p:spTgt spid="361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15"/>
                                        </p:tgtEl>
                                        <p:attrNameLst>
                                          <p:attrName>style.visibility</p:attrName>
                                        </p:attrNameLst>
                                      </p:cBhvr>
                                      <p:to>
                                        <p:strVal val="visible"/>
                                      </p:to>
                                    </p:set>
                                    <p:anim calcmode="lin" valueType="num">
                                      <p:cBhvr additive="base">
                                        <p:cTn dur="1000"/>
                                        <p:tgtEl>
                                          <p:spTgt spid="3615"/>
                                        </p:tgtEl>
                                        <p:attrNameLst>
                                          <p:attrName>ppt_w</p:attrName>
                                        </p:attrNameLst>
                                      </p:cBhvr>
                                      <p:tavLst>
                                        <p:tav fmla="" tm="0">
                                          <p:val>
                                            <p:strVal val="0"/>
                                          </p:val>
                                        </p:tav>
                                        <p:tav fmla="" tm="100000">
                                          <p:val>
                                            <p:strVal val="#ppt_w"/>
                                          </p:val>
                                        </p:tav>
                                      </p:tavLst>
                                    </p:anim>
                                    <p:anim calcmode="lin" valueType="num">
                                      <p:cBhvr additive="base">
                                        <p:cTn dur="1000"/>
                                        <p:tgtEl>
                                          <p:spTgt spid="361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601"/>
                                        </p:tgtEl>
                                        <p:attrNameLst>
                                          <p:attrName>style.visibility</p:attrName>
                                        </p:attrNameLst>
                                      </p:cBhvr>
                                      <p:to>
                                        <p:strVal val="visible"/>
                                      </p:to>
                                    </p:set>
                                    <p:animEffect filter="fade" transition="in">
                                      <p:cBhvr>
                                        <p:cTn dur="1000"/>
                                        <p:tgtEl>
                                          <p:spTgt spid="3601"/>
                                        </p:tgtEl>
                                      </p:cBhvr>
                                    </p:animEffect>
                                  </p:childTnLst>
                                </p:cTn>
                              </p:par>
                              <p:par>
                                <p:cTn fill="hold" nodeType="withEffect" presetClass="entr" presetID="10" presetSubtype="0">
                                  <p:stCondLst>
                                    <p:cond delay="0"/>
                                  </p:stCondLst>
                                  <p:childTnLst>
                                    <p:set>
                                      <p:cBhvr>
                                        <p:cTn dur="1" fill="hold">
                                          <p:stCondLst>
                                            <p:cond delay="0"/>
                                          </p:stCondLst>
                                        </p:cTn>
                                        <p:tgtEl>
                                          <p:spTgt spid="3612"/>
                                        </p:tgtEl>
                                        <p:attrNameLst>
                                          <p:attrName>style.visibility</p:attrName>
                                        </p:attrNameLst>
                                      </p:cBhvr>
                                      <p:to>
                                        <p:strVal val="visible"/>
                                      </p:to>
                                    </p:set>
                                    <p:animEffect filter="fade" transition="in">
                                      <p:cBhvr>
                                        <p:cTn dur="1000"/>
                                        <p:tgtEl>
                                          <p:spTgt spid="3612"/>
                                        </p:tgtEl>
                                      </p:cBhvr>
                                    </p:animEffect>
                                  </p:childTnLst>
                                </p:cTn>
                              </p:par>
                              <p:par>
                                <p:cTn fill="hold" nodeType="withEffect" presetClass="entr" presetID="10" presetSubtype="0">
                                  <p:stCondLst>
                                    <p:cond delay="0"/>
                                  </p:stCondLst>
                                  <p:childTnLst>
                                    <p:set>
                                      <p:cBhvr>
                                        <p:cTn dur="1" fill="hold">
                                          <p:stCondLst>
                                            <p:cond delay="0"/>
                                          </p:stCondLst>
                                        </p:cTn>
                                        <p:tgtEl>
                                          <p:spTgt spid="3608"/>
                                        </p:tgtEl>
                                        <p:attrNameLst>
                                          <p:attrName>style.visibility</p:attrName>
                                        </p:attrNameLst>
                                      </p:cBhvr>
                                      <p:to>
                                        <p:strVal val="visible"/>
                                      </p:to>
                                    </p:set>
                                    <p:animEffect filter="fade" transition="in">
                                      <p:cBhvr>
                                        <p:cTn dur="1000"/>
                                        <p:tgtEl>
                                          <p:spTgt spid="3608"/>
                                        </p:tgtEl>
                                      </p:cBhvr>
                                    </p:animEffect>
                                  </p:childTnLst>
                                </p:cTn>
                              </p:par>
                              <p:par>
                                <p:cTn fill="hold" nodeType="withEffect" presetClass="entr" presetID="10" presetSubtype="0">
                                  <p:stCondLst>
                                    <p:cond delay="0"/>
                                  </p:stCondLst>
                                  <p:childTnLst>
                                    <p:set>
                                      <p:cBhvr>
                                        <p:cTn dur="1" fill="hold">
                                          <p:stCondLst>
                                            <p:cond delay="0"/>
                                          </p:stCondLst>
                                        </p:cTn>
                                        <p:tgtEl>
                                          <p:spTgt spid="3616"/>
                                        </p:tgtEl>
                                        <p:attrNameLst>
                                          <p:attrName>style.visibility</p:attrName>
                                        </p:attrNameLst>
                                      </p:cBhvr>
                                      <p:to>
                                        <p:strVal val="visible"/>
                                      </p:to>
                                    </p:set>
                                    <p:animEffect filter="fade" transition="in">
                                      <p:cBhvr>
                                        <p:cTn dur="1000"/>
                                        <p:tgtEl>
                                          <p:spTgt spid="3616"/>
                                        </p:tgtEl>
                                      </p:cBhvr>
                                    </p:animEffect>
                                  </p:childTnLst>
                                </p:cTn>
                              </p:par>
                              <p:par>
                                <p:cTn fill="hold" nodeType="withEffect" presetClass="entr" presetID="10" presetSubtype="0">
                                  <p:stCondLst>
                                    <p:cond delay="0"/>
                                  </p:stCondLst>
                                  <p:childTnLst>
                                    <p:set>
                                      <p:cBhvr>
                                        <p:cTn dur="1" fill="hold">
                                          <p:stCondLst>
                                            <p:cond delay="0"/>
                                          </p:stCondLst>
                                        </p:cTn>
                                        <p:tgtEl>
                                          <p:spTgt spid="3617"/>
                                        </p:tgtEl>
                                        <p:attrNameLst>
                                          <p:attrName>style.visibility</p:attrName>
                                        </p:attrNameLst>
                                      </p:cBhvr>
                                      <p:to>
                                        <p:strVal val="visible"/>
                                      </p:to>
                                    </p:set>
                                    <p:animEffect filter="fade" transition="in">
                                      <p:cBhvr>
                                        <p:cTn dur="1000"/>
                                        <p:tgtEl>
                                          <p:spTgt spid="3617"/>
                                        </p:tgtEl>
                                      </p:cBhvr>
                                    </p:animEffect>
                                  </p:childTnLst>
                                </p:cTn>
                              </p:par>
                              <p:par>
                                <p:cTn fill="hold" nodeType="withEffect" presetClass="entr" presetID="10" presetSubtype="0">
                                  <p:stCondLst>
                                    <p:cond delay="0"/>
                                  </p:stCondLst>
                                  <p:childTnLst>
                                    <p:set>
                                      <p:cBhvr>
                                        <p:cTn dur="1" fill="hold">
                                          <p:stCondLst>
                                            <p:cond delay="0"/>
                                          </p:stCondLst>
                                        </p:cTn>
                                        <p:tgtEl>
                                          <p:spTgt spid="3618"/>
                                        </p:tgtEl>
                                        <p:attrNameLst>
                                          <p:attrName>style.visibility</p:attrName>
                                        </p:attrNameLst>
                                      </p:cBhvr>
                                      <p:to>
                                        <p:strVal val="visible"/>
                                      </p:to>
                                    </p:set>
                                    <p:animEffect filter="fade" transition="in">
                                      <p:cBhvr>
                                        <p:cTn dur="1000"/>
                                        <p:tgtEl>
                                          <p:spTgt spid="3618"/>
                                        </p:tgtEl>
                                      </p:cBhvr>
                                    </p:animEffect>
                                  </p:childTnLst>
                                </p:cTn>
                              </p:par>
                              <p:par>
                                <p:cTn fill="hold" nodeType="withEffect" presetClass="entr" presetID="10" presetSubtype="0">
                                  <p:stCondLst>
                                    <p:cond delay="0"/>
                                  </p:stCondLst>
                                  <p:childTnLst>
                                    <p:set>
                                      <p:cBhvr>
                                        <p:cTn dur="1" fill="hold">
                                          <p:stCondLst>
                                            <p:cond delay="0"/>
                                          </p:stCondLst>
                                        </p:cTn>
                                        <p:tgtEl>
                                          <p:spTgt spid="3619"/>
                                        </p:tgtEl>
                                        <p:attrNameLst>
                                          <p:attrName>style.visibility</p:attrName>
                                        </p:attrNameLst>
                                      </p:cBhvr>
                                      <p:to>
                                        <p:strVal val="visible"/>
                                      </p:to>
                                    </p:set>
                                    <p:animEffect filter="fade" transition="in">
                                      <p:cBhvr>
                                        <p:cTn dur="1000"/>
                                        <p:tgtEl>
                                          <p:spTgt spid="3619"/>
                                        </p:tgtEl>
                                      </p:cBhvr>
                                    </p:animEffect>
                                  </p:childTnLst>
                                </p:cTn>
                              </p:par>
                              <p:par>
                                <p:cTn fill="hold" nodeType="withEffect" presetClass="entr" presetID="10" presetSubtype="0">
                                  <p:stCondLst>
                                    <p:cond delay="0"/>
                                  </p:stCondLst>
                                  <p:childTnLst>
                                    <p:set>
                                      <p:cBhvr>
                                        <p:cTn dur="1" fill="hold">
                                          <p:stCondLst>
                                            <p:cond delay="0"/>
                                          </p:stCondLst>
                                        </p:cTn>
                                        <p:tgtEl>
                                          <p:spTgt spid="3620"/>
                                        </p:tgtEl>
                                        <p:attrNameLst>
                                          <p:attrName>style.visibility</p:attrName>
                                        </p:attrNameLst>
                                      </p:cBhvr>
                                      <p:to>
                                        <p:strVal val="visible"/>
                                      </p:to>
                                    </p:set>
                                    <p:animEffect filter="fade" transition="in">
                                      <p:cBhvr>
                                        <p:cTn dur="1000"/>
                                        <p:tgtEl>
                                          <p:spTgt spid="3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2" name="Shape 2622"/>
        <p:cNvGrpSpPr/>
        <p:nvPr/>
      </p:nvGrpSpPr>
      <p:grpSpPr>
        <a:xfrm>
          <a:off x="0" y="0"/>
          <a:ext cx="0" cy="0"/>
          <a:chOff x="0" y="0"/>
          <a:chExt cx="0" cy="0"/>
        </a:xfrm>
      </p:grpSpPr>
      <p:pic>
        <p:nvPicPr>
          <p:cNvPr id="2623" name="Google Shape;2623;p59"/>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24" name="Google Shape;2624;p5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IDEAS </a:t>
            </a:r>
            <a:r>
              <a:rPr lang="en"/>
              <a:t>TRANSFORMED</a:t>
            </a:r>
            <a:r>
              <a:rPr lang="en"/>
              <a:t> INTO A PROJECT</a:t>
            </a:r>
            <a:endParaRPr/>
          </a:p>
        </p:txBody>
      </p:sp>
      <p:grpSp>
        <p:nvGrpSpPr>
          <p:cNvPr id="2625" name="Google Shape;2625;p59"/>
          <p:cNvGrpSpPr/>
          <p:nvPr/>
        </p:nvGrpSpPr>
        <p:grpSpPr>
          <a:xfrm rot="-281942">
            <a:off x="3695784" y="2020872"/>
            <a:ext cx="1752386" cy="1746764"/>
            <a:chOff x="6039282" y="1042577"/>
            <a:chExt cx="734315" cy="731929"/>
          </a:xfrm>
        </p:grpSpPr>
        <p:sp>
          <p:nvSpPr>
            <p:cNvPr id="2626" name="Google Shape;2626;p5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7" name="Google Shape;2647;p59"/>
          <p:cNvSpPr txBox="1"/>
          <p:nvPr/>
        </p:nvSpPr>
        <p:spPr>
          <a:xfrm>
            <a:off x="3578987" y="1094950"/>
            <a:ext cx="1986000" cy="4206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1st step</a:t>
            </a:r>
            <a:endParaRPr sz="2100">
              <a:solidFill>
                <a:schemeClr val="dk2"/>
              </a:solidFill>
              <a:latin typeface="Aldrich"/>
              <a:ea typeface="Aldrich"/>
              <a:cs typeface="Aldrich"/>
              <a:sym typeface="Aldrich"/>
            </a:endParaRPr>
          </a:p>
        </p:txBody>
      </p:sp>
      <p:sp>
        <p:nvSpPr>
          <p:cNvPr id="2648" name="Google Shape;2648;p59"/>
          <p:cNvSpPr txBox="1"/>
          <p:nvPr/>
        </p:nvSpPr>
        <p:spPr>
          <a:xfrm>
            <a:off x="3579025" y="1498178"/>
            <a:ext cx="1986000" cy="231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Mercury is small</a:t>
            </a:r>
            <a:endParaRPr>
              <a:solidFill>
                <a:schemeClr val="lt1"/>
              </a:solidFill>
              <a:latin typeface="Bai Jamjuree"/>
              <a:ea typeface="Bai Jamjuree"/>
              <a:cs typeface="Bai Jamjuree"/>
              <a:sym typeface="Bai Jamjuree"/>
            </a:endParaRPr>
          </a:p>
        </p:txBody>
      </p:sp>
      <p:sp>
        <p:nvSpPr>
          <p:cNvPr id="2649" name="Google Shape;2649;p59"/>
          <p:cNvSpPr txBox="1"/>
          <p:nvPr/>
        </p:nvSpPr>
        <p:spPr>
          <a:xfrm>
            <a:off x="1489737" y="1925500"/>
            <a:ext cx="1986000" cy="4206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2nd</a:t>
            </a:r>
            <a:r>
              <a:rPr lang="en" sz="2100">
                <a:solidFill>
                  <a:schemeClr val="dk2"/>
                </a:solidFill>
                <a:latin typeface="Aldrich"/>
                <a:ea typeface="Aldrich"/>
                <a:cs typeface="Aldrich"/>
                <a:sym typeface="Aldrich"/>
              </a:rPr>
              <a:t> step</a:t>
            </a:r>
            <a:endParaRPr sz="2100">
              <a:solidFill>
                <a:schemeClr val="dk2"/>
              </a:solidFill>
              <a:latin typeface="Aldrich"/>
              <a:ea typeface="Aldrich"/>
              <a:cs typeface="Aldrich"/>
              <a:sym typeface="Aldrich"/>
            </a:endParaRPr>
          </a:p>
        </p:txBody>
      </p:sp>
      <p:sp>
        <p:nvSpPr>
          <p:cNvPr id="2650" name="Google Shape;2650;p59"/>
          <p:cNvSpPr txBox="1"/>
          <p:nvPr/>
        </p:nvSpPr>
        <p:spPr>
          <a:xfrm>
            <a:off x="1489763" y="2328736"/>
            <a:ext cx="1986000" cy="231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Mars is a cold place</a:t>
            </a:r>
            <a:endParaRPr>
              <a:solidFill>
                <a:schemeClr val="lt1"/>
              </a:solidFill>
              <a:latin typeface="Bai Jamjuree"/>
              <a:ea typeface="Bai Jamjuree"/>
              <a:cs typeface="Bai Jamjuree"/>
              <a:sym typeface="Bai Jamjuree"/>
            </a:endParaRPr>
          </a:p>
        </p:txBody>
      </p:sp>
      <p:sp>
        <p:nvSpPr>
          <p:cNvPr id="2651" name="Google Shape;2651;p59"/>
          <p:cNvSpPr txBox="1"/>
          <p:nvPr/>
        </p:nvSpPr>
        <p:spPr>
          <a:xfrm>
            <a:off x="1489712" y="3200263"/>
            <a:ext cx="1986000" cy="4206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3rd</a:t>
            </a:r>
            <a:r>
              <a:rPr lang="en" sz="2100">
                <a:solidFill>
                  <a:schemeClr val="dk2"/>
                </a:solidFill>
                <a:latin typeface="Aldrich"/>
                <a:ea typeface="Aldrich"/>
                <a:cs typeface="Aldrich"/>
                <a:sym typeface="Aldrich"/>
              </a:rPr>
              <a:t> step</a:t>
            </a:r>
            <a:endParaRPr sz="2100">
              <a:solidFill>
                <a:schemeClr val="dk2"/>
              </a:solidFill>
              <a:latin typeface="Aldrich"/>
              <a:ea typeface="Aldrich"/>
              <a:cs typeface="Aldrich"/>
              <a:sym typeface="Aldrich"/>
            </a:endParaRPr>
          </a:p>
        </p:txBody>
      </p:sp>
      <p:sp>
        <p:nvSpPr>
          <p:cNvPr id="2652" name="Google Shape;2652;p59"/>
          <p:cNvSpPr txBox="1"/>
          <p:nvPr/>
        </p:nvSpPr>
        <p:spPr>
          <a:xfrm>
            <a:off x="1489750" y="3603499"/>
            <a:ext cx="1986000" cy="231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Earth harbors life</a:t>
            </a:r>
            <a:endParaRPr>
              <a:solidFill>
                <a:schemeClr val="lt1"/>
              </a:solidFill>
              <a:latin typeface="Bai Jamjuree"/>
              <a:ea typeface="Bai Jamjuree"/>
              <a:cs typeface="Bai Jamjuree"/>
              <a:sym typeface="Bai Jamjuree"/>
            </a:endParaRPr>
          </a:p>
        </p:txBody>
      </p:sp>
      <p:sp>
        <p:nvSpPr>
          <p:cNvPr id="2653" name="Google Shape;2653;p59"/>
          <p:cNvSpPr txBox="1"/>
          <p:nvPr/>
        </p:nvSpPr>
        <p:spPr>
          <a:xfrm>
            <a:off x="3579012" y="3953938"/>
            <a:ext cx="1986000" cy="4206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4th</a:t>
            </a:r>
            <a:r>
              <a:rPr lang="en" sz="2100">
                <a:solidFill>
                  <a:schemeClr val="dk2"/>
                </a:solidFill>
                <a:latin typeface="Aldrich"/>
                <a:ea typeface="Aldrich"/>
                <a:cs typeface="Aldrich"/>
                <a:sym typeface="Aldrich"/>
              </a:rPr>
              <a:t> step</a:t>
            </a:r>
            <a:endParaRPr sz="2100">
              <a:solidFill>
                <a:schemeClr val="dk2"/>
              </a:solidFill>
              <a:latin typeface="Aldrich"/>
              <a:ea typeface="Aldrich"/>
              <a:cs typeface="Aldrich"/>
              <a:sym typeface="Aldrich"/>
            </a:endParaRPr>
          </a:p>
        </p:txBody>
      </p:sp>
      <p:sp>
        <p:nvSpPr>
          <p:cNvPr id="2654" name="Google Shape;2654;p59"/>
          <p:cNvSpPr txBox="1"/>
          <p:nvPr/>
        </p:nvSpPr>
        <p:spPr>
          <a:xfrm>
            <a:off x="3579050" y="4357173"/>
            <a:ext cx="1986000" cy="231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Jupiter is quite big</a:t>
            </a:r>
            <a:endParaRPr>
              <a:solidFill>
                <a:schemeClr val="lt1"/>
              </a:solidFill>
              <a:latin typeface="Bai Jamjuree"/>
              <a:ea typeface="Bai Jamjuree"/>
              <a:cs typeface="Bai Jamjuree"/>
              <a:sym typeface="Bai Jamjuree"/>
            </a:endParaRPr>
          </a:p>
        </p:txBody>
      </p:sp>
      <p:sp>
        <p:nvSpPr>
          <p:cNvPr id="2655" name="Google Shape;2655;p59"/>
          <p:cNvSpPr txBox="1"/>
          <p:nvPr/>
        </p:nvSpPr>
        <p:spPr>
          <a:xfrm>
            <a:off x="5515862" y="2676550"/>
            <a:ext cx="1986000" cy="420600"/>
          </a:xfrm>
          <a:prstGeom prst="rect">
            <a:avLst/>
          </a:prstGeom>
          <a:noFill/>
          <a:ln>
            <a:noFill/>
          </a:ln>
        </p:spPr>
        <p:txBody>
          <a:bodyPr anchorCtr="0" anchor="t" bIns="91425" lIns="91425" spcFirstLastPara="1" rIns="91425" wrap="square" tIns="54850">
            <a:noAutofit/>
          </a:bodyPr>
          <a:lstStyle/>
          <a:p>
            <a:pPr indent="0" lvl="0" marL="0" rtl="0" algn="ctr">
              <a:spcBef>
                <a:spcPts val="0"/>
              </a:spcBef>
              <a:spcAft>
                <a:spcPts val="0"/>
              </a:spcAft>
              <a:buNone/>
            </a:pPr>
            <a:r>
              <a:rPr lang="en" sz="2100">
                <a:solidFill>
                  <a:schemeClr val="accent1"/>
                </a:solidFill>
                <a:latin typeface="Aldrich"/>
                <a:ea typeface="Aldrich"/>
                <a:cs typeface="Aldrich"/>
                <a:sym typeface="Aldrich"/>
              </a:rPr>
              <a:t>Submit</a:t>
            </a:r>
            <a:endParaRPr sz="2100">
              <a:solidFill>
                <a:schemeClr val="accent1"/>
              </a:solidFill>
              <a:latin typeface="Aldrich"/>
              <a:ea typeface="Aldrich"/>
              <a:cs typeface="Aldrich"/>
              <a:sym typeface="Aldrich"/>
            </a:endParaRPr>
          </a:p>
        </p:txBody>
      </p:sp>
      <p:cxnSp>
        <p:nvCxnSpPr>
          <p:cNvPr id="2656" name="Google Shape;2656;p59"/>
          <p:cNvCxnSpPr>
            <a:endCxn id="2649" idx="0"/>
          </p:cNvCxnSpPr>
          <p:nvPr/>
        </p:nvCxnSpPr>
        <p:spPr>
          <a:xfrm flipH="1">
            <a:off x="2482737" y="1305100"/>
            <a:ext cx="1096200" cy="620400"/>
          </a:xfrm>
          <a:prstGeom prst="bentConnector2">
            <a:avLst/>
          </a:prstGeom>
          <a:noFill/>
          <a:ln cap="flat" cmpd="sng" w="9525">
            <a:solidFill>
              <a:schemeClr val="lt1"/>
            </a:solidFill>
            <a:prstDash val="solid"/>
            <a:round/>
            <a:headEnd len="med" w="med" type="none"/>
            <a:tailEnd len="med" w="med" type="triangle"/>
          </a:ln>
        </p:spPr>
      </p:cxnSp>
      <p:cxnSp>
        <p:nvCxnSpPr>
          <p:cNvPr id="2657" name="Google Shape;2657;p59"/>
          <p:cNvCxnSpPr/>
          <p:nvPr/>
        </p:nvCxnSpPr>
        <p:spPr>
          <a:xfrm flipH="1" rot="-5400000">
            <a:off x="2235062" y="2894713"/>
            <a:ext cx="494700" cy="600"/>
          </a:xfrm>
          <a:prstGeom prst="bentConnector3">
            <a:avLst>
              <a:gd fmla="val 50000" name="adj1"/>
            </a:avLst>
          </a:prstGeom>
          <a:noFill/>
          <a:ln cap="flat" cmpd="sng" w="9525">
            <a:solidFill>
              <a:schemeClr val="lt1"/>
            </a:solidFill>
            <a:prstDash val="solid"/>
            <a:round/>
            <a:headEnd len="med" w="med" type="none"/>
            <a:tailEnd len="med" w="med" type="triangle"/>
          </a:ln>
        </p:spPr>
      </p:cxnSp>
      <p:cxnSp>
        <p:nvCxnSpPr>
          <p:cNvPr id="2658" name="Google Shape;2658;p59"/>
          <p:cNvCxnSpPr>
            <a:endCxn id="2653" idx="1"/>
          </p:cNvCxnSpPr>
          <p:nvPr/>
        </p:nvCxnSpPr>
        <p:spPr>
          <a:xfrm>
            <a:off x="2481012" y="3955138"/>
            <a:ext cx="1098000" cy="209100"/>
          </a:xfrm>
          <a:prstGeom prst="bentConnector3">
            <a:avLst>
              <a:gd fmla="val -450" name="adj1"/>
            </a:avLst>
          </a:prstGeom>
          <a:noFill/>
          <a:ln cap="flat" cmpd="sng" w="9525">
            <a:solidFill>
              <a:schemeClr val="lt1"/>
            </a:solidFill>
            <a:prstDash val="solid"/>
            <a:round/>
            <a:headEnd len="med" w="med" type="none"/>
            <a:tailEnd len="med" w="med" type="triangle"/>
          </a:ln>
        </p:spPr>
      </p:cxnSp>
      <p:cxnSp>
        <p:nvCxnSpPr>
          <p:cNvPr id="2659" name="Google Shape;2659;p59"/>
          <p:cNvCxnSpPr>
            <a:stCxn id="2653" idx="3"/>
            <a:endCxn id="2655" idx="2"/>
          </p:cNvCxnSpPr>
          <p:nvPr/>
        </p:nvCxnSpPr>
        <p:spPr>
          <a:xfrm flipH="1" rot="10800000">
            <a:off x="5565012" y="3097138"/>
            <a:ext cx="943800" cy="1067100"/>
          </a:xfrm>
          <a:prstGeom prst="bentConnector2">
            <a:avLst/>
          </a:prstGeom>
          <a:noFill/>
          <a:ln cap="flat" cmpd="sng" w="9525">
            <a:solidFill>
              <a:schemeClr val="lt1"/>
            </a:solidFill>
            <a:prstDash val="solid"/>
            <a:round/>
            <a:headEnd len="med" w="med" type="none"/>
            <a:tailEnd len="med" w="med" type="triangle"/>
          </a:ln>
        </p:spPr>
      </p:cxnSp>
      <p:sp>
        <p:nvSpPr>
          <p:cNvPr id="2660" name="Google Shape;2660;p59"/>
          <p:cNvSpPr/>
          <p:nvPr/>
        </p:nvSpPr>
        <p:spPr>
          <a:xfrm>
            <a:off x="4294217" y="26178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1" name="Google Shape;2661;p59"/>
          <p:cNvGrpSpPr/>
          <p:nvPr/>
        </p:nvGrpSpPr>
        <p:grpSpPr>
          <a:xfrm>
            <a:off x="4413556" y="2749221"/>
            <a:ext cx="311764" cy="312622"/>
            <a:chOff x="-1333200" y="2770450"/>
            <a:chExt cx="291450" cy="292225"/>
          </a:xfrm>
        </p:grpSpPr>
        <p:sp>
          <p:nvSpPr>
            <p:cNvPr id="2662" name="Google Shape;2662;p59"/>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9"/>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2625"/>
                                        </p:tgtEl>
                                        <p:attrNameLst>
                                          <p:attrName>r</p:attrName>
                                        </p:attrNameLst>
                                      </p:cBhvr>
                                    </p:animRot>
                                  </p:childTnLst>
                                </p:cTn>
                              </p:par>
                              <p:par>
                                <p:cTn fill="hold" nodeType="withEffect" presetClass="entr" presetID="10" presetSubtype="0">
                                  <p:stCondLst>
                                    <p:cond delay="0"/>
                                  </p:stCondLst>
                                  <p:childTnLst>
                                    <p:set>
                                      <p:cBhvr>
                                        <p:cTn dur="1" fill="hold">
                                          <p:stCondLst>
                                            <p:cond delay="0"/>
                                          </p:stCondLst>
                                        </p:cTn>
                                        <p:tgtEl>
                                          <p:spTgt spid="2661"/>
                                        </p:tgtEl>
                                        <p:attrNameLst>
                                          <p:attrName>style.visibility</p:attrName>
                                        </p:attrNameLst>
                                      </p:cBhvr>
                                      <p:to>
                                        <p:strVal val="visible"/>
                                      </p:to>
                                    </p:set>
                                    <p:animEffect filter="fade" transition="in">
                                      <p:cBhvr>
                                        <p:cTn dur="1000"/>
                                        <p:tgtEl>
                                          <p:spTgt spid="2661"/>
                                        </p:tgtEl>
                                      </p:cBhvr>
                                    </p:animEffect>
                                  </p:childTnLst>
                                </p:cTn>
                              </p:par>
                              <p:par>
                                <p:cTn fill="hold" nodeType="withEffect" presetClass="entr" presetID="23" presetSubtype="16">
                                  <p:stCondLst>
                                    <p:cond delay="0"/>
                                  </p:stCondLst>
                                  <p:childTnLst>
                                    <p:set>
                                      <p:cBhvr>
                                        <p:cTn dur="1" fill="hold">
                                          <p:stCondLst>
                                            <p:cond delay="0"/>
                                          </p:stCondLst>
                                        </p:cTn>
                                        <p:tgtEl>
                                          <p:spTgt spid="2660"/>
                                        </p:tgtEl>
                                        <p:attrNameLst>
                                          <p:attrName>style.visibility</p:attrName>
                                        </p:attrNameLst>
                                      </p:cBhvr>
                                      <p:to>
                                        <p:strVal val="visible"/>
                                      </p:to>
                                    </p:set>
                                    <p:anim calcmode="lin" valueType="num">
                                      <p:cBhvr additive="base">
                                        <p:cTn dur="1000"/>
                                        <p:tgtEl>
                                          <p:spTgt spid="2660"/>
                                        </p:tgtEl>
                                        <p:attrNameLst>
                                          <p:attrName>ppt_w</p:attrName>
                                        </p:attrNameLst>
                                      </p:cBhvr>
                                      <p:tavLst>
                                        <p:tav fmla="" tm="0">
                                          <p:val>
                                            <p:strVal val="0"/>
                                          </p:val>
                                        </p:tav>
                                        <p:tav fmla="" tm="100000">
                                          <p:val>
                                            <p:strVal val="#ppt_w"/>
                                          </p:val>
                                        </p:tav>
                                      </p:tavLst>
                                    </p:anim>
                                    <p:anim calcmode="lin" valueType="num">
                                      <p:cBhvr additive="base">
                                        <p:cTn dur="1000"/>
                                        <p:tgtEl>
                                          <p:spTgt spid="266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649"/>
                                        </p:tgtEl>
                                        <p:attrNameLst>
                                          <p:attrName>style.visibility</p:attrName>
                                        </p:attrNameLst>
                                      </p:cBhvr>
                                      <p:to>
                                        <p:strVal val="visible"/>
                                      </p:to>
                                    </p:set>
                                    <p:animEffect filter="fade" transition="in">
                                      <p:cBhvr>
                                        <p:cTn dur="1000"/>
                                        <p:tgtEl>
                                          <p:spTgt spid="2649"/>
                                        </p:tgtEl>
                                      </p:cBhvr>
                                    </p:animEffect>
                                  </p:childTnLst>
                                </p:cTn>
                              </p:par>
                              <p:par>
                                <p:cTn fill="hold" nodeType="withEffect" presetClass="entr" presetID="10" presetSubtype="0">
                                  <p:stCondLst>
                                    <p:cond delay="0"/>
                                  </p:stCondLst>
                                  <p:childTnLst>
                                    <p:set>
                                      <p:cBhvr>
                                        <p:cTn dur="1" fill="hold">
                                          <p:stCondLst>
                                            <p:cond delay="0"/>
                                          </p:stCondLst>
                                        </p:cTn>
                                        <p:tgtEl>
                                          <p:spTgt spid="2650"/>
                                        </p:tgtEl>
                                        <p:attrNameLst>
                                          <p:attrName>style.visibility</p:attrName>
                                        </p:attrNameLst>
                                      </p:cBhvr>
                                      <p:to>
                                        <p:strVal val="visible"/>
                                      </p:to>
                                    </p:set>
                                    <p:animEffect filter="fade" transition="in">
                                      <p:cBhvr>
                                        <p:cTn dur="1000"/>
                                        <p:tgtEl>
                                          <p:spTgt spid="2650"/>
                                        </p:tgtEl>
                                      </p:cBhvr>
                                    </p:animEffect>
                                  </p:childTnLst>
                                </p:cTn>
                              </p:par>
                              <p:par>
                                <p:cTn fill="hold" nodeType="withEffect" presetClass="entr" presetID="10" presetSubtype="0">
                                  <p:stCondLst>
                                    <p:cond delay="0"/>
                                  </p:stCondLst>
                                  <p:childTnLst>
                                    <p:set>
                                      <p:cBhvr>
                                        <p:cTn dur="1" fill="hold">
                                          <p:stCondLst>
                                            <p:cond delay="0"/>
                                          </p:stCondLst>
                                        </p:cTn>
                                        <p:tgtEl>
                                          <p:spTgt spid="2651"/>
                                        </p:tgtEl>
                                        <p:attrNameLst>
                                          <p:attrName>style.visibility</p:attrName>
                                        </p:attrNameLst>
                                      </p:cBhvr>
                                      <p:to>
                                        <p:strVal val="visible"/>
                                      </p:to>
                                    </p:set>
                                    <p:animEffect filter="fade" transition="in">
                                      <p:cBhvr>
                                        <p:cTn dur="1000"/>
                                        <p:tgtEl>
                                          <p:spTgt spid="2651"/>
                                        </p:tgtEl>
                                      </p:cBhvr>
                                    </p:animEffect>
                                  </p:childTnLst>
                                </p:cTn>
                              </p:par>
                              <p:par>
                                <p:cTn fill="hold" nodeType="withEffect" presetClass="entr" presetID="10" presetSubtype="0">
                                  <p:stCondLst>
                                    <p:cond delay="0"/>
                                  </p:stCondLst>
                                  <p:childTnLst>
                                    <p:set>
                                      <p:cBhvr>
                                        <p:cTn dur="1" fill="hold">
                                          <p:stCondLst>
                                            <p:cond delay="0"/>
                                          </p:stCondLst>
                                        </p:cTn>
                                        <p:tgtEl>
                                          <p:spTgt spid="2652"/>
                                        </p:tgtEl>
                                        <p:attrNameLst>
                                          <p:attrName>style.visibility</p:attrName>
                                        </p:attrNameLst>
                                      </p:cBhvr>
                                      <p:to>
                                        <p:strVal val="visible"/>
                                      </p:to>
                                    </p:set>
                                    <p:animEffect filter="fade" transition="in">
                                      <p:cBhvr>
                                        <p:cTn dur="1000"/>
                                        <p:tgtEl>
                                          <p:spTgt spid="2652"/>
                                        </p:tgtEl>
                                      </p:cBhvr>
                                    </p:animEffect>
                                  </p:childTnLst>
                                </p:cTn>
                              </p:par>
                              <p:par>
                                <p:cTn fill="hold" nodeType="withEffect" presetClass="entr" presetID="10" presetSubtype="0">
                                  <p:stCondLst>
                                    <p:cond delay="0"/>
                                  </p:stCondLst>
                                  <p:childTnLst>
                                    <p:set>
                                      <p:cBhvr>
                                        <p:cTn dur="1" fill="hold">
                                          <p:stCondLst>
                                            <p:cond delay="0"/>
                                          </p:stCondLst>
                                        </p:cTn>
                                        <p:tgtEl>
                                          <p:spTgt spid="2653"/>
                                        </p:tgtEl>
                                        <p:attrNameLst>
                                          <p:attrName>style.visibility</p:attrName>
                                        </p:attrNameLst>
                                      </p:cBhvr>
                                      <p:to>
                                        <p:strVal val="visible"/>
                                      </p:to>
                                    </p:set>
                                    <p:animEffect filter="fade" transition="in">
                                      <p:cBhvr>
                                        <p:cTn dur="1000"/>
                                        <p:tgtEl>
                                          <p:spTgt spid="2653"/>
                                        </p:tgtEl>
                                      </p:cBhvr>
                                    </p:animEffect>
                                  </p:childTnLst>
                                </p:cTn>
                              </p:par>
                              <p:par>
                                <p:cTn fill="hold" nodeType="withEffect" presetClass="entr" presetID="10" presetSubtype="0">
                                  <p:stCondLst>
                                    <p:cond delay="0"/>
                                  </p:stCondLst>
                                  <p:childTnLst>
                                    <p:set>
                                      <p:cBhvr>
                                        <p:cTn dur="1" fill="hold">
                                          <p:stCondLst>
                                            <p:cond delay="0"/>
                                          </p:stCondLst>
                                        </p:cTn>
                                        <p:tgtEl>
                                          <p:spTgt spid="2654"/>
                                        </p:tgtEl>
                                        <p:attrNameLst>
                                          <p:attrName>style.visibility</p:attrName>
                                        </p:attrNameLst>
                                      </p:cBhvr>
                                      <p:to>
                                        <p:strVal val="visible"/>
                                      </p:to>
                                    </p:set>
                                    <p:animEffect filter="fade" transition="in">
                                      <p:cBhvr>
                                        <p:cTn dur="1000"/>
                                        <p:tgtEl>
                                          <p:spTgt spid="2654"/>
                                        </p:tgtEl>
                                      </p:cBhvr>
                                    </p:animEffect>
                                  </p:childTnLst>
                                </p:cTn>
                              </p:par>
                              <p:par>
                                <p:cTn fill="hold" nodeType="withEffect" presetClass="entr" presetID="10" presetSubtype="0">
                                  <p:stCondLst>
                                    <p:cond delay="0"/>
                                  </p:stCondLst>
                                  <p:childTnLst>
                                    <p:set>
                                      <p:cBhvr>
                                        <p:cTn dur="1" fill="hold">
                                          <p:stCondLst>
                                            <p:cond delay="0"/>
                                          </p:stCondLst>
                                        </p:cTn>
                                        <p:tgtEl>
                                          <p:spTgt spid="2655"/>
                                        </p:tgtEl>
                                        <p:attrNameLst>
                                          <p:attrName>style.visibility</p:attrName>
                                        </p:attrNameLst>
                                      </p:cBhvr>
                                      <p:to>
                                        <p:strVal val="visible"/>
                                      </p:to>
                                    </p:set>
                                    <p:animEffect filter="fade" transition="in">
                                      <p:cBhvr>
                                        <p:cTn dur="1000"/>
                                        <p:tgtEl>
                                          <p:spTgt spid="2655"/>
                                        </p:tgtEl>
                                      </p:cBhvr>
                                    </p:animEffect>
                                  </p:childTnLst>
                                </p:cTn>
                              </p:par>
                              <p:par>
                                <p:cTn fill="hold" nodeType="withEffect" presetClass="entr" presetID="10" presetSubtype="0">
                                  <p:stCondLst>
                                    <p:cond delay="0"/>
                                  </p:stCondLst>
                                  <p:childTnLst>
                                    <p:set>
                                      <p:cBhvr>
                                        <p:cTn dur="1" fill="hold">
                                          <p:stCondLst>
                                            <p:cond delay="0"/>
                                          </p:stCondLst>
                                        </p:cTn>
                                        <p:tgtEl>
                                          <p:spTgt spid="2656"/>
                                        </p:tgtEl>
                                        <p:attrNameLst>
                                          <p:attrName>style.visibility</p:attrName>
                                        </p:attrNameLst>
                                      </p:cBhvr>
                                      <p:to>
                                        <p:strVal val="visible"/>
                                      </p:to>
                                    </p:set>
                                    <p:animEffect filter="fade" transition="in">
                                      <p:cBhvr>
                                        <p:cTn dur="1000"/>
                                        <p:tgtEl>
                                          <p:spTgt spid="2656"/>
                                        </p:tgtEl>
                                      </p:cBhvr>
                                    </p:animEffect>
                                  </p:childTnLst>
                                </p:cTn>
                              </p:par>
                              <p:par>
                                <p:cTn fill="hold" nodeType="withEffect" presetClass="entr" presetID="10" presetSubtype="0">
                                  <p:stCondLst>
                                    <p:cond delay="0"/>
                                  </p:stCondLst>
                                  <p:childTnLst>
                                    <p:set>
                                      <p:cBhvr>
                                        <p:cTn dur="1" fill="hold">
                                          <p:stCondLst>
                                            <p:cond delay="0"/>
                                          </p:stCondLst>
                                        </p:cTn>
                                        <p:tgtEl>
                                          <p:spTgt spid="2657"/>
                                        </p:tgtEl>
                                        <p:attrNameLst>
                                          <p:attrName>style.visibility</p:attrName>
                                        </p:attrNameLst>
                                      </p:cBhvr>
                                      <p:to>
                                        <p:strVal val="visible"/>
                                      </p:to>
                                    </p:set>
                                    <p:animEffect filter="fade" transition="in">
                                      <p:cBhvr>
                                        <p:cTn dur="1000"/>
                                        <p:tgtEl>
                                          <p:spTgt spid="2657"/>
                                        </p:tgtEl>
                                      </p:cBhvr>
                                    </p:animEffect>
                                  </p:childTnLst>
                                </p:cTn>
                              </p:par>
                              <p:par>
                                <p:cTn fill="hold" nodeType="withEffect" presetClass="entr" presetID="10" presetSubtype="0">
                                  <p:stCondLst>
                                    <p:cond delay="0"/>
                                  </p:stCondLst>
                                  <p:childTnLst>
                                    <p:set>
                                      <p:cBhvr>
                                        <p:cTn dur="1" fill="hold">
                                          <p:stCondLst>
                                            <p:cond delay="0"/>
                                          </p:stCondLst>
                                        </p:cTn>
                                        <p:tgtEl>
                                          <p:spTgt spid="2658"/>
                                        </p:tgtEl>
                                        <p:attrNameLst>
                                          <p:attrName>style.visibility</p:attrName>
                                        </p:attrNameLst>
                                      </p:cBhvr>
                                      <p:to>
                                        <p:strVal val="visible"/>
                                      </p:to>
                                    </p:set>
                                    <p:animEffect filter="fade" transition="in">
                                      <p:cBhvr>
                                        <p:cTn dur="1000"/>
                                        <p:tgtEl>
                                          <p:spTgt spid="2658"/>
                                        </p:tgtEl>
                                      </p:cBhvr>
                                    </p:animEffect>
                                  </p:childTnLst>
                                </p:cTn>
                              </p:par>
                              <p:par>
                                <p:cTn fill="hold" nodeType="withEffect" presetClass="entr" presetID="10" presetSubtype="0">
                                  <p:stCondLst>
                                    <p:cond delay="0"/>
                                  </p:stCondLst>
                                  <p:childTnLst>
                                    <p:set>
                                      <p:cBhvr>
                                        <p:cTn dur="1" fill="hold">
                                          <p:stCondLst>
                                            <p:cond delay="0"/>
                                          </p:stCondLst>
                                        </p:cTn>
                                        <p:tgtEl>
                                          <p:spTgt spid="2659"/>
                                        </p:tgtEl>
                                        <p:attrNameLst>
                                          <p:attrName>style.visibility</p:attrName>
                                        </p:attrNameLst>
                                      </p:cBhvr>
                                      <p:to>
                                        <p:strVal val="visible"/>
                                      </p:to>
                                    </p:set>
                                    <p:animEffect filter="fade" transition="in">
                                      <p:cBhvr>
                                        <p:cTn dur="1000"/>
                                        <p:tgtEl>
                                          <p:spTgt spid="2659"/>
                                        </p:tgtEl>
                                      </p:cBhvr>
                                    </p:animEffect>
                                  </p:childTnLst>
                                </p:cTn>
                              </p:par>
                              <p:par>
                                <p:cTn fill="hold" nodeType="withEffect" presetClass="entr" presetID="10" presetSubtype="0">
                                  <p:stCondLst>
                                    <p:cond delay="0"/>
                                  </p:stCondLst>
                                  <p:childTnLst>
                                    <p:set>
                                      <p:cBhvr>
                                        <p:cTn dur="1" fill="hold">
                                          <p:stCondLst>
                                            <p:cond delay="0"/>
                                          </p:stCondLst>
                                        </p:cTn>
                                        <p:tgtEl>
                                          <p:spTgt spid="2647"/>
                                        </p:tgtEl>
                                        <p:attrNameLst>
                                          <p:attrName>style.visibility</p:attrName>
                                        </p:attrNameLst>
                                      </p:cBhvr>
                                      <p:to>
                                        <p:strVal val="visible"/>
                                      </p:to>
                                    </p:set>
                                    <p:animEffect filter="fade" transition="in">
                                      <p:cBhvr>
                                        <p:cTn dur="1000"/>
                                        <p:tgtEl>
                                          <p:spTgt spid="2647"/>
                                        </p:tgtEl>
                                      </p:cBhvr>
                                    </p:animEffect>
                                  </p:childTnLst>
                                </p:cTn>
                              </p:par>
                              <p:par>
                                <p:cTn fill="hold" nodeType="withEffect" presetClass="entr" presetID="10" presetSubtype="0">
                                  <p:stCondLst>
                                    <p:cond delay="0"/>
                                  </p:stCondLst>
                                  <p:childTnLst>
                                    <p:set>
                                      <p:cBhvr>
                                        <p:cTn dur="1" fill="hold">
                                          <p:stCondLst>
                                            <p:cond delay="0"/>
                                          </p:stCondLst>
                                        </p:cTn>
                                        <p:tgtEl>
                                          <p:spTgt spid="2648"/>
                                        </p:tgtEl>
                                        <p:attrNameLst>
                                          <p:attrName>style.visibility</p:attrName>
                                        </p:attrNameLst>
                                      </p:cBhvr>
                                      <p:to>
                                        <p:strVal val="visible"/>
                                      </p:to>
                                    </p:set>
                                    <p:animEffect filter="fade" transition="in">
                                      <p:cBhvr>
                                        <p:cTn dur="1000"/>
                                        <p:tgtEl>
                                          <p:spTgt spid="2648"/>
                                        </p:tgtEl>
                                      </p:cBhvr>
                                    </p:animEffect>
                                  </p:childTnLst>
                                </p:cTn>
                              </p:par>
                              <p:par>
                                <p:cTn fill="hold" nodeType="withEffect" presetClass="entr" presetID="2" presetSubtype="8">
                                  <p:stCondLst>
                                    <p:cond delay="0"/>
                                  </p:stCondLst>
                                  <p:childTnLst>
                                    <p:set>
                                      <p:cBhvr>
                                        <p:cTn dur="1" fill="hold">
                                          <p:stCondLst>
                                            <p:cond delay="0"/>
                                          </p:stCondLst>
                                        </p:cTn>
                                        <p:tgtEl>
                                          <p:spTgt spid="2624"/>
                                        </p:tgtEl>
                                        <p:attrNameLst>
                                          <p:attrName>style.visibility</p:attrName>
                                        </p:attrNameLst>
                                      </p:cBhvr>
                                      <p:to>
                                        <p:strVal val="visible"/>
                                      </p:to>
                                    </p:set>
                                    <p:anim calcmode="lin" valueType="num">
                                      <p:cBhvr additive="base">
                                        <p:cTn dur="1000"/>
                                        <p:tgtEl>
                                          <p:spTgt spid="262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4" name="Shape 3624"/>
        <p:cNvGrpSpPr/>
        <p:nvPr/>
      </p:nvGrpSpPr>
      <p:grpSpPr>
        <a:xfrm>
          <a:off x="0" y="0"/>
          <a:ext cx="0" cy="0"/>
          <a:chOff x="0" y="0"/>
          <a:chExt cx="0" cy="0"/>
        </a:xfrm>
      </p:grpSpPr>
      <p:pic>
        <p:nvPicPr>
          <p:cNvPr id="3625" name="Google Shape;3625;p95"/>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26" name="Google Shape;3626;p95"/>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PROJECT ROLES &amp; RESPONSIBILITIES</a:t>
            </a:r>
            <a:endParaRPr/>
          </a:p>
        </p:txBody>
      </p:sp>
      <p:grpSp>
        <p:nvGrpSpPr>
          <p:cNvPr id="3627" name="Google Shape;3627;p95"/>
          <p:cNvGrpSpPr/>
          <p:nvPr/>
        </p:nvGrpSpPr>
        <p:grpSpPr>
          <a:xfrm>
            <a:off x="372013" y="4427246"/>
            <a:ext cx="793256" cy="182899"/>
            <a:chOff x="2685575" y="2835950"/>
            <a:chExt cx="433000" cy="99825"/>
          </a:xfrm>
        </p:grpSpPr>
        <p:sp>
          <p:nvSpPr>
            <p:cNvPr id="3628" name="Google Shape;3628;p95"/>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95"/>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95"/>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95"/>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2" name="Google Shape;3632;p95"/>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95"/>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95">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95">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95">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637" name="Google Shape;3637;p95"/>
          <p:cNvGraphicFramePr/>
          <p:nvPr/>
        </p:nvGraphicFramePr>
        <p:xfrm>
          <a:off x="1165275" y="1254687"/>
          <a:ext cx="3000000" cy="3000000"/>
        </p:xfrm>
        <a:graphic>
          <a:graphicData uri="http://schemas.openxmlformats.org/drawingml/2006/table">
            <a:tbl>
              <a:tblPr>
                <a:noFill/>
                <a:tableStyleId>{4DEEF194-4398-4DD1-B1A3-4672B353C762}</a:tableStyleId>
              </a:tblPr>
              <a:tblGrid>
                <a:gridCol w="2410600"/>
                <a:gridCol w="1516875"/>
                <a:gridCol w="1516875"/>
                <a:gridCol w="1516875"/>
              </a:tblGrid>
              <a:tr h="731825">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Roles</a:t>
                      </a:r>
                      <a:endParaRPr>
                        <a:solidFill>
                          <a:schemeClr val="lt1"/>
                        </a:solidFill>
                        <a:latin typeface="Bai Jamjuree"/>
                        <a:ea typeface="Bai Jamjuree"/>
                        <a:cs typeface="Bai Jamjuree"/>
                        <a:sym typeface="Bai Jamjuree"/>
                      </a:endParaRPr>
                    </a:p>
                  </a:txBody>
                  <a:tcPr marT="91425" marB="91425" marR="162000" marL="126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Domain expertise</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Technical skills</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2100">
                          <a:solidFill>
                            <a:schemeClr val="dk2"/>
                          </a:solidFill>
                          <a:latin typeface="Aldrich"/>
                          <a:ea typeface="Aldrich"/>
                          <a:cs typeface="Aldrich"/>
                          <a:sym typeface="Aldrich"/>
                        </a:rPr>
                        <a:t>Provable skills</a:t>
                      </a:r>
                      <a:endParaRPr sz="2100">
                        <a:solidFill>
                          <a:schemeClr val="dk2"/>
                        </a:solidFill>
                        <a:latin typeface="Aldrich"/>
                        <a:ea typeface="Aldrich"/>
                        <a:cs typeface="Aldrich"/>
                        <a:sym typeface="Aldrich"/>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88600">
                <a:tc>
                  <a:txBody>
                    <a:bodyPr/>
                    <a:lstStyle/>
                    <a:p>
                      <a:pPr indent="0" lvl="0" marL="0" rtl="0" algn="ctr">
                        <a:spcBef>
                          <a:spcPts val="0"/>
                        </a:spcBef>
                        <a:spcAft>
                          <a:spcPts val="0"/>
                        </a:spcAft>
                        <a:buNone/>
                      </a:pPr>
                      <a:r>
                        <a:rPr lang="en">
                          <a:solidFill>
                            <a:schemeClr val="lt1"/>
                          </a:solidFill>
                          <a:latin typeface="Bai Jamjuree"/>
                          <a:ea typeface="Bai Jamjuree"/>
                          <a:cs typeface="Bai Jamjuree"/>
                          <a:sym typeface="Bai Jamjuree"/>
                        </a:rPr>
                        <a:t>Data scientist </a:t>
                      </a:r>
                      <a:endParaRPr>
                        <a:solidFill>
                          <a:schemeClr val="lt1"/>
                        </a:solidFill>
                        <a:latin typeface="Bai Jamjuree"/>
                        <a:ea typeface="Bai Jamjuree"/>
                        <a:cs typeface="Bai Jamjuree"/>
                        <a:sym typeface="Bai Jamjuree"/>
                      </a:endParaRPr>
                    </a:p>
                  </a:txBody>
                  <a:tcPr marT="91425" marB="91425" marR="162000" marL="126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88600">
                <a:tc>
                  <a:txBody>
                    <a:bodyPr/>
                    <a:lstStyle/>
                    <a:p>
                      <a:pPr indent="0" lvl="0" marL="0" rtl="0" algn="ctr">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Data engineer</a:t>
                      </a:r>
                      <a:endParaRPr>
                        <a:solidFill>
                          <a:schemeClr val="lt1"/>
                        </a:solidFill>
                        <a:latin typeface="Bai Jamjuree"/>
                        <a:ea typeface="Bai Jamjuree"/>
                        <a:cs typeface="Bai Jamjuree"/>
                        <a:sym typeface="Bai Jamjuree"/>
                      </a:endParaRPr>
                    </a:p>
                  </a:txBody>
                  <a:tcPr marT="91425" marB="91425" marR="162000" marL="126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08100">
                <a:tc>
                  <a:txBody>
                    <a:bodyPr/>
                    <a:lstStyle/>
                    <a:p>
                      <a:pPr indent="0" lvl="0" marL="0" rtl="0" algn="ctr">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Data science developer</a:t>
                      </a:r>
                      <a:endParaRPr>
                        <a:solidFill>
                          <a:schemeClr val="lt1"/>
                        </a:solidFill>
                        <a:latin typeface="Bai Jamjuree"/>
                        <a:ea typeface="Bai Jamjuree"/>
                        <a:cs typeface="Bai Jamjuree"/>
                        <a:sym typeface="Bai Jamjuree"/>
                      </a:endParaRPr>
                    </a:p>
                  </a:txBody>
                  <a:tcPr marT="91425" marB="91425" marR="162000" marL="126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88600">
                <a:tc>
                  <a:txBody>
                    <a:bodyPr/>
                    <a:lstStyle/>
                    <a:p>
                      <a:pPr indent="0" lvl="0" marL="0" rtl="0" algn="ctr">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Product owner</a:t>
                      </a:r>
                      <a:endParaRPr>
                        <a:solidFill>
                          <a:schemeClr val="lt1"/>
                        </a:solidFill>
                        <a:latin typeface="Bai Jamjuree"/>
                        <a:ea typeface="Bai Jamjuree"/>
                        <a:cs typeface="Bai Jamjuree"/>
                        <a:sym typeface="Bai Jamjuree"/>
                      </a:endParaRPr>
                    </a:p>
                  </a:txBody>
                  <a:tcPr marT="91425" marB="91425" marR="162000" marL="126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Bai Jamjuree"/>
                        <a:ea typeface="Bai Jamjuree"/>
                        <a:cs typeface="Bai Jamjuree"/>
                        <a:sym typeface="Bai Jamjure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3638" name="Google Shape;3638;p95"/>
          <p:cNvPicPr preferRelativeResize="0"/>
          <p:nvPr/>
        </p:nvPicPr>
        <p:blipFill>
          <a:blip r:embed="rId5">
            <a:alphaModFix/>
          </a:blip>
          <a:stretch>
            <a:fillRect/>
          </a:stretch>
        </p:blipFill>
        <p:spPr>
          <a:xfrm>
            <a:off x="8327864" y="-365800"/>
            <a:ext cx="2527512" cy="2681250"/>
          </a:xfrm>
          <a:prstGeom prst="rect">
            <a:avLst/>
          </a:prstGeom>
          <a:noFill/>
          <a:ln>
            <a:noFill/>
          </a:ln>
        </p:spPr>
      </p:pic>
      <p:sp>
        <p:nvSpPr>
          <p:cNvPr id="3639" name="Google Shape;3639;p95"/>
          <p:cNvSpPr/>
          <p:nvPr/>
        </p:nvSpPr>
        <p:spPr>
          <a:xfrm>
            <a:off x="2222829" y="4278758"/>
            <a:ext cx="246300" cy="21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95"/>
          <p:cNvSpPr txBox="1"/>
          <p:nvPr/>
        </p:nvSpPr>
        <p:spPr>
          <a:xfrm>
            <a:off x="2546749" y="4286509"/>
            <a:ext cx="11742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Significant expertise</a:t>
            </a:r>
            <a:endParaRPr>
              <a:solidFill>
                <a:schemeClr val="lt1"/>
              </a:solidFill>
              <a:latin typeface="Bai Jamjuree"/>
              <a:ea typeface="Bai Jamjuree"/>
              <a:cs typeface="Bai Jamjuree"/>
              <a:sym typeface="Bai Jamjuree"/>
            </a:endParaRPr>
          </a:p>
        </p:txBody>
      </p:sp>
      <p:sp>
        <p:nvSpPr>
          <p:cNvPr id="3641" name="Google Shape;3641;p95"/>
          <p:cNvSpPr/>
          <p:nvPr/>
        </p:nvSpPr>
        <p:spPr>
          <a:xfrm>
            <a:off x="3820117" y="4278758"/>
            <a:ext cx="246300" cy="21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95"/>
          <p:cNvSpPr txBox="1"/>
          <p:nvPr/>
        </p:nvSpPr>
        <p:spPr>
          <a:xfrm>
            <a:off x="4144041" y="4286509"/>
            <a:ext cx="11742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Some expertise</a:t>
            </a:r>
            <a:endParaRPr>
              <a:solidFill>
                <a:schemeClr val="lt1"/>
              </a:solidFill>
              <a:latin typeface="Bai Jamjuree"/>
              <a:ea typeface="Bai Jamjuree"/>
              <a:cs typeface="Bai Jamjuree"/>
              <a:sym typeface="Bai Jamjuree"/>
            </a:endParaRPr>
          </a:p>
        </p:txBody>
      </p:sp>
      <p:sp>
        <p:nvSpPr>
          <p:cNvPr id="3643" name="Google Shape;3643;p95"/>
          <p:cNvSpPr/>
          <p:nvPr/>
        </p:nvSpPr>
        <p:spPr>
          <a:xfrm>
            <a:off x="5423042" y="4278758"/>
            <a:ext cx="246300" cy="21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95"/>
          <p:cNvSpPr txBox="1"/>
          <p:nvPr/>
        </p:nvSpPr>
        <p:spPr>
          <a:xfrm>
            <a:off x="5746971" y="4286509"/>
            <a:ext cx="1174200" cy="31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Minimal expertise</a:t>
            </a:r>
            <a:endParaRPr>
              <a:solidFill>
                <a:schemeClr val="lt1"/>
              </a:solidFill>
              <a:latin typeface="Bai Jamjuree"/>
              <a:ea typeface="Bai Jamjuree"/>
              <a:cs typeface="Bai Jamjuree"/>
              <a:sym typeface="Bai Jamjuree"/>
            </a:endParaRPr>
          </a:p>
        </p:txBody>
      </p:sp>
      <p:sp>
        <p:nvSpPr>
          <p:cNvPr id="3645" name="Google Shape;3645;p95"/>
          <p:cNvSpPr/>
          <p:nvPr/>
        </p:nvSpPr>
        <p:spPr>
          <a:xfrm>
            <a:off x="4202229" y="2221733"/>
            <a:ext cx="246300" cy="21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95"/>
          <p:cNvSpPr/>
          <p:nvPr/>
        </p:nvSpPr>
        <p:spPr>
          <a:xfrm>
            <a:off x="5708104" y="2710758"/>
            <a:ext cx="246300" cy="21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95"/>
          <p:cNvSpPr/>
          <p:nvPr/>
        </p:nvSpPr>
        <p:spPr>
          <a:xfrm>
            <a:off x="5708104" y="3207539"/>
            <a:ext cx="246300" cy="21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95"/>
          <p:cNvSpPr/>
          <p:nvPr/>
        </p:nvSpPr>
        <p:spPr>
          <a:xfrm flipH="1">
            <a:off x="7252804" y="2710758"/>
            <a:ext cx="246300" cy="21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95"/>
          <p:cNvSpPr/>
          <p:nvPr/>
        </p:nvSpPr>
        <p:spPr>
          <a:xfrm>
            <a:off x="5708092" y="2221733"/>
            <a:ext cx="246300" cy="21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95"/>
          <p:cNvSpPr/>
          <p:nvPr/>
        </p:nvSpPr>
        <p:spPr>
          <a:xfrm flipH="1">
            <a:off x="4202217" y="3704333"/>
            <a:ext cx="246300" cy="21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95"/>
          <p:cNvSpPr/>
          <p:nvPr/>
        </p:nvSpPr>
        <p:spPr>
          <a:xfrm>
            <a:off x="4202217" y="3207539"/>
            <a:ext cx="246300" cy="21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95"/>
          <p:cNvSpPr/>
          <p:nvPr/>
        </p:nvSpPr>
        <p:spPr>
          <a:xfrm flipH="1">
            <a:off x="5708092" y="3704333"/>
            <a:ext cx="246300" cy="21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95"/>
          <p:cNvSpPr/>
          <p:nvPr/>
        </p:nvSpPr>
        <p:spPr>
          <a:xfrm flipH="1">
            <a:off x="4202217" y="2710758"/>
            <a:ext cx="246300" cy="21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95"/>
          <p:cNvSpPr/>
          <p:nvPr/>
        </p:nvSpPr>
        <p:spPr>
          <a:xfrm>
            <a:off x="7252804" y="3207539"/>
            <a:ext cx="246300" cy="21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95"/>
          <p:cNvSpPr/>
          <p:nvPr/>
        </p:nvSpPr>
        <p:spPr>
          <a:xfrm>
            <a:off x="7252792" y="2221733"/>
            <a:ext cx="246300" cy="21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95"/>
          <p:cNvSpPr/>
          <p:nvPr/>
        </p:nvSpPr>
        <p:spPr>
          <a:xfrm>
            <a:off x="7252792" y="3704333"/>
            <a:ext cx="246300" cy="21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627"/>
                                        </p:tgtEl>
                                        <p:attrNameLst>
                                          <p:attrName>style.visibility</p:attrName>
                                        </p:attrNameLst>
                                      </p:cBhvr>
                                      <p:to>
                                        <p:strVal val="visible"/>
                                      </p:to>
                                    </p:set>
                                    <p:anim calcmode="lin" valueType="num">
                                      <p:cBhvr additive="base">
                                        <p:cTn dur="1000"/>
                                        <p:tgtEl>
                                          <p:spTgt spid="36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626"/>
                                        </p:tgtEl>
                                        <p:attrNameLst>
                                          <p:attrName>style.visibility</p:attrName>
                                        </p:attrNameLst>
                                      </p:cBhvr>
                                      <p:to>
                                        <p:strVal val="visible"/>
                                      </p:to>
                                    </p:set>
                                    <p:anim calcmode="lin" valueType="num">
                                      <p:cBhvr additive="base">
                                        <p:cTn dur="1000"/>
                                        <p:tgtEl>
                                          <p:spTgt spid="362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632"/>
                                        </p:tgtEl>
                                        <p:attrNameLst>
                                          <p:attrName>style.visibility</p:attrName>
                                        </p:attrNameLst>
                                      </p:cBhvr>
                                      <p:to>
                                        <p:strVal val="visible"/>
                                      </p:to>
                                    </p:set>
                                    <p:animEffect filter="fade" transition="in">
                                      <p:cBhvr>
                                        <p:cTn dur="1000"/>
                                        <p:tgtEl>
                                          <p:spTgt spid="3632"/>
                                        </p:tgtEl>
                                      </p:cBhvr>
                                    </p:animEffect>
                                  </p:childTnLst>
                                </p:cTn>
                              </p:par>
                              <p:par>
                                <p:cTn fill="hold" nodeType="withEffect" presetClass="entr" presetID="10" presetSubtype="0">
                                  <p:stCondLst>
                                    <p:cond delay="0"/>
                                  </p:stCondLst>
                                  <p:childTnLst>
                                    <p:set>
                                      <p:cBhvr>
                                        <p:cTn dur="1" fill="hold">
                                          <p:stCondLst>
                                            <p:cond delay="0"/>
                                          </p:stCondLst>
                                        </p:cTn>
                                        <p:tgtEl>
                                          <p:spTgt spid="3633"/>
                                        </p:tgtEl>
                                        <p:attrNameLst>
                                          <p:attrName>style.visibility</p:attrName>
                                        </p:attrNameLst>
                                      </p:cBhvr>
                                      <p:to>
                                        <p:strVal val="visible"/>
                                      </p:to>
                                    </p:set>
                                    <p:animEffect filter="fade" transition="in">
                                      <p:cBhvr>
                                        <p:cTn dur="1000"/>
                                        <p:tgtEl>
                                          <p:spTgt spid="3633"/>
                                        </p:tgtEl>
                                      </p:cBhvr>
                                    </p:animEffect>
                                  </p:childTnLst>
                                </p:cTn>
                              </p:par>
                              <p:par>
                                <p:cTn fill="hold" nodeType="withEffect" presetClass="entr" presetID="10" presetSubtype="0">
                                  <p:stCondLst>
                                    <p:cond delay="0"/>
                                  </p:stCondLst>
                                  <p:childTnLst>
                                    <p:set>
                                      <p:cBhvr>
                                        <p:cTn dur="1" fill="hold">
                                          <p:stCondLst>
                                            <p:cond delay="0"/>
                                          </p:stCondLst>
                                        </p:cTn>
                                        <p:tgtEl>
                                          <p:spTgt spid="3634"/>
                                        </p:tgtEl>
                                        <p:attrNameLst>
                                          <p:attrName>style.visibility</p:attrName>
                                        </p:attrNameLst>
                                      </p:cBhvr>
                                      <p:to>
                                        <p:strVal val="visible"/>
                                      </p:to>
                                    </p:set>
                                    <p:animEffect filter="fade" transition="in">
                                      <p:cBhvr>
                                        <p:cTn dur="1000"/>
                                        <p:tgtEl>
                                          <p:spTgt spid="3634"/>
                                        </p:tgtEl>
                                      </p:cBhvr>
                                    </p:animEffect>
                                  </p:childTnLst>
                                </p:cTn>
                              </p:par>
                              <p:par>
                                <p:cTn fill="hold" nodeType="withEffect" presetClass="entr" presetID="10" presetSubtype="0">
                                  <p:stCondLst>
                                    <p:cond delay="0"/>
                                  </p:stCondLst>
                                  <p:childTnLst>
                                    <p:set>
                                      <p:cBhvr>
                                        <p:cTn dur="1" fill="hold">
                                          <p:stCondLst>
                                            <p:cond delay="0"/>
                                          </p:stCondLst>
                                        </p:cTn>
                                        <p:tgtEl>
                                          <p:spTgt spid="3635"/>
                                        </p:tgtEl>
                                        <p:attrNameLst>
                                          <p:attrName>style.visibility</p:attrName>
                                        </p:attrNameLst>
                                      </p:cBhvr>
                                      <p:to>
                                        <p:strVal val="visible"/>
                                      </p:to>
                                    </p:set>
                                    <p:animEffect filter="fade" transition="in">
                                      <p:cBhvr>
                                        <p:cTn dur="1000"/>
                                        <p:tgtEl>
                                          <p:spTgt spid="3635"/>
                                        </p:tgtEl>
                                      </p:cBhvr>
                                    </p:animEffect>
                                  </p:childTnLst>
                                </p:cTn>
                              </p:par>
                              <p:par>
                                <p:cTn fill="hold" nodeType="withEffect" presetClass="entr" presetID="10" presetSubtype="0">
                                  <p:stCondLst>
                                    <p:cond delay="0"/>
                                  </p:stCondLst>
                                  <p:childTnLst>
                                    <p:set>
                                      <p:cBhvr>
                                        <p:cTn dur="1" fill="hold">
                                          <p:stCondLst>
                                            <p:cond delay="0"/>
                                          </p:stCondLst>
                                        </p:cTn>
                                        <p:tgtEl>
                                          <p:spTgt spid="3636"/>
                                        </p:tgtEl>
                                        <p:attrNameLst>
                                          <p:attrName>style.visibility</p:attrName>
                                        </p:attrNameLst>
                                      </p:cBhvr>
                                      <p:to>
                                        <p:strVal val="visible"/>
                                      </p:to>
                                    </p:set>
                                    <p:animEffect filter="fade" transition="in">
                                      <p:cBhvr>
                                        <p:cTn dur="1000"/>
                                        <p:tgtEl>
                                          <p:spTgt spid="3636"/>
                                        </p:tgtEl>
                                      </p:cBhvr>
                                    </p:animEffect>
                                  </p:childTnLst>
                                </p:cTn>
                              </p:par>
                              <p:par>
                                <p:cTn fill="hold" nodeType="withEffect" presetClass="entr" presetID="2" presetSubtype="1">
                                  <p:stCondLst>
                                    <p:cond delay="0"/>
                                  </p:stCondLst>
                                  <p:childTnLst>
                                    <p:set>
                                      <p:cBhvr>
                                        <p:cTn dur="1" fill="hold">
                                          <p:stCondLst>
                                            <p:cond delay="0"/>
                                          </p:stCondLst>
                                        </p:cTn>
                                        <p:tgtEl>
                                          <p:spTgt spid="3638"/>
                                        </p:tgtEl>
                                        <p:attrNameLst>
                                          <p:attrName>style.visibility</p:attrName>
                                        </p:attrNameLst>
                                      </p:cBhvr>
                                      <p:to>
                                        <p:strVal val="visible"/>
                                      </p:to>
                                    </p:set>
                                    <p:anim calcmode="lin" valueType="num">
                                      <p:cBhvr additive="base">
                                        <p:cTn dur="1000"/>
                                        <p:tgtEl>
                                          <p:spTgt spid="363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3637"/>
                                        </p:tgtEl>
                                        <p:attrNameLst>
                                          <p:attrName>style.visibility</p:attrName>
                                        </p:attrNameLst>
                                      </p:cBhvr>
                                      <p:to>
                                        <p:strVal val="visible"/>
                                      </p:to>
                                    </p:set>
                                    <p:animEffect filter="fade" transition="in">
                                      <p:cBhvr>
                                        <p:cTn dur="1000"/>
                                        <p:tgtEl>
                                          <p:spTgt spid="3637"/>
                                        </p:tgtEl>
                                      </p:cBhvr>
                                    </p:animEffect>
                                  </p:childTnLst>
                                </p:cTn>
                              </p:par>
                              <p:par>
                                <p:cTn fill="hold" nodeType="withEffect" presetClass="entr" presetID="23" presetSubtype="16">
                                  <p:stCondLst>
                                    <p:cond delay="0"/>
                                  </p:stCondLst>
                                  <p:childTnLst>
                                    <p:set>
                                      <p:cBhvr>
                                        <p:cTn dur="1" fill="hold">
                                          <p:stCondLst>
                                            <p:cond delay="0"/>
                                          </p:stCondLst>
                                        </p:cTn>
                                        <p:tgtEl>
                                          <p:spTgt spid="3639"/>
                                        </p:tgtEl>
                                        <p:attrNameLst>
                                          <p:attrName>style.visibility</p:attrName>
                                        </p:attrNameLst>
                                      </p:cBhvr>
                                      <p:to>
                                        <p:strVal val="visible"/>
                                      </p:to>
                                    </p:set>
                                    <p:anim calcmode="lin" valueType="num">
                                      <p:cBhvr additive="base">
                                        <p:cTn dur="1000"/>
                                        <p:tgtEl>
                                          <p:spTgt spid="3639"/>
                                        </p:tgtEl>
                                        <p:attrNameLst>
                                          <p:attrName>ppt_w</p:attrName>
                                        </p:attrNameLst>
                                      </p:cBhvr>
                                      <p:tavLst>
                                        <p:tav fmla="" tm="0">
                                          <p:val>
                                            <p:strVal val="0"/>
                                          </p:val>
                                        </p:tav>
                                        <p:tav fmla="" tm="100000">
                                          <p:val>
                                            <p:strVal val="#ppt_w"/>
                                          </p:val>
                                        </p:tav>
                                      </p:tavLst>
                                    </p:anim>
                                    <p:anim calcmode="lin" valueType="num">
                                      <p:cBhvr additive="base">
                                        <p:cTn dur="1000"/>
                                        <p:tgtEl>
                                          <p:spTgt spid="363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640"/>
                                        </p:tgtEl>
                                        <p:attrNameLst>
                                          <p:attrName>style.visibility</p:attrName>
                                        </p:attrNameLst>
                                      </p:cBhvr>
                                      <p:to>
                                        <p:strVal val="visible"/>
                                      </p:to>
                                    </p:set>
                                    <p:animEffect filter="fade" transition="in">
                                      <p:cBhvr>
                                        <p:cTn dur="1000"/>
                                        <p:tgtEl>
                                          <p:spTgt spid="3640"/>
                                        </p:tgtEl>
                                      </p:cBhvr>
                                    </p:animEffect>
                                  </p:childTnLst>
                                </p:cTn>
                              </p:par>
                              <p:par>
                                <p:cTn fill="hold" nodeType="withEffect" presetClass="entr" presetID="23" presetSubtype="16">
                                  <p:stCondLst>
                                    <p:cond delay="0"/>
                                  </p:stCondLst>
                                  <p:childTnLst>
                                    <p:set>
                                      <p:cBhvr>
                                        <p:cTn dur="1" fill="hold">
                                          <p:stCondLst>
                                            <p:cond delay="0"/>
                                          </p:stCondLst>
                                        </p:cTn>
                                        <p:tgtEl>
                                          <p:spTgt spid="3641"/>
                                        </p:tgtEl>
                                        <p:attrNameLst>
                                          <p:attrName>style.visibility</p:attrName>
                                        </p:attrNameLst>
                                      </p:cBhvr>
                                      <p:to>
                                        <p:strVal val="visible"/>
                                      </p:to>
                                    </p:set>
                                    <p:anim calcmode="lin" valueType="num">
                                      <p:cBhvr additive="base">
                                        <p:cTn dur="1000"/>
                                        <p:tgtEl>
                                          <p:spTgt spid="3641"/>
                                        </p:tgtEl>
                                        <p:attrNameLst>
                                          <p:attrName>ppt_w</p:attrName>
                                        </p:attrNameLst>
                                      </p:cBhvr>
                                      <p:tavLst>
                                        <p:tav fmla="" tm="0">
                                          <p:val>
                                            <p:strVal val="0"/>
                                          </p:val>
                                        </p:tav>
                                        <p:tav fmla="" tm="100000">
                                          <p:val>
                                            <p:strVal val="#ppt_w"/>
                                          </p:val>
                                        </p:tav>
                                      </p:tavLst>
                                    </p:anim>
                                    <p:anim calcmode="lin" valueType="num">
                                      <p:cBhvr additive="base">
                                        <p:cTn dur="1000"/>
                                        <p:tgtEl>
                                          <p:spTgt spid="364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642"/>
                                        </p:tgtEl>
                                        <p:attrNameLst>
                                          <p:attrName>style.visibility</p:attrName>
                                        </p:attrNameLst>
                                      </p:cBhvr>
                                      <p:to>
                                        <p:strVal val="visible"/>
                                      </p:to>
                                    </p:set>
                                    <p:animEffect filter="fade" transition="in">
                                      <p:cBhvr>
                                        <p:cTn dur="1000"/>
                                        <p:tgtEl>
                                          <p:spTgt spid="3642"/>
                                        </p:tgtEl>
                                      </p:cBhvr>
                                    </p:animEffect>
                                  </p:childTnLst>
                                </p:cTn>
                              </p:par>
                              <p:par>
                                <p:cTn fill="hold" nodeType="withEffect" presetClass="entr" presetID="23" presetSubtype="16">
                                  <p:stCondLst>
                                    <p:cond delay="0"/>
                                  </p:stCondLst>
                                  <p:childTnLst>
                                    <p:set>
                                      <p:cBhvr>
                                        <p:cTn dur="1" fill="hold">
                                          <p:stCondLst>
                                            <p:cond delay="0"/>
                                          </p:stCondLst>
                                        </p:cTn>
                                        <p:tgtEl>
                                          <p:spTgt spid="3643"/>
                                        </p:tgtEl>
                                        <p:attrNameLst>
                                          <p:attrName>style.visibility</p:attrName>
                                        </p:attrNameLst>
                                      </p:cBhvr>
                                      <p:to>
                                        <p:strVal val="visible"/>
                                      </p:to>
                                    </p:set>
                                    <p:anim calcmode="lin" valueType="num">
                                      <p:cBhvr additive="base">
                                        <p:cTn dur="1000"/>
                                        <p:tgtEl>
                                          <p:spTgt spid="3643"/>
                                        </p:tgtEl>
                                        <p:attrNameLst>
                                          <p:attrName>ppt_w</p:attrName>
                                        </p:attrNameLst>
                                      </p:cBhvr>
                                      <p:tavLst>
                                        <p:tav fmla="" tm="0">
                                          <p:val>
                                            <p:strVal val="0"/>
                                          </p:val>
                                        </p:tav>
                                        <p:tav fmla="" tm="100000">
                                          <p:val>
                                            <p:strVal val="#ppt_w"/>
                                          </p:val>
                                        </p:tav>
                                      </p:tavLst>
                                    </p:anim>
                                    <p:anim calcmode="lin" valueType="num">
                                      <p:cBhvr additive="base">
                                        <p:cTn dur="1000"/>
                                        <p:tgtEl>
                                          <p:spTgt spid="364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644"/>
                                        </p:tgtEl>
                                        <p:attrNameLst>
                                          <p:attrName>style.visibility</p:attrName>
                                        </p:attrNameLst>
                                      </p:cBhvr>
                                      <p:to>
                                        <p:strVal val="visible"/>
                                      </p:to>
                                    </p:set>
                                    <p:animEffect filter="fade" transition="in">
                                      <p:cBhvr>
                                        <p:cTn dur="1000"/>
                                        <p:tgtEl>
                                          <p:spTgt spid="3644"/>
                                        </p:tgtEl>
                                      </p:cBhvr>
                                    </p:animEffect>
                                  </p:childTnLst>
                                </p:cTn>
                              </p:par>
                              <p:par>
                                <p:cTn fill="hold" nodeType="withEffect" presetClass="entr" presetID="23" presetSubtype="16">
                                  <p:stCondLst>
                                    <p:cond delay="0"/>
                                  </p:stCondLst>
                                  <p:childTnLst>
                                    <p:set>
                                      <p:cBhvr>
                                        <p:cTn dur="1" fill="hold">
                                          <p:stCondLst>
                                            <p:cond delay="0"/>
                                          </p:stCondLst>
                                        </p:cTn>
                                        <p:tgtEl>
                                          <p:spTgt spid="3645"/>
                                        </p:tgtEl>
                                        <p:attrNameLst>
                                          <p:attrName>style.visibility</p:attrName>
                                        </p:attrNameLst>
                                      </p:cBhvr>
                                      <p:to>
                                        <p:strVal val="visible"/>
                                      </p:to>
                                    </p:set>
                                    <p:anim calcmode="lin" valueType="num">
                                      <p:cBhvr additive="base">
                                        <p:cTn dur="1000"/>
                                        <p:tgtEl>
                                          <p:spTgt spid="3645"/>
                                        </p:tgtEl>
                                        <p:attrNameLst>
                                          <p:attrName>ppt_w</p:attrName>
                                        </p:attrNameLst>
                                      </p:cBhvr>
                                      <p:tavLst>
                                        <p:tav fmla="" tm="0">
                                          <p:val>
                                            <p:strVal val="0"/>
                                          </p:val>
                                        </p:tav>
                                        <p:tav fmla="" tm="100000">
                                          <p:val>
                                            <p:strVal val="#ppt_w"/>
                                          </p:val>
                                        </p:tav>
                                      </p:tavLst>
                                    </p:anim>
                                    <p:anim calcmode="lin" valueType="num">
                                      <p:cBhvr additive="base">
                                        <p:cTn dur="1000"/>
                                        <p:tgtEl>
                                          <p:spTgt spid="36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46"/>
                                        </p:tgtEl>
                                        <p:attrNameLst>
                                          <p:attrName>style.visibility</p:attrName>
                                        </p:attrNameLst>
                                      </p:cBhvr>
                                      <p:to>
                                        <p:strVal val="visible"/>
                                      </p:to>
                                    </p:set>
                                    <p:anim calcmode="lin" valueType="num">
                                      <p:cBhvr additive="base">
                                        <p:cTn dur="1000"/>
                                        <p:tgtEl>
                                          <p:spTgt spid="3646"/>
                                        </p:tgtEl>
                                        <p:attrNameLst>
                                          <p:attrName>ppt_w</p:attrName>
                                        </p:attrNameLst>
                                      </p:cBhvr>
                                      <p:tavLst>
                                        <p:tav fmla="" tm="0">
                                          <p:val>
                                            <p:strVal val="0"/>
                                          </p:val>
                                        </p:tav>
                                        <p:tav fmla="" tm="100000">
                                          <p:val>
                                            <p:strVal val="#ppt_w"/>
                                          </p:val>
                                        </p:tav>
                                      </p:tavLst>
                                    </p:anim>
                                    <p:anim calcmode="lin" valueType="num">
                                      <p:cBhvr additive="base">
                                        <p:cTn dur="1000"/>
                                        <p:tgtEl>
                                          <p:spTgt spid="364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47"/>
                                        </p:tgtEl>
                                        <p:attrNameLst>
                                          <p:attrName>style.visibility</p:attrName>
                                        </p:attrNameLst>
                                      </p:cBhvr>
                                      <p:to>
                                        <p:strVal val="visible"/>
                                      </p:to>
                                    </p:set>
                                    <p:anim calcmode="lin" valueType="num">
                                      <p:cBhvr additive="base">
                                        <p:cTn dur="1000"/>
                                        <p:tgtEl>
                                          <p:spTgt spid="3647"/>
                                        </p:tgtEl>
                                        <p:attrNameLst>
                                          <p:attrName>ppt_w</p:attrName>
                                        </p:attrNameLst>
                                      </p:cBhvr>
                                      <p:tavLst>
                                        <p:tav fmla="" tm="0">
                                          <p:val>
                                            <p:strVal val="0"/>
                                          </p:val>
                                        </p:tav>
                                        <p:tav fmla="" tm="100000">
                                          <p:val>
                                            <p:strVal val="#ppt_w"/>
                                          </p:val>
                                        </p:tav>
                                      </p:tavLst>
                                    </p:anim>
                                    <p:anim calcmode="lin" valueType="num">
                                      <p:cBhvr additive="base">
                                        <p:cTn dur="1000"/>
                                        <p:tgtEl>
                                          <p:spTgt spid="364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48"/>
                                        </p:tgtEl>
                                        <p:attrNameLst>
                                          <p:attrName>style.visibility</p:attrName>
                                        </p:attrNameLst>
                                      </p:cBhvr>
                                      <p:to>
                                        <p:strVal val="visible"/>
                                      </p:to>
                                    </p:set>
                                    <p:anim calcmode="lin" valueType="num">
                                      <p:cBhvr additive="base">
                                        <p:cTn dur="1000"/>
                                        <p:tgtEl>
                                          <p:spTgt spid="3648"/>
                                        </p:tgtEl>
                                        <p:attrNameLst>
                                          <p:attrName>ppt_w</p:attrName>
                                        </p:attrNameLst>
                                      </p:cBhvr>
                                      <p:tavLst>
                                        <p:tav fmla="" tm="0">
                                          <p:val>
                                            <p:strVal val="0"/>
                                          </p:val>
                                        </p:tav>
                                        <p:tav fmla="" tm="100000">
                                          <p:val>
                                            <p:strVal val="#ppt_w"/>
                                          </p:val>
                                        </p:tav>
                                      </p:tavLst>
                                    </p:anim>
                                    <p:anim calcmode="lin" valueType="num">
                                      <p:cBhvr additive="base">
                                        <p:cTn dur="1000"/>
                                        <p:tgtEl>
                                          <p:spTgt spid="36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49"/>
                                        </p:tgtEl>
                                        <p:attrNameLst>
                                          <p:attrName>style.visibility</p:attrName>
                                        </p:attrNameLst>
                                      </p:cBhvr>
                                      <p:to>
                                        <p:strVal val="visible"/>
                                      </p:to>
                                    </p:set>
                                    <p:anim calcmode="lin" valueType="num">
                                      <p:cBhvr additive="base">
                                        <p:cTn dur="1000"/>
                                        <p:tgtEl>
                                          <p:spTgt spid="3649"/>
                                        </p:tgtEl>
                                        <p:attrNameLst>
                                          <p:attrName>ppt_w</p:attrName>
                                        </p:attrNameLst>
                                      </p:cBhvr>
                                      <p:tavLst>
                                        <p:tav fmla="" tm="0">
                                          <p:val>
                                            <p:strVal val="0"/>
                                          </p:val>
                                        </p:tav>
                                        <p:tav fmla="" tm="100000">
                                          <p:val>
                                            <p:strVal val="#ppt_w"/>
                                          </p:val>
                                        </p:tav>
                                      </p:tavLst>
                                    </p:anim>
                                    <p:anim calcmode="lin" valueType="num">
                                      <p:cBhvr additive="base">
                                        <p:cTn dur="1000"/>
                                        <p:tgtEl>
                                          <p:spTgt spid="364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50"/>
                                        </p:tgtEl>
                                        <p:attrNameLst>
                                          <p:attrName>style.visibility</p:attrName>
                                        </p:attrNameLst>
                                      </p:cBhvr>
                                      <p:to>
                                        <p:strVal val="visible"/>
                                      </p:to>
                                    </p:set>
                                    <p:anim calcmode="lin" valueType="num">
                                      <p:cBhvr additive="base">
                                        <p:cTn dur="1000"/>
                                        <p:tgtEl>
                                          <p:spTgt spid="3650"/>
                                        </p:tgtEl>
                                        <p:attrNameLst>
                                          <p:attrName>ppt_w</p:attrName>
                                        </p:attrNameLst>
                                      </p:cBhvr>
                                      <p:tavLst>
                                        <p:tav fmla="" tm="0">
                                          <p:val>
                                            <p:strVal val="0"/>
                                          </p:val>
                                        </p:tav>
                                        <p:tav fmla="" tm="100000">
                                          <p:val>
                                            <p:strVal val="#ppt_w"/>
                                          </p:val>
                                        </p:tav>
                                      </p:tavLst>
                                    </p:anim>
                                    <p:anim calcmode="lin" valueType="num">
                                      <p:cBhvr additive="base">
                                        <p:cTn dur="1000"/>
                                        <p:tgtEl>
                                          <p:spTgt spid="36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51"/>
                                        </p:tgtEl>
                                        <p:attrNameLst>
                                          <p:attrName>style.visibility</p:attrName>
                                        </p:attrNameLst>
                                      </p:cBhvr>
                                      <p:to>
                                        <p:strVal val="visible"/>
                                      </p:to>
                                    </p:set>
                                    <p:anim calcmode="lin" valueType="num">
                                      <p:cBhvr additive="base">
                                        <p:cTn dur="1000"/>
                                        <p:tgtEl>
                                          <p:spTgt spid="3651"/>
                                        </p:tgtEl>
                                        <p:attrNameLst>
                                          <p:attrName>ppt_w</p:attrName>
                                        </p:attrNameLst>
                                      </p:cBhvr>
                                      <p:tavLst>
                                        <p:tav fmla="" tm="0">
                                          <p:val>
                                            <p:strVal val="0"/>
                                          </p:val>
                                        </p:tav>
                                        <p:tav fmla="" tm="100000">
                                          <p:val>
                                            <p:strVal val="#ppt_w"/>
                                          </p:val>
                                        </p:tav>
                                      </p:tavLst>
                                    </p:anim>
                                    <p:anim calcmode="lin" valueType="num">
                                      <p:cBhvr additive="base">
                                        <p:cTn dur="1000"/>
                                        <p:tgtEl>
                                          <p:spTgt spid="36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52"/>
                                        </p:tgtEl>
                                        <p:attrNameLst>
                                          <p:attrName>style.visibility</p:attrName>
                                        </p:attrNameLst>
                                      </p:cBhvr>
                                      <p:to>
                                        <p:strVal val="visible"/>
                                      </p:to>
                                    </p:set>
                                    <p:anim calcmode="lin" valueType="num">
                                      <p:cBhvr additive="base">
                                        <p:cTn dur="1000"/>
                                        <p:tgtEl>
                                          <p:spTgt spid="3652"/>
                                        </p:tgtEl>
                                        <p:attrNameLst>
                                          <p:attrName>ppt_w</p:attrName>
                                        </p:attrNameLst>
                                      </p:cBhvr>
                                      <p:tavLst>
                                        <p:tav fmla="" tm="0">
                                          <p:val>
                                            <p:strVal val="0"/>
                                          </p:val>
                                        </p:tav>
                                        <p:tav fmla="" tm="100000">
                                          <p:val>
                                            <p:strVal val="#ppt_w"/>
                                          </p:val>
                                        </p:tav>
                                      </p:tavLst>
                                    </p:anim>
                                    <p:anim calcmode="lin" valueType="num">
                                      <p:cBhvr additive="base">
                                        <p:cTn dur="1000"/>
                                        <p:tgtEl>
                                          <p:spTgt spid="36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53"/>
                                        </p:tgtEl>
                                        <p:attrNameLst>
                                          <p:attrName>style.visibility</p:attrName>
                                        </p:attrNameLst>
                                      </p:cBhvr>
                                      <p:to>
                                        <p:strVal val="visible"/>
                                      </p:to>
                                    </p:set>
                                    <p:anim calcmode="lin" valueType="num">
                                      <p:cBhvr additive="base">
                                        <p:cTn dur="1000"/>
                                        <p:tgtEl>
                                          <p:spTgt spid="3653"/>
                                        </p:tgtEl>
                                        <p:attrNameLst>
                                          <p:attrName>ppt_w</p:attrName>
                                        </p:attrNameLst>
                                      </p:cBhvr>
                                      <p:tavLst>
                                        <p:tav fmla="" tm="0">
                                          <p:val>
                                            <p:strVal val="0"/>
                                          </p:val>
                                        </p:tav>
                                        <p:tav fmla="" tm="100000">
                                          <p:val>
                                            <p:strVal val="#ppt_w"/>
                                          </p:val>
                                        </p:tav>
                                      </p:tavLst>
                                    </p:anim>
                                    <p:anim calcmode="lin" valueType="num">
                                      <p:cBhvr additive="base">
                                        <p:cTn dur="1000"/>
                                        <p:tgtEl>
                                          <p:spTgt spid="36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54"/>
                                        </p:tgtEl>
                                        <p:attrNameLst>
                                          <p:attrName>style.visibility</p:attrName>
                                        </p:attrNameLst>
                                      </p:cBhvr>
                                      <p:to>
                                        <p:strVal val="visible"/>
                                      </p:to>
                                    </p:set>
                                    <p:anim calcmode="lin" valueType="num">
                                      <p:cBhvr additive="base">
                                        <p:cTn dur="1000"/>
                                        <p:tgtEl>
                                          <p:spTgt spid="3654"/>
                                        </p:tgtEl>
                                        <p:attrNameLst>
                                          <p:attrName>ppt_w</p:attrName>
                                        </p:attrNameLst>
                                      </p:cBhvr>
                                      <p:tavLst>
                                        <p:tav fmla="" tm="0">
                                          <p:val>
                                            <p:strVal val="0"/>
                                          </p:val>
                                        </p:tav>
                                        <p:tav fmla="" tm="100000">
                                          <p:val>
                                            <p:strVal val="#ppt_w"/>
                                          </p:val>
                                        </p:tav>
                                      </p:tavLst>
                                    </p:anim>
                                    <p:anim calcmode="lin" valueType="num">
                                      <p:cBhvr additive="base">
                                        <p:cTn dur="1000"/>
                                        <p:tgtEl>
                                          <p:spTgt spid="365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56"/>
                                        </p:tgtEl>
                                        <p:attrNameLst>
                                          <p:attrName>style.visibility</p:attrName>
                                        </p:attrNameLst>
                                      </p:cBhvr>
                                      <p:to>
                                        <p:strVal val="visible"/>
                                      </p:to>
                                    </p:set>
                                    <p:anim calcmode="lin" valueType="num">
                                      <p:cBhvr additive="base">
                                        <p:cTn dur="1000"/>
                                        <p:tgtEl>
                                          <p:spTgt spid="3656"/>
                                        </p:tgtEl>
                                        <p:attrNameLst>
                                          <p:attrName>ppt_w</p:attrName>
                                        </p:attrNameLst>
                                      </p:cBhvr>
                                      <p:tavLst>
                                        <p:tav fmla="" tm="0">
                                          <p:val>
                                            <p:strVal val="0"/>
                                          </p:val>
                                        </p:tav>
                                        <p:tav fmla="" tm="100000">
                                          <p:val>
                                            <p:strVal val="#ppt_w"/>
                                          </p:val>
                                        </p:tav>
                                      </p:tavLst>
                                    </p:anim>
                                    <p:anim calcmode="lin" valueType="num">
                                      <p:cBhvr additive="base">
                                        <p:cTn dur="1000"/>
                                        <p:tgtEl>
                                          <p:spTgt spid="36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655"/>
                                        </p:tgtEl>
                                        <p:attrNameLst>
                                          <p:attrName>style.visibility</p:attrName>
                                        </p:attrNameLst>
                                      </p:cBhvr>
                                      <p:to>
                                        <p:strVal val="visible"/>
                                      </p:to>
                                    </p:set>
                                    <p:anim calcmode="lin" valueType="num">
                                      <p:cBhvr additive="base">
                                        <p:cTn dur="1000"/>
                                        <p:tgtEl>
                                          <p:spTgt spid="3655"/>
                                        </p:tgtEl>
                                        <p:attrNameLst>
                                          <p:attrName>ppt_w</p:attrName>
                                        </p:attrNameLst>
                                      </p:cBhvr>
                                      <p:tavLst>
                                        <p:tav fmla="" tm="0">
                                          <p:val>
                                            <p:strVal val="0"/>
                                          </p:val>
                                        </p:tav>
                                        <p:tav fmla="" tm="100000">
                                          <p:val>
                                            <p:strVal val="#ppt_w"/>
                                          </p:val>
                                        </p:tav>
                                      </p:tavLst>
                                    </p:anim>
                                    <p:anim calcmode="lin" valueType="num">
                                      <p:cBhvr additive="base">
                                        <p:cTn dur="1000"/>
                                        <p:tgtEl>
                                          <p:spTgt spid="365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0" name="Shape 3660"/>
        <p:cNvGrpSpPr/>
        <p:nvPr/>
      </p:nvGrpSpPr>
      <p:grpSpPr>
        <a:xfrm>
          <a:off x="0" y="0"/>
          <a:ext cx="0" cy="0"/>
          <a:chOff x="0" y="0"/>
          <a:chExt cx="0" cy="0"/>
        </a:xfrm>
      </p:grpSpPr>
      <p:pic>
        <p:nvPicPr>
          <p:cNvPr id="3661" name="Google Shape;3661;p9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62" name="Google Shape;3662;p96"/>
          <p:cNvSpPr txBox="1"/>
          <p:nvPr>
            <p:ph idx="2" type="body"/>
          </p:nvPr>
        </p:nvSpPr>
        <p:spPr>
          <a:xfrm flipH="1">
            <a:off x="715500" y="1687975"/>
            <a:ext cx="3856500" cy="2921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2100">
                <a:solidFill>
                  <a:schemeClr val="dk2"/>
                </a:solidFill>
                <a:latin typeface="Aldrich"/>
                <a:ea typeface="Aldrich"/>
                <a:cs typeface="Aldrich"/>
                <a:sym typeface="Aldrich"/>
              </a:rPr>
              <a:t>Libraries &amp; Models</a:t>
            </a:r>
            <a:endParaRPr>
              <a:solidFill>
                <a:schemeClr val="dk2"/>
              </a:solidFill>
            </a:endParaRPr>
          </a:p>
          <a:p>
            <a:pPr indent="0" lvl="0" marL="0" marR="50800" rtl="0" algn="l">
              <a:lnSpc>
                <a:spcPct val="100000"/>
              </a:lnSpc>
              <a:spcBef>
                <a:spcPts val="0"/>
              </a:spcBef>
              <a:spcAft>
                <a:spcPts val="0"/>
              </a:spcAft>
              <a:buNone/>
            </a:pPr>
            <a:r>
              <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4">
                  <a:extLst>
                    <a:ext uri="{A12FA001-AC4F-418D-AE19-62706E023703}">
                      <ahyp:hlinkClr val="tx"/>
                    </a:ext>
                  </a:extLst>
                </a:hlinkClick>
              </a:rPr>
              <a:t>Modern and equipped computer lab I </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5">
                  <a:extLst>
                    <a:ext uri="{A12FA001-AC4F-418D-AE19-62706E023703}">
                      <ahyp:hlinkClr val="tx"/>
                    </a:ext>
                  </a:extLst>
                </a:hlinkClick>
              </a:rPr>
              <a:t>Modern and equipped computer lab II</a:t>
            </a:r>
            <a:endParaRPr sz="1300">
              <a:solidFill>
                <a:schemeClr val="lt1"/>
              </a:solidFill>
            </a:endParaRPr>
          </a:p>
          <a:p>
            <a:pPr indent="-311150" lvl="0" marL="457200" marR="50800" rtl="0" algn="l">
              <a:spcBef>
                <a:spcPts val="0"/>
              </a:spcBef>
              <a:spcAft>
                <a:spcPts val="0"/>
              </a:spcAft>
              <a:buClr>
                <a:schemeClr val="dk2"/>
              </a:buClr>
              <a:buSzPts val="1300"/>
              <a:buChar char="●"/>
            </a:pPr>
            <a:r>
              <a:rPr lang="en" sz="1300">
                <a:solidFill>
                  <a:schemeClr val="lt1"/>
                </a:solidFill>
                <a:uFill>
                  <a:noFill/>
                </a:uFill>
                <a:hlinkClick r:id="rId6">
                  <a:extLst>
                    <a:ext uri="{A12FA001-AC4F-418D-AE19-62706E023703}">
                      <ahyp:hlinkClr val="tx"/>
                    </a:ext>
                  </a:extLst>
                </a:hlinkClick>
              </a:rPr>
              <a:t>Modern and equipped computer lab III</a:t>
            </a:r>
            <a:endParaRPr sz="1300">
              <a:solidFill>
                <a:schemeClr val="lt1"/>
              </a:solidFill>
            </a:endParaRPr>
          </a:p>
          <a:p>
            <a:pPr indent="-311150" lvl="0" marL="457200" marR="50800" rtl="0" algn="l">
              <a:spcBef>
                <a:spcPts val="0"/>
              </a:spcBef>
              <a:spcAft>
                <a:spcPts val="0"/>
              </a:spcAft>
              <a:buClr>
                <a:schemeClr val="dk2"/>
              </a:buClr>
              <a:buSzPts val="1300"/>
              <a:buFont typeface="Proxima Nova"/>
              <a:buChar char="●"/>
            </a:pPr>
            <a:r>
              <a:rPr lang="en" sz="1300">
                <a:solidFill>
                  <a:schemeClr val="lt1"/>
                </a:solidFill>
                <a:uFill>
                  <a:noFill/>
                </a:uFill>
                <a:hlinkClick r:id="rId7">
                  <a:extLst>
                    <a:ext uri="{A12FA001-AC4F-418D-AE19-62706E023703}">
                      <ahyp:hlinkClr val="tx"/>
                    </a:ext>
                  </a:extLst>
                </a:hlinkClick>
              </a:rPr>
              <a:t>Modern and equipped computer lab IV</a:t>
            </a:r>
            <a:endParaRPr sz="1300">
              <a:solidFill>
                <a:schemeClr val="lt1"/>
              </a:solidFill>
            </a:endParaRPr>
          </a:p>
          <a:p>
            <a:pPr indent="-311150" lvl="0" marL="457200" marR="50800" rtl="0" algn="l">
              <a:spcBef>
                <a:spcPts val="0"/>
              </a:spcBef>
              <a:spcAft>
                <a:spcPts val="0"/>
              </a:spcAft>
              <a:buClr>
                <a:schemeClr val="dk2"/>
              </a:buClr>
              <a:buSzPts val="1300"/>
              <a:buFont typeface="Proxima Nova"/>
              <a:buChar char="●"/>
            </a:pPr>
            <a:r>
              <a:rPr lang="en" sz="1300">
                <a:solidFill>
                  <a:schemeClr val="lt1"/>
                </a:solidFill>
                <a:uFill>
                  <a:noFill/>
                </a:uFill>
                <a:hlinkClick r:id="rId8">
                  <a:extLst>
                    <a:ext uri="{A12FA001-AC4F-418D-AE19-62706E023703}">
                      <ahyp:hlinkClr val="tx"/>
                    </a:ext>
                  </a:extLst>
                </a:hlinkClick>
              </a:rPr>
              <a:t>Modern and equipped computer lab V</a:t>
            </a:r>
            <a:endParaRPr sz="1300">
              <a:solidFill>
                <a:schemeClr val="lt1"/>
              </a:solidFill>
            </a:endParaRPr>
          </a:p>
          <a:p>
            <a:pPr indent="-311150" lvl="0" marL="457200" marR="50800" rtl="0" algn="l">
              <a:spcBef>
                <a:spcPts val="0"/>
              </a:spcBef>
              <a:spcAft>
                <a:spcPts val="0"/>
              </a:spcAft>
              <a:buClr>
                <a:schemeClr val="dk2"/>
              </a:buClr>
              <a:buSzPts val="1300"/>
              <a:buFont typeface="Proxima Nova"/>
              <a:buChar char="●"/>
            </a:pPr>
            <a:r>
              <a:rPr lang="en" sz="1300">
                <a:solidFill>
                  <a:schemeClr val="lt1"/>
                </a:solidFill>
                <a:uFill>
                  <a:noFill/>
                </a:uFill>
                <a:hlinkClick r:id="rId9">
                  <a:extLst>
                    <a:ext uri="{A12FA001-AC4F-418D-AE19-62706E023703}">
                      <ahyp:hlinkClr val="tx"/>
                    </a:ext>
                  </a:extLst>
                </a:hlinkClick>
              </a:rPr>
              <a:t>Modern and equipped computer lab VI</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10">
                  <a:extLst>
                    <a:ext uri="{A12FA001-AC4F-418D-AE19-62706E023703}">
                      <ahyp:hlinkClr val="tx"/>
                    </a:ext>
                  </a:extLst>
                </a:hlinkClick>
              </a:rPr>
              <a:t>Close up programmer sitting at desk I</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11">
                  <a:extLst>
                    <a:ext uri="{A12FA001-AC4F-418D-AE19-62706E023703}">
                      <ahyp:hlinkClr val="tx"/>
                    </a:ext>
                  </a:extLst>
                </a:hlinkClick>
              </a:rPr>
              <a:t>Close up programmer sitting at desk II</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12">
                  <a:extLst>
                    <a:ext uri="{A12FA001-AC4F-418D-AE19-62706E023703}">
                      <ahyp:hlinkClr val="tx"/>
                    </a:ext>
                  </a:extLst>
                </a:hlinkClick>
              </a:rPr>
              <a:t>Medium shot man sitting at desk</a:t>
            </a:r>
            <a:endParaRPr sz="1300">
              <a:solidFill>
                <a:schemeClr val="lt1"/>
              </a:solidFill>
            </a:endParaRPr>
          </a:p>
          <a:p>
            <a:pPr indent="-311150" lvl="0" marL="457200" marR="50800" rtl="0" algn="l">
              <a:spcBef>
                <a:spcPts val="0"/>
              </a:spcBef>
              <a:spcAft>
                <a:spcPts val="0"/>
              </a:spcAft>
              <a:buClr>
                <a:schemeClr val="dk2"/>
              </a:buClr>
              <a:buSzPts val="1300"/>
              <a:buChar char="●"/>
            </a:pPr>
            <a:r>
              <a:rPr lang="en" sz="1300">
                <a:solidFill>
                  <a:schemeClr val="lt1"/>
                </a:solidFill>
                <a:uFill>
                  <a:noFill/>
                </a:uFill>
                <a:hlinkClick r:id="rId13">
                  <a:extLst>
                    <a:ext uri="{A12FA001-AC4F-418D-AE19-62706E023703}">
                      <ahyp:hlinkClr val="tx"/>
                    </a:ext>
                  </a:extLst>
                </a:hlinkClick>
              </a:rPr>
              <a:t>Medium shot man typing on laptop</a:t>
            </a:r>
            <a:endParaRPr sz="1300">
              <a:solidFill>
                <a:schemeClr val="lt1"/>
              </a:solidFill>
            </a:endParaRPr>
          </a:p>
          <a:p>
            <a:pPr indent="-311150" lvl="0" marL="457200" marR="50800" rtl="0" algn="l">
              <a:spcBef>
                <a:spcPts val="0"/>
              </a:spcBef>
              <a:spcAft>
                <a:spcPts val="0"/>
              </a:spcAft>
              <a:buClr>
                <a:schemeClr val="dk2"/>
              </a:buClr>
              <a:buSzPts val="1300"/>
              <a:buChar char="●"/>
            </a:pPr>
            <a:r>
              <a:rPr lang="en" sz="1300">
                <a:solidFill>
                  <a:schemeClr val="lt1"/>
                </a:solidFill>
                <a:uFill>
                  <a:noFill/>
                </a:uFill>
                <a:hlinkClick r:id="rId14">
                  <a:extLst>
                    <a:ext uri="{A12FA001-AC4F-418D-AE19-62706E023703}">
                      <ahyp:hlinkClr val="tx"/>
                    </a:ext>
                  </a:extLst>
                </a:hlinkClick>
              </a:rPr>
              <a:t>Close up on film texture details</a:t>
            </a:r>
            <a:endParaRPr sz="1300">
              <a:solidFill>
                <a:schemeClr val="lt1"/>
              </a:solidFill>
            </a:endParaRPr>
          </a:p>
        </p:txBody>
      </p:sp>
      <p:sp>
        <p:nvSpPr>
          <p:cNvPr id="3663" name="Google Shape;3663;p96"/>
          <p:cNvSpPr txBox="1"/>
          <p:nvPr/>
        </p:nvSpPr>
        <p:spPr>
          <a:xfrm>
            <a:off x="719575" y="1014275"/>
            <a:ext cx="77130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Did you like the resources on this template? Get them for free at our other websites:</a:t>
            </a:r>
            <a:endParaRPr>
              <a:solidFill>
                <a:schemeClr val="lt1"/>
              </a:solidFill>
              <a:latin typeface="Bai Jamjuree"/>
              <a:ea typeface="Bai Jamjuree"/>
              <a:cs typeface="Bai Jamjuree"/>
              <a:sym typeface="Bai Jamjuree"/>
            </a:endParaRPr>
          </a:p>
        </p:txBody>
      </p:sp>
      <p:sp>
        <p:nvSpPr>
          <p:cNvPr id="3664" name="Google Shape;3664;p96"/>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RESOURCES</a:t>
            </a:r>
            <a:endParaRPr/>
          </a:p>
        </p:txBody>
      </p:sp>
      <p:sp>
        <p:nvSpPr>
          <p:cNvPr id="3665" name="Google Shape;3665;p96"/>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96"/>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96">
            <a:hlinkClick action="ppaction://hlinksldjump" r:id="rId15"/>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96">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96">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96"/>
          <p:cNvSpPr txBox="1"/>
          <p:nvPr>
            <p:ph idx="2" type="body"/>
          </p:nvPr>
        </p:nvSpPr>
        <p:spPr>
          <a:xfrm flipH="1">
            <a:off x="4810150" y="1684425"/>
            <a:ext cx="3856500" cy="29214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2100">
                <a:solidFill>
                  <a:schemeClr val="dk2"/>
                </a:solidFill>
                <a:latin typeface="Aldrich"/>
                <a:ea typeface="Aldrich"/>
                <a:cs typeface="Aldrich"/>
                <a:sym typeface="Aldrich"/>
              </a:rPr>
              <a:t>References &amp; Ideas</a:t>
            </a:r>
            <a:endParaRPr>
              <a:solidFill>
                <a:schemeClr val="dk2"/>
              </a:solidFill>
            </a:endParaRPr>
          </a:p>
          <a:p>
            <a:pPr indent="0" lvl="0" marL="0" marR="50800" rtl="0" algn="l">
              <a:lnSpc>
                <a:spcPct val="100000"/>
              </a:lnSpc>
              <a:spcBef>
                <a:spcPts val="0"/>
              </a:spcBef>
              <a:spcAft>
                <a:spcPts val="0"/>
              </a:spcAft>
              <a:buNone/>
            </a:pPr>
            <a:r>
              <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16">
                  <a:extLst>
                    <a:ext uri="{A12FA001-AC4F-418D-AE19-62706E023703}">
                      <ahyp:hlinkClr val="tx"/>
                    </a:ext>
                  </a:extLst>
                </a:hlinkClick>
              </a:rPr>
              <a:t>Modern and equipped computer lab I </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17">
                  <a:extLst>
                    <a:ext uri="{A12FA001-AC4F-418D-AE19-62706E023703}">
                      <ahyp:hlinkClr val="tx"/>
                    </a:ext>
                  </a:extLst>
                </a:hlinkClick>
              </a:rPr>
              <a:t>Modern and equipped computer lab II</a:t>
            </a:r>
            <a:endParaRPr sz="1300">
              <a:solidFill>
                <a:schemeClr val="lt1"/>
              </a:solidFill>
            </a:endParaRPr>
          </a:p>
          <a:p>
            <a:pPr indent="-311150" lvl="0" marL="457200" marR="50800" rtl="0" algn="l">
              <a:spcBef>
                <a:spcPts val="0"/>
              </a:spcBef>
              <a:spcAft>
                <a:spcPts val="0"/>
              </a:spcAft>
              <a:buClr>
                <a:schemeClr val="dk2"/>
              </a:buClr>
              <a:buSzPts val="1300"/>
              <a:buChar char="●"/>
            </a:pPr>
            <a:r>
              <a:rPr lang="en" sz="1300">
                <a:solidFill>
                  <a:schemeClr val="lt1"/>
                </a:solidFill>
                <a:uFill>
                  <a:noFill/>
                </a:uFill>
                <a:hlinkClick r:id="rId18">
                  <a:extLst>
                    <a:ext uri="{A12FA001-AC4F-418D-AE19-62706E023703}">
                      <ahyp:hlinkClr val="tx"/>
                    </a:ext>
                  </a:extLst>
                </a:hlinkClick>
              </a:rPr>
              <a:t>Modern and equipped computer lab III</a:t>
            </a:r>
            <a:endParaRPr sz="1300">
              <a:solidFill>
                <a:schemeClr val="lt1"/>
              </a:solidFill>
            </a:endParaRPr>
          </a:p>
          <a:p>
            <a:pPr indent="-311150" lvl="0" marL="457200" marR="50800" rtl="0" algn="l">
              <a:spcBef>
                <a:spcPts val="0"/>
              </a:spcBef>
              <a:spcAft>
                <a:spcPts val="0"/>
              </a:spcAft>
              <a:buClr>
                <a:schemeClr val="dk2"/>
              </a:buClr>
              <a:buSzPts val="1300"/>
              <a:buFont typeface="Proxima Nova"/>
              <a:buChar char="●"/>
            </a:pPr>
            <a:r>
              <a:rPr lang="en" sz="1300">
                <a:solidFill>
                  <a:schemeClr val="lt1"/>
                </a:solidFill>
                <a:uFill>
                  <a:noFill/>
                </a:uFill>
                <a:hlinkClick r:id="rId19">
                  <a:extLst>
                    <a:ext uri="{A12FA001-AC4F-418D-AE19-62706E023703}">
                      <ahyp:hlinkClr val="tx"/>
                    </a:ext>
                  </a:extLst>
                </a:hlinkClick>
              </a:rPr>
              <a:t>Modern and equipped computer lab IV</a:t>
            </a:r>
            <a:endParaRPr sz="1300">
              <a:solidFill>
                <a:schemeClr val="lt1"/>
              </a:solidFill>
            </a:endParaRPr>
          </a:p>
          <a:p>
            <a:pPr indent="-311150" lvl="0" marL="457200" marR="50800" rtl="0" algn="l">
              <a:spcBef>
                <a:spcPts val="0"/>
              </a:spcBef>
              <a:spcAft>
                <a:spcPts val="0"/>
              </a:spcAft>
              <a:buClr>
                <a:schemeClr val="dk2"/>
              </a:buClr>
              <a:buSzPts val="1300"/>
              <a:buFont typeface="Proxima Nova"/>
              <a:buChar char="●"/>
            </a:pPr>
            <a:r>
              <a:rPr lang="en" sz="1300">
                <a:solidFill>
                  <a:schemeClr val="lt1"/>
                </a:solidFill>
                <a:uFill>
                  <a:noFill/>
                </a:uFill>
                <a:hlinkClick r:id="rId20">
                  <a:extLst>
                    <a:ext uri="{A12FA001-AC4F-418D-AE19-62706E023703}">
                      <ahyp:hlinkClr val="tx"/>
                    </a:ext>
                  </a:extLst>
                </a:hlinkClick>
              </a:rPr>
              <a:t>Modern and equipped computer lab V</a:t>
            </a:r>
            <a:endParaRPr sz="1300">
              <a:solidFill>
                <a:schemeClr val="lt1"/>
              </a:solidFill>
            </a:endParaRPr>
          </a:p>
          <a:p>
            <a:pPr indent="-311150" lvl="0" marL="457200" marR="50800" rtl="0" algn="l">
              <a:spcBef>
                <a:spcPts val="0"/>
              </a:spcBef>
              <a:spcAft>
                <a:spcPts val="0"/>
              </a:spcAft>
              <a:buClr>
                <a:schemeClr val="dk2"/>
              </a:buClr>
              <a:buSzPts val="1300"/>
              <a:buFont typeface="Proxima Nova"/>
              <a:buChar char="●"/>
            </a:pPr>
            <a:r>
              <a:rPr lang="en" sz="1300">
                <a:solidFill>
                  <a:schemeClr val="lt1"/>
                </a:solidFill>
                <a:uFill>
                  <a:noFill/>
                </a:uFill>
                <a:hlinkClick r:id="rId21">
                  <a:extLst>
                    <a:ext uri="{A12FA001-AC4F-418D-AE19-62706E023703}">
                      <ahyp:hlinkClr val="tx"/>
                    </a:ext>
                  </a:extLst>
                </a:hlinkClick>
              </a:rPr>
              <a:t>Modern and equipped computer lab VI</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22">
                  <a:extLst>
                    <a:ext uri="{A12FA001-AC4F-418D-AE19-62706E023703}">
                      <ahyp:hlinkClr val="tx"/>
                    </a:ext>
                  </a:extLst>
                </a:hlinkClick>
              </a:rPr>
              <a:t>Close up programmer sitting at desk I</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23">
                  <a:extLst>
                    <a:ext uri="{A12FA001-AC4F-418D-AE19-62706E023703}">
                      <ahyp:hlinkClr val="tx"/>
                    </a:ext>
                  </a:extLst>
                </a:hlinkClick>
              </a:rPr>
              <a:t>Close up programmer sitting at desk II</a:t>
            </a:r>
            <a:endParaRPr sz="1300">
              <a:solidFill>
                <a:schemeClr val="lt1"/>
              </a:solidFill>
            </a:endParaRPr>
          </a:p>
          <a:p>
            <a:pPr indent="-311150" lvl="0" marL="457200" marR="50800" rtl="0" algn="l">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24">
                  <a:extLst>
                    <a:ext uri="{A12FA001-AC4F-418D-AE19-62706E023703}">
                      <ahyp:hlinkClr val="tx"/>
                    </a:ext>
                  </a:extLst>
                </a:hlinkClick>
              </a:rPr>
              <a:t>Medium shot man sitting at desk</a:t>
            </a:r>
            <a:endParaRPr sz="1300">
              <a:solidFill>
                <a:schemeClr val="lt1"/>
              </a:solidFill>
            </a:endParaRPr>
          </a:p>
          <a:p>
            <a:pPr indent="-311150" lvl="0" marL="457200" marR="50800" rtl="0" algn="l">
              <a:spcBef>
                <a:spcPts val="0"/>
              </a:spcBef>
              <a:spcAft>
                <a:spcPts val="0"/>
              </a:spcAft>
              <a:buClr>
                <a:schemeClr val="dk2"/>
              </a:buClr>
              <a:buSzPts val="1300"/>
              <a:buChar char="●"/>
            </a:pPr>
            <a:r>
              <a:rPr lang="en" sz="1300">
                <a:solidFill>
                  <a:schemeClr val="lt1"/>
                </a:solidFill>
                <a:uFill>
                  <a:noFill/>
                </a:uFill>
                <a:hlinkClick r:id="rId25">
                  <a:extLst>
                    <a:ext uri="{A12FA001-AC4F-418D-AE19-62706E023703}">
                      <ahyp:hlinkClr val="tx"/>
                    </a:ext>
                  </a:extLst>
                </a:hlinkClick>
              </a:rPr>
              <a:t>Medium shot man typing on laptop</a:t>
            </a:r>
            <a:endParaRPr sz="1300">
              <a:solidFill>
                <a:schemeClr val="lt1"/>
              </a:solidFill>
            </a:endParaRPr>
          </a:p>
          <a:p>
            <a:pPr indent="-311150" lvl="0" marL="457200" marR="50800" rtl="0" algn="l">
              <a:spcBef>
                <a:spcPts val="0"/>
              </a:spcBef>
              <a:spcAft>
                <a:spcPts val="0"/>
              </a:spcAft>
              <a:buClr>
                <a:schemeClr val="dk2"/>
              </a:buClr>
              <a:buSzPts val="1300"/>
              <a:buChar char="●"/>
            </a:pPr>
            <a:r>
              <a:rPr lang="en" sz="1300">
                <a:solidFill>
                  <a:schemeClr val="lt1"/>
                </a:solidFill>
                <a:uFill>
                  <a:noFill/>
                </a:uFill>
                <a:hlinkClick r:id="rId26">
                  <a:extLst>
                    <a:ext uri="{A12FA001-AC4F-418D-AE19-62706E023703}">
                      <ahyp:hlinkClr val="tx"/>
                    </a:ext>
                  </a:extLst>
                </a:hlinkClick>
              </a:rPr>
              <a:t>Close up on film texture details</a:t>
            </a:r>
            <a:endParaRPr sz="13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64"/>
                                        </p:tgtEl>
                                        <p:attrNameLst>
                                          <p:attrName>style.visibility</p:attrName>
                                        </p:attrNameLst>
                                      </p:cBhvr>
                                      <p:to>
                                        <p:strVal val="visible"/>
                                      </p:to>
                                    </p:set>
                                    <p:anim calcmode="lin" valueType="num">
                                      <p:cBhvr additive="base">
                                        <p:cTn dur="1000"/>
                                        <p:tgtEl>
                                          <p:spTgt spid="366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662"/>
                                        </p:tgtEl>
                                        <p:attrNameLst>
                                          <p:attrName>style.visibility</p:attrName>
                                        </p:attrNameLst>
                                      </p:cBhvr>
                                      <p:to>
                                        <p:strVal val="visible"/>
                                      </p:to>
                                    </p:set>
                                    <p:animEffect filter="fade" transition="in">
                                      <p:cBhvr>
                                        <p:cTn dur="1000"/>
                                        <p:tgtEl>
                                          <p:spTgt spid="3662"/>
                                        </p:tgtEl>
                                      </p:cBhvr>
                                    </p:animEffect>
                                  </p:childTnLst>
                                </p:cTn>
                              </p:par>
                              <p:par>
                                <p:cTn fill="hold" nodeType="withEffect" presetClass="entr" presetID="10" presetSubtype="0">
                                  <p:stCondLst>
                                    <p:cond delay="0"/>
                                  </p:stCondLst>
                                  <p:childTnLst>
                                    <p:set>
                                      <p:cBhvr>
                                        <p:cTn dur="1" fill="hold">
                                          <p:stCondLst>
                                            <p:cond delay="0"/>
                                          </p:stCondLst>
                                        </p:cTn>
                                        <p:tgtEl>
                                          <p:spTgt spid="3665"/>
                                        </p:tgtEl>
                                        <p:attrNameLst>
                                          <p:attrName>style.visibility</p:attrName>
                                        </p:attrNameLst>
                                      </p:cBhvr>
                                      <p:to>
                                        <p:strVal val="visible"/>
                                      </p:to>
                                    </p:set>
                                    <p:animEffect filter="fade" transition="in">
                                      <p:cBhvr>
                                        <p:cTn dur="1000"/>
                                        <p:tgtEl>
                                          <p:spTgt spid="3665"/>
                                        </p:tgtEl>
                                      </p:cBhvr>
                                    </p:animEffect>
                                  </p:childTnLst>
                                </p:cTn>
                              </p:par>
                              <p:par>
                                <p:cTn fill="hold" nodeType="withEffect" presetClass="entr" presetID="10" presetSubtype="0">
                                  <p:stCondLst>
                                    <p:cond delay="0"/>
                                  </p:stCondLst>
                                  <p:childTnLst>
                                    <p:set>
                                      <p:cBhvr>
                                        <p:cTn dur="1" fill="hold">
                                          <p:stCondLst>
                                            <p:cond delay="0"/>
                                          </p:stCondLst>
                                        </p:cTn>
                                        <p:tgtEl>
                                          <p:spTgt spid="3666"/>
                                        </p:tgtEl>
                                        <p:attrNameLst>
                                          <p:attrName>style.visibility</p:attrName>
                                        </p:attrNameLst>
                                      </p:cBhvr>
                                      <p:to>
                                        <p:strVal val="visible"/>
                                      </p:to>
                                    </p:set>
                                    <p:animEffect filter="fade" transition="in">
                                      <p:cBhvr>
                                        <p:cTn dur="1000"/>
                                        <p:tgtEl>
                                          <p:spTgt spid="3666"/>
                                        </p:tgtEl>
                                      </p:cBhvr>
                                    </p:animEffect>
                                  </p:childTnLst>
                                </p:cTn>
                              </p:par>
                              <p:par>
                                <p:cTn fill="hold" nodeType="withEffect" presetClass="entr" presetID="10" presetSubtype="0">
                                  <p:stCondLst>
                                    <p:cond delay="0"/>
                                  </p:stCondLst>
                                  <p:childTnLst>
                                    <p:set>
                                      <p:cBhvr>
                                        <p:cTn dur="1" fill="hold">
                                          <p:stCondLst>
                                            <p:cond delay="0"/>
                                          </p:stCondLst>
                                        </p:cTn>
                                        <p:tgtEl>
                                          <p:spTgt spid="3667"/>
                                        </p:tgtEl>
                                        <p:attrNameLst>
                                          <p:attrName>style.visibility</p:attrName>
                                        </p:attrNameLst>
                                      </p:cBhvr>
                                      <p:to>
                                        <p:strVal val="visible"/>
                                      </p:to>
                                    </p:set>
                                    <p:animEffect filter="fade" transition="in">
                                      <p:cBhvr>
                                        <p:cTn dur="1000"/>
                                        <p:tgtEl>
                                          <p:spTgt spid="3667"/>
                                        </p:tgtEl>
                                      </p:cBhvr>
                                    </p:animEffect>
                                  </p:childTnLst>
                                </p:cTn>
                              </p:par>
                              <p:par>
                                <p:cTn fill="hold" nodeType="withEffect" presetClass="entr" presetID="10" presetSubtype="0">
                                  <p:stCondLst>
                                    <p:cond delay="0"/>
                                  </p:stCondLst>
                                  <p:childTnLst>
                                    <p:set>
                                      <p:cBhvr>
                                        <p:cTn dur="1" fill="hold">
                                          <p:stCondLst>
                                            <p:cond delay="0"/>
                                          </p:stCondLst>
                                        </p:cTn>
                                        <p:tgtEl>
                                          <p:spTgt spid="3668"/>
                                        </p:tgtEl>
                                        <p:attrNameLst>
                                          <p:attrName>style.visibility</p:attrName>
                                        </p:attrNameLst>
                                      </p:cBhvr>
                                      <p:to>
                                        <p:strVal val="visible"/>
                                      </p:to>
                                    </p:set>
                                    <p:animEffect filter="fade" transition="in">
                                      <p:cBhvr>
                                        <p:cTn dur="1000"/>
                                        <p:tgtEl>
                                          <p:spTgt spid="3668"/>
                                        </p:tgtEl>
                                      </p:cBhvr>
                                    </p:animEffect>
                                  </p:childTnLst>
                                </p:cTn>
                              </p:par>
                              <p:par>
                                <p:cTn fill="hold" nodeType="withEffect" presetClass="entr" presetID="10" presetSubtype="0">
                                  <p:stCondLst>
                                    <p:cond delay="0"/>
                                  </p:stCondLst>
                                  <p:childTnLst>
                                    <p:set>
                                      <p:cBhvr>
                                        <p:cTn dur="1" fill="hold">
                                          <p:stCondLst>
                                            <p:cond delay="0"/>
                                          </p:stCondLst>
                                        </p:cTn>
                                        <p:tgtEl>
                                          <p:spTgt spid="3669"/>
                                        </p:tgtEl>
                                        <p:attrNameLst>
                                          <p:attrName>style.visibility</p:attrName>
                                        </p:attrNameLst>
                                      </p:cBhvr>
                                      <p:to>
                                        <p:strVal val="visible"/>
                                      </p:to>
                                    </p:set>
                                    <p:animEffect filter="fade" transition="in">
                                      <p:cBhvr>
                                        <p:cTn dur="1000"/>
                                        <p:tgtEl>
                                          <p:spTgt spid="36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4" name="Shape 3674"/>
        <p:cNvGrpSpPr/>
        <p:nvPr/>
      </p:nvGrpSpPr>
      <p:grpSpPr>
        <a:xfrm>
          <a:off x="0" y="0"/>
          <a:ext cx="0" cy="0"/>
          <a:chOff x="0" y="0"/>
          <a:chExt cx="0" cy="0"/>
        </a:xfrm>
      </p:grpSpPr>
      <p:pic>
        <p:nvPicPr>
          <p:cNvPr id="3675" name="Google Shape;3675;p9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76" name="Google Shape;3676;p97"/>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REFERENCES</a:t>
            </a:r>
            <a:endParaRPr/>
          </a:p>
        </p:txBody>
      </p:sp>
      <p:sp>
        <p:nvSpPr>
          <p:cNvPr id="3677" name="Google Shape;3677;p97"/>
          <p:cNvSpPr txBox="1"/>
          <p:nvPr>
            <p:ph idx="1" type="body"/>
          </p:nvPr>
        </p:nvSpPr>
        <p:spPr>
          <a:xfrm>
            <a:off x="1221000" y="1512026"/>
            <a:ext cx="6702000" cy="23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Its name has nothing to do with the liquid metal, because Mercury was named after the Roman messenger god</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t>Use bullet points if necessary</a:t>
            </a:r>
            <a:r>
              <a:rPr lang="en">
                <a:solidFill>
                  <a:schemeClr val="lt1"/>
                </a:solidFill>
              </a:rPr>
              <a:t>:</a:t>
            </a:r>
            <a:endParaRPr>
              <a:solidFill>
                <a:schemeClr val="lt1"/>
              </a:solidFill>
            </a:endParaRPr>
          </a:p>
          <a:p>
            <a:pPr indent="0" lvl="0" marL="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dk2"/>
              </a:buClr>
              <a:buSzPts val="1400"/>
              <a:buChar char="●"/>
            </a:pPr>
            <a:r>
              <a:rPr lang="en"/>
              <a:t>Venus has extremely high temperatures</a:t>
            </a:r>
            <a:endParaRPr>
              <a:solidFill>
                <a:schemeClr val="lt1"/>
              </a:solidFill>
            </a:endParaRPr>
          </a:p>
          <a:p>
            <a:pPr indent="-317500" lvl="0" marL="457200" rtl="0" algn="l">
              <a:spcBef>
                <a:spcPts val="0"/>
              </a:spcBef>
              <a:spcAft>
                <a:spcPts val="0"/>
              </a:spcAft>
              <a:buClr>
                <a:schemeClr val="dk2"/>
              </a:buClr>
              <a:buSzPts val="1400"/>
              <a:buChar char="●"/>
            </a:pPr>
            <a:r>
              <a:rPr lang="en"/>
              <a:t>Earth is the third planet from the Sun</a:t>
            </a:r>
            <a:endParaRPr>
              <a:solidFill>
                <a:schemeClr val="lt1"/>
              </a:solidFill>
            </a:endParaRPr>
          </a:p>
          <a:p>
            <a:pPr indent="-317500" lvl="0" marL="457200" rtl="0" algn="l">
              <a:spcBef>
                <a:spcPts val="0"/>
              </a:spcBef>
              <a:spcAft>
                <a:spcPts val="0"/>
              </a:spcAft>
              <a:buClr>
                <a:schemeClr val="dk2"/>
              </a:buClr>
              <a:buSzPts val="1400"/>
              <a:buChar char="●"/>
            </a:pPr>
            <a:r>
              <a:rPr lang="en"/>
              <a:t>Despite being red, Mars is a cold place</a:t>
            </a:r>
            <a:endParaRPr>
              <a:solidFill>
                <a:schemeClr val="lt1"/>
              </a:solidFill>
            </a:endParaRPr>
          </a:p>
          <a:p>
            <a:pPr indent="-317500" lvl="0" marL="457200" rtl="0" algn="l">
              <a:spcBef>
                <a:spcPts val="0"/>
              </a:spcBef>
              <a:spcAft>
                <a:spcPts val="0"/>
              </a:spcAft>
              <a:buClr>
                <a:schemeClr val="dk2"/>
              </a:buClr>
              <a:buSzPts val="1400"/>
              <a:buChar char="●"/>
            </a:pPr>
            <a:r>
              <a:rPr lang="en"/>
              <a:t>Jupiter is the biggest planet in the Solar System</a:t>
            </a:r>
            <a:endParaRPr>
              <a:solidFill>
                <a:schemeClr val="lt1"/>
              </a:solidFill>
            </a:endParaRPr>
          </a:p>
        </p:txBody>
      </p:sp>
      <p:sp>
        <p:nvSpPr>
          <p:cNvPr id="3678" name="Google Shape;3678;p97"/>
          <p:cNvSpPr/>
          <p:nvPr/>
        </p:nvSpPr>
        <p:spPr>
          <a:xfrm flipH="1">
            <a:off x="7150660" y="2622188"/>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76"/>
                                        </p:tgtEl>
                                        <p:attrNameLst>
                                          <p:attrName>style.visibility</p:attrName>
                                        </p:attrNameLst>
                                      </p:cBhvr>
                                      <p:to>
                                        <p:strVal val="visible"/>
                                      </p:to>
                                    </p:set>
                                    <p:anim calcmode="lin" valueType="num">
                                      <p:cBhvr additive="base">
                                        <p:cTn dur="1000"/>
                                        <p:tgtEl>
                                          <p:spTgt spid="367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677"/>
                                        </p:tgtEl>
                                        <p:attrNameLst>
                                          <p:attrName>style.visibility</p:attrName>
                                        </p:attrNameLst>
                                      </p:cBhvr>
                                      <p:to>
                                        <p:strVal val="visible"/>
                                      </p:to>
                                    </p:set>
                                    <p:animEffect filter="fade" transition="in">
                                      <p:cBhvr>
                                        <p:cTn dur="1000"/>
                                        <p:tgtEl>
                                          <p:spTgt spid="3677"/>
                                        </p:tgtEl>
                                      </p:cBhvr>
                                    </p:animEffect>
                                  </p:childTnLst>
                                </p:cTn>
                              </p:par>
                              <p:par>
                                <p:cTn fill="hold" nodeType="withEffect" presetClass="emph" presetID="8" presetSubtype="0">
                                  <p:stCondLst>
                                    <p:cond delay="0"/>
                                  </p:stCondLst>
                                  <p:childTnLst>
                                    <p:animRot by="-21600000">
                                      <p:cBhvr>
                                        <p:cTn dur="1000" fill="hold"/>
                                        <p:tgtEl>
                                          <p:spTgt spid="367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2" name="Shape 3682"/>
        <p:cNvGrpSpPr/>
        <p:nvPr/>
      </p:nvGrpSpPr>
      <p:grpSpPr>
        <a:xfrm>
          <a:off x="0" y="0"/>
          <a:ext cx="0" cy="0"/>
          <a:chOff x="0" y="0"/>
          <a:chExt cx="0" cy="0"/>
        </a:xfrm>
      </p:grpSpPr>
      <p:pic>
        <p:nvPicPr>
          <p:cNvPr id="3683" name="Google Shape;3683;p98"/>
          <p:cNvPicPr preferRelativeResize="0"/>
          <p:nvPr/>
        </p:nvPicPr>
        <p:blipFill>
          <a:blip r:embed="rId3">
            <a:alphaModFix/>
          </a:blip>
          <a:stretch>
            <a:fillRect/>
          </a:stretch>
        </p:blipFill>
        <p:spPr>
          <a:xfrm>
            <a:off x="0" y="0"/>
            <a:ext cx="9144000" cy="5143500"/>
          </a:xfrm>
          <a:prstGeom prst="rect">
            <a:avLst/>
          </a:prstGeom>
          <a:noFill/>
          <a:ln>
            <a:noFill/>
          </a:ln>
        </p:spPr>
      </p:pic>
      <p:sp>
        <p:nvSpPr>
          <p:cNvPr id="3684" name="Google Shape;3684;p98"/>
          <p:cNvSpPr txBox="1"/>
          <p:nvPr>
            <p:ph type="ctrTitle"/>
          </p:nvPr>
        </p:nvSpPr>
        <p:spPr>
          <a:xfrm>
            <a:off x="1312900" y="1134598"/>
            <a:ext cx="6647100" cy="1695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5800"/>
              <a:t>DATATHON FME 2023</a:t>
            </a:r>
            <a:endParaRPr sz="5800"/>
          </a:p>
          <a:p>
            <a:pPr indent="0" lvl="0" marL="0" rtl="0" algn="ctr">
              <a:spcBef>
                <a:spcPts val="200"/>
              </a:spcBef>
              <a:spcAft>
                <a:spcPts val="200"/>
              </a:spcAft>
              <a:buNone/>
            </a:pPr>
            <a:r>
              <a:rPr lang="en" sz="5050">
                <a:solidFill>
                  <a:schemeClr val="dk2"/>
                </a:solidFill>
              </a:rPr>
              <a:t>END</a:t>
            </a:r>
            <a:endParaRPr sz="5050">
              <a:solidFill>
                <a:schemeClr val="dk2"/>
              </a:solidFill>
            </a:endParaRPr>
          </a:p>
        </p:txBody>
      </p:sp>
      <p:sp>
        <p:nvSpPr>
          <p:cNvPr id="3685" name="Google Shape;3685;p98"/>
          <p:cNvSpPr txBox="1"/>
          <p:nvPr>
            <p:ph idx="1" type="subTitle"/>
          </p:nvPr>
        </p:nvSpPr>
        <p:spPr>
          <a:xfrm>
            <a:off x="1248450" y="3668708"/>
            <a:ext cx="6647100" cy="3780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Clr>
                <a:schemeClr val="dk1"/>
              </a:buClr>
              <a:buSzPts val="1100"/>
              <a:buFont typeface="Arial"/>
              <a:buNone/>
            </a:pPr>
            <a:r>
              <a:rPr lang="en"/>
              <a:t>Here is where the presentation ends</a:t>
            </a:r>
            <a:endParaRPr/>
          </a:p>
        </p:txBody>
      </p:sp>
      <p:cxnSp>
        <p:nvCxnSpPr>
          <p:cNvPr id="3686" name="Google Shape;3686;p98"/>
          <p:cNvCxnSpPr/>
          <p:nvPr/>
        </p:nvCxnSpPr>
        <p:spPr>
          <a:xfrm>
            <a:off x="1863825" y="3479700"/>
            <a:ext cx="5416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684"/>
                                        </p:tgtEl>
                                        <p:attrNameLst>
                                          <p:attrName>style.visibility</p:attrName>
                                        </p:attrNameLst>
                                      </p:cBhvr>
                                      <p:to>
                                        <p:strVal val="visible"/>
                                      </p:to>
                                    </p:set>
                                    <p:anim calcmode="lin" valueType="num">
                                      <p:cBhvr additive="base">
                                        <p:cTn dur="1000"/>
                                        <p:tgtEl>
                                          <p:spTgt spid="368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686"/>
                                        </p:tgtEl>
                                        <p:attrNameLst>
                                          <p:attrName>style.visibility</p:attrName>
                                        </p:attrNameLst>
                                      </p:cBhvr>
                                      <p:to>
                                        <p:strVal val="visible"/>
                                      </p:to>
                                    </p:set>
                                    <p:anim calcmode="lin" valueType="num">
                                      <p:cBhvr additive="base">
                                        <p:cTn dur="1000"/>
                                        <p:tgtEl>
                                          <p:spTgt spid="368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685"/>
                                        </p:tgtEl>
                                        <p:attrNameLst>
                                          <p:attrName>style.visibility</p:attrName>
                                        </p:attrNameLst>
                                      </p:cBhvr>
                                      <p:to>
                                        <p:strVal val="visible"/>
                                      </p:to>
                                    </p:set>
                                    <p:animEffect filter="fade" transition="in">
                                      <p:cBhvr>
                                        <p:cTn dur="1000"/>
                                        <p:tgtEl>
                                          <p:spTgt spid="36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0" name="Shape 3690"/>
        <p:cNvGrpSpPr/>
        <p:nvPr/>
      </p:nvGrpSpPr>
      <p:grpSpPr>
        <a:xfrm>
          <a:off x="0" y="0"/>
          <a:ext cx="0" cy="0"/>
          <a:chOff x="0" y="0"/>
          <a:chExt cx="0" cy="0"/>
        </a:xfrm>
      </p:grpSpPr>
      <p:sp>
        <p:nvSpPr>
          <p:cNvPr id="3691" name="Google Shape;3691;p99"/>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LOCATIONS</a:t>
            </a:r>
            <a:endParaRPr/>
          </a:p>
        </p:txBody>
      </p:sp>
      <p:grpSp>
        <p:nvGrpSpPr>
          <p:cNvPr id="3692" name="Google Shape;3692;p99"/>
          <p:cNvGrpSpPr/>
          <p:nvPr/>
        </p:nvGrpSpPr>
        <p:grpSpPr>
          <a:xfrm>
            <a:off x="3593851" y="1654926"/>
            <a:ext cx="4631841" cy="2354952"/>
            <a:chOff x="238125" y="1038125"/>
            <a:chExt cx="7146800" cy="3633625"/>
          </a:xfrm>
        </p:grpSpPr>
        <p:sp>
          <p:nvSpPr>
            <p:cNvPr id="3693" name="Google Shape;3693;p9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9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9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9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9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9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9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9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9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9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9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9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9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9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9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9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9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9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9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9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9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9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9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9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9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9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9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9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9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9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9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9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9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9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9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9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9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9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9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9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9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9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9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9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9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9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9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9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9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9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9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9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9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9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9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9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9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9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9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9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9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9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9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9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9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9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9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9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9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9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9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9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9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9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9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9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9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9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9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9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9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9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9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9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9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9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9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9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9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9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9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9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9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9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9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9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9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9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9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9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9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9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9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9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9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9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9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9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9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9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9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9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9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9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9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9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9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9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9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9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9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9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9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9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9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9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9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9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9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9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9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9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9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9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9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9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9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9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9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9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9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9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9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9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9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9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9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9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9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9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9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9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9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9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9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9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9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9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9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9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9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9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9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9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9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9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9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9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9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9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9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9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9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9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9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9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9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9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9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9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9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9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9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9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9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9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9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9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9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9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9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9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9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9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9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9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9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9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9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9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9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9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9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9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9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9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9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9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9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9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9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9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9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9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9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9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9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9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9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9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9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9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9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9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9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9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9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9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9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9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9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9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9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9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9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9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9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9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9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9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9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9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9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9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9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9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9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9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9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9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9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9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9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9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9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9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9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9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9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9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9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9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9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9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9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9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9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9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9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9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9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9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9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9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9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9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9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9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9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9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9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9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9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9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9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9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9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9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9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9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9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9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9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9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9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9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9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9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9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9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9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9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9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9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9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9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9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9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9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9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9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9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9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9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9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9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9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9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9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9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9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9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9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9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9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9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9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9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9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9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9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9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9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9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9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9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9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9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9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9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9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9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9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9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9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9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9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9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9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9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9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9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9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9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9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9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9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9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9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9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9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9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9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9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9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9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9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9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9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9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9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9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9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9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9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9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9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9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9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9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9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9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9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9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9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9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9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9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9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9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9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9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9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9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9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9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9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9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9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9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9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9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9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9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9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9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9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9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9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9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9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9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9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9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9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9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9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9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9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9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9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9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9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9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9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9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9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9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9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9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9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9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9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9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9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9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9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9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9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9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9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9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9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9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9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9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9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9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9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9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9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9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9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9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9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9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9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9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9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9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9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9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9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9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9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9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9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9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9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9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9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9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9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9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9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9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9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9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9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9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9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9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9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9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9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9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9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9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9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9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9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9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9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9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9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9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9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9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9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9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9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9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9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9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9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9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9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9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9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9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9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9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9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9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9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9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9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9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9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9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9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9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9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9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9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9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9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9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9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9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9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9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9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9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9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9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9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9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9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9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9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9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9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9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9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9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9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9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9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9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9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9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9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9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9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9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9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9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9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9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9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9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9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9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9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9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9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9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9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9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9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9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9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9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9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9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9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9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9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9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9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9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9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9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9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9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9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9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9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9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9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9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9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9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9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9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9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9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9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9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9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9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9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9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9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9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9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9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9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9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9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9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9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9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9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9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9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9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9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9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9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9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9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9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9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9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9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9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9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9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9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9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9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9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9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9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9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9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9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9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9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9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9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9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9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9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9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9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9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9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9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9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9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9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9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9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9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9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9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9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9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9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9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9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9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9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9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9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9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9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9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9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9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9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9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9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9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9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9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9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9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9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9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9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9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9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9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9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9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9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9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9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9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9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9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9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9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9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9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9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9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9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9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9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9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9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9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9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9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9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9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9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9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9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9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9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9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9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9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9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9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9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9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9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9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9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9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9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9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9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9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9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9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9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9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9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9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9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9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9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9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9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9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9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9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9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9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9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9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9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9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9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9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9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9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9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9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9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9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9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9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9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9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9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9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9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9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9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9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9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9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9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9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9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9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9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9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9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9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9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9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9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9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9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9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9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9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9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9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9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9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9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9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9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9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9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9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9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9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9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9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9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9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9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9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9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9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9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9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9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9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9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9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9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9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9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9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9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9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9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9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9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9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9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9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9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9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9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9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9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9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9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9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9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9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9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9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9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9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9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9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9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9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9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9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9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9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9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9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9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9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9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9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9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9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9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9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9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9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9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9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9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9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9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9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9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9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9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9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9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9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9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9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9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9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9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9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9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9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9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9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9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9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9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9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9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9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9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9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9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9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9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9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9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9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9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9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9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9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9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9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9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9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9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9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9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9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9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9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9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9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9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9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9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9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9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9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9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9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9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9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9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9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9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9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9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9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9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9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9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9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9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9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9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9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9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9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9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9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9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9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9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9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9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9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9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9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9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9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9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9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9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9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9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9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9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9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9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9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9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9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9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9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9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9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9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9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9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9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9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9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9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9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9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9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9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9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9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9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9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9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9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9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9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9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9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9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9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9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9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9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9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9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9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9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9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9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9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9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9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9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9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9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9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9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9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9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9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9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9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9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9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9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9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9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9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9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9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9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9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9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9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9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9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9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9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9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9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9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9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9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9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9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9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9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9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9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9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9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9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9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9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9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9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9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9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9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9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9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9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9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9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9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9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9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9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9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9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9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9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9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9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9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9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9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9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9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9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9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9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9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9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9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9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9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9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9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9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9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9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9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9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9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9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9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9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9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9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9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9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9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9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9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9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9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9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9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9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9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9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9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9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9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9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9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9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9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9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9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9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9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9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9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9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9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9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9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9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9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9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9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9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9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9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9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9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9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9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9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9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9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9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9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9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9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9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9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9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9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9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9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9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9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9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9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9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9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9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9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9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9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9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9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9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9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9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9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9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9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9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9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9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9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9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9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9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9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9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9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9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9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9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9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9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9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9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9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9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9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9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9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9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9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9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9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9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9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9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9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9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9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9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9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9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9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9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9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9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9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9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9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9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9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9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9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9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9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9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9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9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9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9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9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9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9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9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9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9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9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9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9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9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9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9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9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9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9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9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9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9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9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9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9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9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9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9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9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9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9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9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9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9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9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9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9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9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9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9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9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9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9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9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9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9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9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9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9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9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9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9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9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9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9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9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9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9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9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9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9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9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9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9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9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9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9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9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9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9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9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9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9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9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9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9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9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9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9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9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9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9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9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9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9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9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9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9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9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9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9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9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9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9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9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9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9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9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9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9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9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9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9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9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9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9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9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9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9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9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9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9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9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9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9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9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9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9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9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9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9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9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9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9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9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9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9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9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9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9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9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9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9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9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9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9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9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9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9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9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9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9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9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9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9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9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9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9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9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5" name="Google Shape;5265;p99"/>
          <p:cNvSpPr txBox="1"/>
          <p:nvPr/>
        </p:nvSpPr>
        <p:spPr>
          <a:xfrm>
            <a:off x="997475" y="4009875"/>
            <a:ext cx="1978200" cy="582300"/>
          </a:xfrm>
          <a:prstGeom prst="rect">
            <a:avLst/>
          </a:prstGeom>
          <a:noFill/>
          <a:ln>
            <a:noFill/>
          </a:ln>
        </p:spPr>
        <p:txBody>
          <a:bodyPr anchorCtr="0" anchor="t" bIns="91425" lIns="91425" spcFirstLastPara="1" rIns="91425" wrap="square" tIns="0">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Despite being red, Mars is a cold place</a:t>
            </a:r>
            <a:endParaRPr>
              <a:solidFill>
                <a:schemeClr val="lt1"/>
              </a:solidFill>
              <a:latin typeface="Bai Jamjuree"/>
              <a:ea typeface="Bai Jamjuree"/>
              <a:cs typeface="Bai Jamjuree"/>
              <a:sym typeface="Bai Jamjuree"/>
            </a:endParaRPr>
          </a:p>
        </p:txBody>
      </p:sp>
      <p:sp>
        <p:nvSpPr>
          <p:cNvPr id="5266" name="Google Shape;5266;p99"/>
          <p:cNvSpPr txBox="1"/>
          <p:nvPr/>
        </p:nvSpPr>
        <p:spPr>
          <a:xfrm>
            <a:off x="997481" y="1225775"/>
            <a:ext cx="1978200" cy="4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dk2"/>
                </a:solidFill>
                <a:latin typeface="Aldrich"/>
                <a:ea typeface="Aldrich"/>
                <a:cs typeface="Aldrich"/>
                <a:sym typeface="Aldrich"/>
              </a:rPr>
              <a:t>Jupiter</a:t>
            </a:r>
            <a:endParaRPr sz="2100">
              <a:solidFill>
                <a:schemeClr val="dk2"/>
              </a:solidFill>
              <a:latin typeface="Aldrich"/>
              <a:ea typeface="Aldrich"/>
              <a:cs typeface="Aldrich"/>
              <a:sym typeface="Aldrich"/>
            </a:endParaRPr>
          </a:p>
        </p:txBody>
      </p:sp>
      <p:sp>
        <p:nvSpPr>
          <p:cNvPr id="5267" name="Google Shape;5267;p99"/>
          <p:cNvSpPr txBox="1"/>
          <p:nvPr/>
        </p:nvSpPr>
        <p:spPr>
          <a:xfrm>
            <a:off x="997481" y="1687767"/>
            <a:ext cx="1978200" cy="582300"/>
          </a:xfrm>
          <a:prstGeom prst="rect">
            <a:avLst/>
          </a:prstGeom>
          <a:noFill/>
          <a:ln>
            <a:noFill/>
          </a:ln>
        </p:spPr>
        <p:txBody>
          <a:bodyPr anchorCtr="0" anchor="ctr" bIns="91425" lIns="91425" spcFirstLastPara="1" rIns="91425" wrap="square" tIns="0">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It’s the biggest planet in the Solar System</a:t>
            </a:r>
            <a:endParaRPr>
              <a:solidFill>
                <a:schemeClr val="lt1"/>
              </a:solidFill>
              <a:latin typeface="Bai Jamjuree"/>
              <a:ea typeface="Bai Jamjuree"/>
              <a:cs typeface="Bai Jamjuree"/>
              <a:sym typeface="Bai Jamjuree"/>
            </a:endParaRPr>
          </a:p>
        </p:txBody>
      </p:sp>
      <p:sp>
        <p:nvSpPr>
          <p:cNvPr id="5268" name="Google Shape;5268;p99"/>
          <p:cNvSpPr txBox="1"/>
          <p:nvPr/>
        </p:nvSpPr>
        <p:spPr>
          <a:xfrm>
            <a:off x="997475" y="3547879"/>
            <a:ext cx="1978200" cy="4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dk2"/>
                </a:solidFill>
                <a:latin typeface="Aldrich"/>
                <a:ea typeface="Aldrich"/>
                <a:cs typeface="Aldrich"/>
                <a:sym typeface="Aldrich"/>
              </a:rPr>
              <a:t>Mars</a:t>
            </a:r>
            <a:endParaRPr sz="2100">
              <a:solidFill>
                <a:schemeClr val="dk2"/>
              </a:solidFill>
              <a:latin typeface="Aldrich"/>
              <a:ea typeface="Aldrich"/>
              <a:cs typeface="Aldrich"/>
              <a:sym typeface="Aldrich"/>
            </a:endParaRPr>
          </a:p>
        </p:txBody>
      </p:sp>
      <p:sp>
        <p:nvSpPr>
          <p:cNvPr id="5269" name="Google Shape;5269;p99"/>
          <p:cNvSpPr txBox="1"/>
          <p:nvPr/>
        </p:nvSpPr>
        <p:spPr>
          <a:xfrm>
            <a:off x="997481" y="2386827"/>
            <a:ext cx="1978200" cy="46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solidFill>
                  <a:schemeClr val="dk2"/>
                </a:solidFill>
                <a:latin typeface="Aldrich"/>
                <a:ea typeface="Aldrich"/>
                <a:cs typeface="Aldrich"/>
                <a:sym typeface="Aldrich"/>
              </a:rPr>
              <a:t>Saturn</a:t>
            </a:r>
            <a:endParaRPr sz="2100">
              <a:solidFill>
                <a:schemeClr val="dk2"/>
              </a:solidFill>
              <a:latin typeface="Aldrich"/>
              <a:ea typeface="Aldrich"/>
              <a:cs typeface="Aldrich"/>
              <a:sym typeface="Aldrich"/>
            </a:endParaRPr>
          </a:p>
        </p:txBody>
      </p:sp>
      <p:sp>
        <p:nvSpPr>
          <p:cNvPr id="5270" name="Google Shape;5270;p99"/>
          <p:cNvSpPr txBox="1"/>
          <p:nvPr/>
        </p:nvSpPr>
        <p:spPr>
          <a:xfrm>
            <a:off x="997481" y="2848821"/>
            <a:ext cx="1978200" cy="582300"/>
          </a:xfrm>
          <a:prstGeom prst="rect">
            <a:avLst/>
          </a:prstGeom>
          <a:noFill/>
          <a:ln>
            <a:noFill/>
          </a:ln>
        </p:spPr>
        <p:txBody>
          <a:bodyPr anchorCtr="0" anchor="ctr" bIns="91425" lIns="91425" spcFirstLastPara="1" rIns="91425" wrap="square" tIns="0">
            <a:noAutofit/>
          </a:bodyPr>
          <a:lstStyle/>
          <a:p>
            <a:pPr indent="0" lvl="0" marL="0" rtl="0" algn="l">
              <a:spcBef>
                <a:spcPts val="0"/>
              </a:spcBef>
              <a:spcAft>
                <a:spcPts val="0"/>
              </a:spcAft>
              <a:buNone/>
            </a:pPr>
            <a:r>
              <a:rPr lang="en">
                <a:solidFill>
                  <a:schemeClr val="lt1"/>
                </a:solidFill>
                <a:latin typeface="Bai Jamjuree"/>
                <a:ea typeface="Bai Jamjuree"/>
                <a:cs typeface="Bai Jamjuree"/>
                <a:sym typeface="Bai Jamjuree"/>
              </a:rPr>
              <a:t>Saturn is a gas giant and has several rings</a:t>
            </a:r>
            <a:endParaRPr>
              <a:solidFill>
                <a:schemeClr val="lt1"/>
              </a:solidFill>
              <a:latin typeface="Bai Jamjuree"/>
              <a:ea typeface="Bai Jamjuree"/>
              <a:cs typeface="Bai Jamjuree"/>
              <a:sym typeface="Bai Jamjuree"/>
            </a:endParaRPr>
          </a:p>
        </p:txBody>
      </p:sp>
      <p:cxnSp>
        <p:nvCxnSpPr>
          <p:cNvPr id="5271" name="Google Shape;5271;p99"/>
          <p:cNvCxnSpPr/>
          <p:nvPr/>
        </p:nvCxnSpPr>
        <p:spPr>
          <a:xfrm>
            <a:off x="2551256" y="1456775"/>
            <a:ext cx="1852500" cy="775200"/>
          </a:xfrm>
          <a:prstGeom prst="bentConnector3">
            <a:avLst>
              <a:gd fmla="val 43943" name="adj1"/>
            </a:avLst>
          </a:prstGeom>
          <a:noFill/>
          <a:ln cap="flat" cmpd="sng" w="9525">
            <a:solidFill>
              <a:schemeClr val="lt1"/>
            </a:solidFill>
            <a:prstDash val="solid"/>
            <a:round/>
            <a:headEnd len="med" w="med" type="none"/>
            <a:tailEnd len="med" w="med" type="oval"/>
          </a:ln>
        </p:spPr>
      </p:cxnSp>
      <p:cxnSp>
        <p:nvCxnSpPr>
          <p:cNvPr id="5272" name="Google Shape;5272;p99"/>
          <p:cNvCxnSpPr/>
          <p:nvPr/>
        </p:nvCxnSpPr>
        <p:spPr>
          <a:xfrm flipH="1" rot="10800000">
            <a:off x="2551256" y="2295025"/>
            <a:ext cx="3186000" cy="322800"/>
          </a:xfrm>
          <a:prstGeom prst="bentConnector3">
            <a:avLst>
              <a:gd fmla="val 80397" name="adj1"/>
            </a:avLst>
          </a:prstGeom>
          <a:noFill/>
          <a:ln cap="flat" cmpd="sng" w="9525">
            <a:solidFill>
              <a:schemeClr val="lt1"/>
            </a:solidFill>
            <a:prstDash val="solid"/>
            <a:round/>
            <a:headEnd len="med" w="med" type="none"/>
            <a:tailEnd len="med" w="med" type="oval"/>
          </a:ln>
        </p:spPr>
      </p:cxnSp>
      <p:cxnSp>
        <p:nvCxnSpPr>
          <p:cNvPr id="5273" name="Google Shape;5273;p99"/>
          <p:cNvCxnSpPr/>
          <p:nvPr/>
        </p:nvCxnSpPr>
        <p:spPr>
          <a:xfrm flipH="1" rot="10800000">
            <a:off x="2551249" y="3277575"/>
            <a:ext cx="2335800" cy="501300"/>
          </a:xfrm>
          <a:prstGeom prst="bentConnector3">
            <a:avLst>
              <a:gd fmla="val 50000" name="adj1"/>
            </a:avLst>
          </a:prstGeom>
          <a:noFill/>
          <a:ln cap="flat" cmpd="sng" w="9525">
            <a:solidFill>
              <a:schemeClr val="lt1"/>
            </a:solidFill>
            <a:prstDash val="solid"/>
            <a:round/>
            <a:headEnd len="med" w="med" type="none"/>
            <a:tailEnd len="med" w="med" type="oval"/>
          </a:ln>
        </p:spPr>
      </p:cxnSp>
      <p:grpSp>
        <p:nvGrpSpPr>
          <p:cNvPr id="5274" name="Google Shape;5274;p99"/>
          <p:cNvGrpSpPr/>
          <p:nvPr/>
        </p:nvGrpSpPr>
        <p:grpSpPr>
          <a:xfrm flipH="1">
            <a:off x="9148986" y="905775"/>
            <a:ext cx="357454" cy="956304"/>
            <a:chOff x="357713" y="600975"/>
            <a:chExt cx="357454" cy="956304"/>
          </a:xfrm>
        </p:grpSpPr>
        <p:sp>
          <p:nvSpPr>
            <p:cNvPr id="5275" name="Google Shape;5275;p99"/>
            <p:cNvSpPr/>
            <p:nvPr/>
          </p:nvSpPr>
          <p:spPr>
            <a:xfrm>
              <a:off x="357713" y="600975"/>
              <a:ext cx="357454" cy="357454"/>
            </a:xfrm>
            <a:custGeom>
              <a:rect b="b" l="l" r="r" t="t"/>
              <a:pathLst>
                <a:path extrusionOk="0" fill="none" h="6539" w="6539">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99"/>
            <p:cNvSpPr/>
            <p:nvPr/>
          </p:nvSpPr>
          <p:spPr>
            <a:xfrm>
              <a:off x="374549" y="819196"/>
              <a:ext cx="324765" cy="324765"/>
            </a:xfrm>
            <a:custGeom>
              <a:rect b="b" l="l" r="r" t="t"/>
              <a:pathLst>
                <a:path extrusionOk="0" fill="none" h="5941" w="5941">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99"/>
            <p:cNvSpPr/>
            <p:nvPr/>
          </p:nvSpPr>
          <p:spPr>
            <a:xfrm>
              <a:off x="357713" y="997347"/>
              <a:ext cx="357454" cy="357509"/>
            </a:xfrm>
            <a:custGeom>
              <a:rect b="b" l="l" r="r" t="t"/>
              <a:pathLst>
                <a:path extrusionOk="0" fill="none" h="6540" w="6539">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99"/>
            <p:cNvSpPr/>
            <p:nvPr/>
          </p:nvSpPr>
          <p:spPr>
            <a:xfrm>
              <a:off x="358751" y="1200863"/>
              <a:ext cx="356416" cy="356416"/>
            </a:xfrm>
            <a:custGeom>
              <a:rect b="b" l="l" r="r" t="t"/>
              <a:pathLst>
                <a:path extrusionOk="0" fill="none" h="6520" w="652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99"/>
          <p:cNvGrpSpPr/>
          <p:nvPr/>
        </p:nvGrpSpPr>
        <p:grpSpPr>
          <a:xfrm>
            <a:off x="4340838" y="687546"/>
            <a:ext cx="793256" cy="182899"/>
            <a:chOff x="2685575" y="2835950"/>
            <a:chExt cx="433000" cy="99825"/>
          </a:xfrm>
        </p:grpSpPr>
        <p:sp>
          <p:nvSpPr>
            <p:cNvPr id="5280" name="Google Shape;5280;p99"/>
            <p:cNvSpPr/>
            <p:nvPr/>
          </p:nvSpPr>
          <p:spPr>
            <a:xfrm>
              <a:off x="3032250"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99"/>
            <p:cNvSpPr/>
            <p:nvPr/>
          </p:nvSpPr>
          <p:spPr>
            <a:xfrm>
              <a:off x="2917000" y="2835950"/>
              <a:ext cx="85850" cy="99825"/>
            </a:xfrm>
            <a:custGeom>
              <a:rect b="b" l="l" r="r" t="t"/>
              <a:pathLst>
                <a:path extrusionOk="0" h="3993" w="3434">
                  <a:moveTo>
                    <a:pt x="3434" y="0"/>
                  </a:moveTo>
                  <a:lnTo>
                    <a:pt x="1" y="2006"/>
                  </a:lnTo>
                  <a:lnTo>
                    <a:pt x="3434" y="3993"/>
                  </a:lnTo>
                  <a:lnTo>
                    <a:pt x="3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99"/>
            <p:cNvSpPr/>
            <p:nvPr/>
          </p:nvSpPr>
          <p:spPr>
            <a:xfrm>
              <a:off x="2801300" y="2835950"/>
              <a:ext cx="86325" cy="99825"/>
            </a:xfrm>
            <a:custGeom>
              <a:rect b="b" l="l" r="r" t="t"/>
              <a:pathLst>
                <a:path extrusionOk="0" h="3993" w="3453">
                  <a:moveTo>
                    <a:pt x="3452" y="0"/>
                  </a:moveTo>
                  <a:lnTo>
                    <a:pt x="0" y="2006"/>
                  </a:lnTo>
                  <a:lnTo>
                    <a:pt x="3452" y="3993"/>
                  </a:lnTo>
                  <a:lnTo>
                    <a:pt x="34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99"/>
            <p:cNvSpPr/>
            <p:nvPr/>
          </p:nvSpPr>
          <p:spPr>
            <a:xfrm>
              <a:off x="2685575" y="2835950"/>
              <a:ext cx="86325" cy="99825"/>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99"/>
          <p:cNvGrpSpPr/>
          <p:nvPr/>
        </p:nvGrpSpPr>
        <p:grpSpPr>
          <a:xfrm flipH="1">
            <a:off x="6435113" y="-1010428"/>
            <a:ext cx="2019176" cy="2019176"/>
            <a:chOff x="1943325" y="-220375"/>
            <a:chExt cx="1298672" cy="1298672"/>
          </a:xfrm>
        </p:grpSpPr>
        <p:sp>
          <p:nvSpPr>
            <p:cNvPr id="5285" name="Google Shape;5285;p99"/>
            <p:cNvSpPr/>
            <p:nvPr/>
          </p:nvSpPr>
          <p:spPr>
            <a:xfrm>
              <a:off x="2582255" y="-220375"/>
              <a:ext cx="49" cy="460871"/>
            </a:xfrm>
            <a:custGeom>
              <a:rect b="b" l="l" r="r" t="t"/>
              <a:pathLst>
                <a:path extrusionOk="0" fill="none" h="9432" w="1">
                  <a:moveTo>
                    <a:pt x="0" y="0"/>
                  </a:moveTo>
                  <a:lnTo>
                    <a:pt x="0" y="943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99"/>
            <p:cNvSpPr/>
            <p:nvPr/>
          </p:nvSpPr>
          <p:spPr>
            <a:xfrm>
              <a:off x="2414509" y="-195895"/>
              <a:ext cx="118785" cy="444844"/>
            </a:xfrm>
            <a:custGeom>
              <a:rect b="b" l="l" r="r" t="t"/>
              <a:pathLst>
                <a:path extrusionOk="0" fill="none" h="9104" w="2431">
                  <a:moveTo>
                    <a:pt x="0" y="1"/>
                  </a:moveTo>
                  <a:lnTo>
                    <a:pt x="2431"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99"/>
            <p:cNvSpPr/>
            <p:nvPr/>
          </p:nvSpPr>
          <p:spPr>
            <a:xfrm>
              <a:off x="2259027" y="-128024"/>
              <a:ext cx="229996" cy="398669"/>
            </a:xfrm>
            <a:custGeom>
              <a:rect b="b" l="l" r="r" t="t"/>
              <a:pathLst>
                <a:path extrusionOk="0" fill="none" h="8159" w="4707">
                  <a:moveTo>
                    <a:pt x="0" y="0"/>
                  </a:moveTo>
                  <a:lnTo>
                    <a:pt x="4706" y="815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99"/>
            <p:cNvSpPr/>
            <p:nvPr/>
          </p:nvSpPr>
          <p:spPr>
            <a:xfrm>
              <a:off x="2126121" y="-22481"/>
              <a:ext cx="325180" cy="325180"/>
            </a:xfrm>
            <a:custGeom>
              <a:rect b="b" l="l" r="r" t="t"/>
              <a:pathLst>
                <a:path extrusionOk="0" fill="none" h="6655" w="6655">
                  <a:moveTo>
                    <a:pt x="1" y="0"/>
                  </a:moveTo>
                  <a:lnTo>
                    <a:pt x="6655" y="66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99"/>
            <p:cNvSpPr/>
            <p:nvPr/>
          </p:nvSpPr>
          <p:spPr>
            <a:xfrm>
              <a:off x="2025317" y="113211"/>
              <a:ext cx="398669" cy="230924"/>
            </a:xfrm>
            <a:custGeom>
              <a:rect b="b" l="l" r="r" t="t"/>
              <a:pathLst>
                <a:path extrusionOk="0" fill="none" h="4726" w="8159">
                  <a:moveTo>
                    <a:pt x="0" y="1"/>
                  </a:moveTo>
                  <a:lnTo>
                    <a:pt x="8158"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99"/>
            <p:cNvSpPr/>
            <p:nvPr/>
          </p:nvSpPr>
          <p:spPr>
            <a:xfrm>
              <a:off x="1963114" y="270598"/>
              <a:ext cx="444844" cy="119713"/>
            </a:xfrm>
            <a:custGeom>
              <a:rect b="b" l="l" r="r" t="t"/>
              <a:pathLst>
                <a:path extrusionOk="0" fill="none" h="2450" w="9104">
                  <a:moveTo>
                    <a:pt x="0" y="0"/>
                  </a:moveTo>
                  <a:lnTo>
                    <a:pt x="9103"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99"/>
            <p:cNvSpPr/>
            <p:nvPr/>
          </p:nvSpPr>
          <p:spPr>
            <a:xfrm>
              <a:off x="1943325" y="439273"/>
              <a:ext cx="460871" cy="49"/>
            </a:xfrm>
            <a:custGeom>
              <a:rect b="b" l="l" r="r" t="t"/>
              <a:pathLst>
                <a:path extrusionOk="0" fill="none" h="1" w="9432">
                  <a:moveTo>
                    <a:pt x="0" y="1"/>
                  </a:moveTo>
                  <a:lnTo>
                    <a:pt x="9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99"/>
            <p:cNvSpPr/>
            <p:nvPr/>
          </p:nvSpPr>
          <p:spPr>
            <a:xfrm>
              <a:off x="1967805" y="487354"/>
              <a:ext cx="445821" cy="119713"/>
            </a:xfrm>
            <a:custGeom>
              <a:rect b="b" l="l" r="r" t="t"/>
              <a:pathLst>
                <a:path extrusionOk="0" fill="none" h="2450" w="9124">
                  <a:moveTo>
                    <a:pt x="1" y="2450"/>
                  </a:moveTo>
                  <a:lnTo>
                    <a:pt x="912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99"/>
            <p:cNvSpPr/>
            <p:nvPr/>
          </p:nvSpPr>
          <p:spPr>
            <a:xfrm>
              <a:off x="2035676" y="532600"/>
              <a:ext cx="398669" cy="229996"/>
            </a:xfrm>
            <a:custGeom>
              <a:rect b="b" l="l" r="r" t="t"/>
              <a:pathLst>
                <a:path extrusionOk="0" fill="none" h="4707" w="8159">
                  <a:moveTo>
                    <a:pt x="0" y="4706"/>
                  </a:moveTo>
                  <a:lnTo>
                    <a:pt x="815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99"/>
            <p:cNvSpPr/>
            <p:nvPr/>
          </p:nvSpPr>
          <p:spPr>
            <a:xfrm>
              <a:off x="2141219" y="569345"/>
              <a:ext cx="326108" cy="326108"/>
            </a:xfrm>
            <a:custGeom>
              <a:rect b="b" l="l" r="r" t="t"/>
              <a:pathLst>
                <a:path extrusionOk="0" fill="none" h="6674" w="6674">
                  <a:moveTo>
                    <a:pt x="0" y="6674"/>
                  </a:moveTo>
                  <a:lnTo>
                    <a:pt x="6673"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99"/>
            <p:cNvSpPr/>
            <p:nvPr/>
          </p:nvSpPr>
          <p:spPr>
            <a:xfrm>
              <a:off x="2277840" y="597588"/>
              <a:ext cx="229996" cy="398718"/>
            </a:xfrm>
            <a:custGeom>
              <a:rect b="b" l="l" r="r" t="t"/>
              <a:pathLst>
                <a:path extrusionOk="0" fill="none" h="8160" w="4707">
                  <a:moveTo>
                    <a:pt x="1" y="8159"/>
                  </a:moveTo>
                  <a:lnTo>
                    <a:pt x="470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99"/>
            <p:cNvSpPr/>
            <p:nvPr/>
          </p:nvSpPr>
          <p:spPr>
            <a:xfrm>
              <a:off x="2435227" y="613615"/>
              <a:ext cx="118785" cy="444893"/>
            </a:xfrm>
            <a:custGeom>
              <a:rect b="b" l="l" r="r" t="t"/>
              <a:pathLst>
                <a:path extrusionOk="0" fill="none" h="9105" w="2431">
                  <a:moveTo>
                    <a:pt x="1" y="9104"/>
                  </a:moveTo>
                  <a:lnTo>
                    <a:pt x="243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99"/>
            <p:cNvSpPr/>
            <p:nvPr/>
          </p:nvSpPr>
          <p:spPr>
            <a:xfrm>
              <a:off x="2602973" y="617377"/>
              <a:ext cx="49" cy="460920"/>
            </a:xfrm>
            <a:custGeom>
              <a:rect b="b" l="l" r="r" t="t"/>
              <a:pathLst>
                <a:path extrusionOk="0" fill="none" h="9433" w="1">
                  <a:moveTo>
                    <a:pt x="1" y="9432"/>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99"/>
            <p:cNvSpPr/>
            <p:nvPr/>
          </p:nvSpPr>
          <p:spPr>
            <a:xfrm>
              <a:off x="2651982" y="607996"/>
              <a:ext cx="118785" cy="444844"/>
            </a:xfrm>
            <a:custGeom>
              <a:rect b="b" l="l" r="r" t="t"/>
              <a:pathLst>
                <a:path extrusionOk="0" fill="none" h="9104" w="2431">
                  <a:moveTo>
                    <a:pt x="2431" y="91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99"/>
            <p:cNvSpPr/>
            <p:nvPr/>
          </p:nvSpPr>
          <p:spPr>
            <a:xfrm>
              <a:off x="2696300" y="586301"/>
              <a:ext cx="229996" cy="398669"/>
            </a:xfrm>
            <a:custGeom>
              <a:rect b="b" l="l" r="r" t="t"/>
              <a:pathLst>
                <a:path extrusionOk="0" fill="none" h="8159" w="4707">
                  <a:moveTo>
                    <a:pt x="4706" y="8159"/>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99"/>
            <p:cNvSpPr/>
            <p:nvPr/>
          </p:nvSpPr>
          <p:spPr>
            <a:xfrm>
              <a:off x="2733974" y="554247"/>
              <a:ext cx="325180" cy="326108"/>
            </a:xfrm>
            <a:custGeom>
              <a:rect b="b" l="l" r="r" t="t"/>
              <a:pathLst>
                <a:path extrusionOk="0" fill="none" h="6674" w="6655">
                  <a:moveTo>
                    <a:pt x="6655" y="66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99"/>
            <p:cNvSpPr/>
            <p:nvPr/>
          </p:nvSpPr>
          <p:spPr>
            <a:xfrm>
              <a:off x="2761288" y="513739"/>
              <a:ext cx="398718" cy="229996"/>
            </a:xfrm>
            <a:custGeom>
              <a:rect b="b" l="l" r="r" t="t"/>
              <a:pathLst>
                <a:path extrusionOk="0" fill="none" h="4707" w="8160">
                  <a:moveTo>
                    <a:pt x="8159" y="4706"/>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99"/>
            <p:cNvSpPr/>
            <p:nvPr/>
          </p:nvSpPr>
          <p:spPr>
            <a:xfrm>
              <a:off x="2777315" y="466636"/>
              <a:ext cx="444893" cy="119713"/>
            </a:xfrm>
            <a:custGeom>
              <a:rect b="b" l="l" r="r" t="t"/>
              <a:pathLst>
                <a:path extrusionOk="0" fill="none" h="2450" w="9105">
                  <a:moveTo>
                    <a:pt x="9104" y="2449"/>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99"/>
            <p:cNvSpPr/>
            <p:nvPr/>
          </p:nvSpPr>
          <p:spPr>
            <a:xfrm>
              <a:off x="2781077" y="417626"/>
              <a:ext cx="460920" cy="49"/>
            </a:xfrm>
            <a:custGeom>
              <a:rect b="b" l="l" r="r" t="t"/>
              <a:pathLst>
                <a:path extrusionOk="0" fill="none" h="1" w="9433">
                  <a:moveTo>
                    <a:pt x="9432" y="0"/>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99"/>
            <p:cNvSpPr/>
            <p:nvPr/>
          </p:nvSpPr>
          <p:spPr>
            <a:xfrm>
              <a:off x="2771696" y="249880"/>
              <a:ext cx="444844" cy="119713"/>
            </a:xfrm>
            <a:custGeom>
              <a:rect b="b" l="l" r="r" t="t"/>
              <a:pathLst>
                <a:path extrusionOk="0" fill="none" h="2450" w="9104">
                  <a:moveTo>
                    <a:pt x="9103" y="0"/>
                  </a:moveTo>
                  <a:lnTo>
                    <a:pt x="0" y="245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99"/>
            <p:cNvSpPr/>
            <p:nvPr/>
          </p:nvSpPr>
          <p:spPr>
            <a:xfrm>
              <a:off x="2750929" y="94350"/>
              <a:ext cx="398718" cy="230973"/>
            </a:xfrm>
            <a:custGeom>
              <a:rect b="b" l="l" r="r" t="t"/>
              <a:pathLst>
                <a:path extrusionOk="0" fill="none" h="4727" w="8160">
                  <a:moveTo>
                    <a:pt x="8159" y="1"/>
                  </a:moveTo>
                  <a:lnTo>
                    <a:pt x="1" y="472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99"/>
            <p:cNvSpPr/>
            <p:nvPr/>
          </p:nvSpPr>
          <p:spPr>
            <a:xfrm>
              <a:off x="2717947" y="-38508"/>
              <a:ext cx="326108" cy="326108"/>
            </a:xfrm>
            <a:custGeom>
              <a:rect b="b" l="l" r="r" t="t"/>
              <a:pathLst>
                <a:path extrusionOk="0" fill="none" h="6674" w="6674">
                  <a:moveTo>
                    <a:pt x="6674" y="0"/>
                  </a:moveTo>
                  <a:lnTo>
                    <a:pt x="1" y="667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99"/>
            <p:cNvSpPr/>
            <p:nvPr/>
          </p:nvSpPr>
          <p:spPr>
            <a:xfrm>
              <a:off x="2677439" y="-139361"/>
              <a:ext cx="229996" cy="399646"/>
            </a:xfrm>
            <a:custGeom>
              <a:rect b="b" l="l" r="r" t="t"/>
              <a:pathLst>
                <a:path extrusionOk="0" fill="none" h="8179" w="4707">
                  <a:moveTo>
                    <a:pt x="4706" y="1"/>
                  </a:moveTo>
                  <a:lnTo>
                    <a:pt x="0" y="817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99"/>
            <p:cNvSpPr/>
            <p:nvPr/>
          </p:nvSpPr>
          <p:spPr>
            <a:xfrm>
              <a:off x="2631264" y="-201563"/>
              <a:ext cx="118785" cy="444893"/>
            </a:xfrm>
            <a:custGeom>
              <a:rect b="b" l="l" r="r" t="t"/>
              <a:pathLst>
                <a:path extrusionOk="0" fill="none" h="9105" w="2431">
                  <a:moveTo>
                    <a:pt x="2430" y="1"/>
                  </a:moveTo>
                  <a:lnTo>
                    <a:pt x="0" y="910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99"/>
            <p:cNvSpPr/>
            <p:nvPr/>
          </p:nvSpPr>
          <p:spPr>
            <a:xfrm>
              <a:off x="2607712" y="-215684"/>
              <a:ext cx="62251" cy="456180"/>
            </a:xfrm>
            <a:custGeom>
              <a:rect b="b" l="l" r="r" t="t"/>
              <a:pathLst>
                <a:path extrusionOk="0" fill="none" h="9336" w="1274">
                  <a:moveTo>
                    <a:pt x="1273" y="0"/>
                  </a:moveTo>
                  <a:lnTo>
                    <a:pt x="0" y="933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99"/>
            <p:cNvSpPr/>
            <p:nvPr/>
          </p:nvSpPr>
          <p:spPr>
            <a:xfrm>
              <a:off x="2500263" y="-213779"/>
              <a:ext cx="57511" cy="457109"/>
            </a:xfrm>
            <a:custGeom>
              <a:rect b="b" l="l" r="r" t="t"/>
              <a:pathLst>
                <a:path extrusionOk="0" fill="none" h="9355" w="1177">
                  <a:moveTo>
                    <a:pt x="1" y="0"/>
                  </a:moveTo>
                  <a:lnTo>
                    <a:pt x="1177" y="935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99"/>
            <p:cNvSpPr/>
            <p:nvPr/>
          </p:nvSpPr>
          <p:spPr>
            <a:xfrm>
              <a:off x="2337208" y="-168580"/>
              <a:ext cx="174390" cy="426961"/>
            </a:xfrm>
            <a:custGeom>
              <a:rect b="b" l="l" r="r" t="t"/>
              <a:pathLst>
                <a:path extrusionOk="0" fill="none" h="8738" w="3569">
                  <a:moveTo>
                    <a:pt x="1" y="1"/>
                  </a:moveTo>
                  <a:lnTo>
                    <a:pt x="3569" y="873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99"/>
            <p:cNvSpPr/>
            <p:nvPr/>
          </p:nvSpPr>
          <p:spPr>
            <a:xfrm>
              <a:off x="2191157" y="-81849"/>
              <a:ext cx="279005" cy="366615"/>
            </a:xfrm>
            <a:custGeom>
              <a:rect b="b" l="l" r="r" t="t"/>
              <a:pathLst>
                <a:path extrusionOk="0" fill="none" h="7503" w="5710">
                  <a:moveTo>
                    <a:pt x="0" y="0"/>
                  </a:moveTo>
                  <a:lnTo>
                    <a:pt x="5709" y="750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99"/>
            <p:cNvSpPr/>
            <p:nvPr/>
          </p:nvSpPr>
          <p:spPr>
            <a:xfrm>
              <a:off x="2072420" y="39722"/>
              <a:ext cx="364759" cy="281790"/>
            </a:xfrm>
            <a:custGeom>
              <a:rect b="b" l="l" r="r" t="t"/>
              <a:pathLst>
                <a:path extrusionOk="0" fill="none" h="5767" w="7465">
                  <a:moveTo>
                    <a:pt x="0" y="0"/>
                  </a:moveTo>
                  <a:lnTo>
                    <a:pt x="7464" y="5767"/>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99"/>
            <p:cNvSpPr/>
            <p:nvPr/>
          </p:nvSpPr>
          <p:spPr>
            <a:xfrm>
              <a:off x="1989500" y="187678"/>
              <a:ext cx="425055" cy="178153"/>
            </a:xfrm>
            <a:custGeom>
              <a:rect b="b" l="l" r="r" t="t"/>
              <a:pathLst>
                <a:path extrusionOk="0" fill="none" h="3646" w="8699">
                  <a:moveTo>
                    <a:pt x="0" y="0"/>
                  </a:moveTo>
                  <a:lnTo>
                    <a:pt x="8698" y="3645"/>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99"/>
            <p:cNvSpPr/>
            <p:nvPr/>
          </p:nvSpPr>
          <p:spPr>
            <a:xfrm>
              <a:off x="1948016" y="351662"/>
              <a:ext cx="456180" cy="62251"/>
            </a:xfrm>
            <a:custGeom>
              <a:rect b="b" l="l" r="r" t="t"/>
              <a:pathLst>
                <a:path extrusionOk="0" fill="none" h="1274" w="9336">
                  <a:moveTo>
                    <a:pt x="1" y="0"/>
                  </a:moveTo>
                  <a:lnTo>
                    <a:pt x="9335" y="1273"/>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99"/>
            <p:cNvSpPr/>
            <p:nvPr/>
          </p:nvSpPr>
          <p:spPr>
            <a:xfrm>
              <a:off x="1949921" y="462824"/>
              <a:ext cx="457109" cy="58488"/>
            </a:xfrm>
            <a:custGeom>
              <a:rect b="b" l="l" r="r" t="t"/>
              <a:pathLst>
                <a:path extrusionOk="0" fill="none" h="1197" w="9355">
                  <a:moveTo>
                    <a:pt x="0" y="1197"/>
                  </a:moveTo>
                  <a:lnTo>
                    <a:pt x="9354"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99"/>
            <p:cNvSpPr/>
            <p:nvPr/>
          </p:nvSpPr>
          <p:spPr>
            <a:xfrm>
              <a:off x="1996097" y="509977"/>
              <a:ext cx="425983" cy="174390"/>
            </a:xfrm>
            <a:custGeom>
              <a:rect b="b" l="l" r="r" t="t"/>
              <a:pathLst>
                <a:path extrusionOk="0" fill="none" h="3569" w="8718">
                  <a:moveTo>
                    <a:pt x="0" y="3568"/>
                  </a:moveTo>
                  <a:lnTo>
                    <a:pt x="8718"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99"/>
            <p:cNvSpPr/>
            <p:nvPr/>
          </p:nvSpPr>
          <p:spPr>
            <a:xfrm>
              <a:off x="2081851" y="551413"/>
              <a:ext cx="367593" cy="279005"/>
            </a:xfrm>
            <a:custGeom>
              <a:rect b="b" l="l" r="r" t="t"/>
              <a:pathLst>
                <a:path extrusionOk="0" fill="none" h="5710" w="7523">
                  <a:moveTo>
                    <a:pt x="0" y="5710"/>
                  </a:moveTo>
                  <a:lnTo>
                    <a:pt x="7522"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99"/>
            <p:cNvSpPr/>
            <p:nvPr/>
          </p:nvSpPr>
          <p:spPr>
            <a:xfrm>
              <a:off x="2203422" y="584395"/>
              <a:ext cx="281790" cy="363830"/>
            </a:xfrm>
            <a:custGeom>
              <a:rect b="b" l="l" r="r" t="t"/>
              <a:pathLst>
                <a:path extrusionOk="0" fill="none" h="7446" w="5767">
                  <a:moveTo>
                    <a:pt x="0" y="7446"/>
                  </a:moveTo>
                  <a:lnTo>
                    <a:pt x="5767"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99"/>
            <p:cNvSpPr/>
            <p:nvPr/>
          </p:nvSpPr>
          <p:spPr>
            <a:xfrm>
              <a:off x="2351378" y="607018"/>
              <a:ext cx="178153" cy="424126"/>
            </a:xfrm>
            <a:custGeom>
              <a:rect b="b" l="l" r="r" t="t"/>
              <a:pathLst>
                <a:path extrusionOk="0" fill="none" h="8680" w="3646">
                  <a:moveTo>
                    <a:pt x="0" y="8680"/>
                  </a:moveTo>
                  <a:lnTo>
                    <a:pt x="3645"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99"/>
            <p:cNvSpPr/>
            <p:nvPr/>
          </p:nvSpPr>
          <p:spPr>
            <a:xfrm>
              <a:off x="2515362" y="616449"/>
              <a:ext cx="62251" cy="457109"/>
            </a:xfrm>
            <a:custGeom>
              <a:rect b="b" l="l" r="r" t="t"/>
              <a:pathLst>
                <a:path extrusionOk="0" fill="none" h="9355" w="1274">
                  <a:moveTo>
                    <a:pt x="0" y="9355"/>
                  </a:moveTo>
                  <a:lnTo>
                    <a:pt x="1273"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99"/>
            <p:cNvSpPr/>
            <p:nvPr/>
          </p:nvSpPr>
          <p:spPr>
            <a:xfrm>
              <a:off x="2626524" y="614592"/>
              <a:ext cx="58488" cy="457109"/>
            </a:xfrm>
            <a:custGeom>
              <a:rect b="b" l="l" r="r" t="t"/>
              <a:pathLst>
                <a:path extrusionOk="0" fill="none" h="9355" w="1197">
                  <a:moveTo>
                    <a:pt x="1197" y="9354"/>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99"/>
            <p:cNvSpPr/>
            <p:nvPr/>
          </p:nvSpPr>
          <p:spPr>
            <a:xfrm>
              <a:off x="2673677" y="598565"/>
              <a:ext cx="174390" cy="426961"/>
            </a:xfrm>
            <a:custGeom>
              <a:rect b="b" l="l" r="r" t="t"/>
              <a:pathLst>
                <a:path extrusionOk="0" fill="none" h="8738" w="3569">
                  <a:moveTo>
                    <a:pt x="3568" y="8737"/>
                  </a:moveTo>
                  <a:lnTo>
                    <a:pt x="0"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99"/>
            <p:cNvSpPr/>
            <p:nvPr/>
          </p:nvSpPr>
          <p:spPr>
            <a:xfrm>
              <a:off x="2715113" y="572179"/>
              <a:ext cx="279005" cy="366615"/>
            </a:xfrm>
            <a:custGeom>
              <a:rect b="b" l="l" r="r" t="t"/>
              <a:pathLst>
                <a:path extrusionOk="0" fill="none" h="7503" w="5710">
                  <a:moveTo>
                    <a:pt x="5710" y="7503"/>
                  </a:moveTo>
                  <a:lnTo>
                    <a:pt x="1" y="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99"/>
            <p:cNvSpPr/>
            <p:nvPr/>
          </p:nvSpPr>
          <p:spPr>
            <a:xfrm>
              <a:off x="2748095" y="535386"/>
              <a:ext cx="364759" cy="281839"/>
            </a:xfrm>
            <a:custGeom>
              <a:rect b="b" l="l" r="r" t="t"/>
              <a:pathLst>
                <a:path extrusionOk="0" fill="none" h="5768" w="7465">
                  <a:moveTo>
                    <a:pt x="7465" y="5768"/>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99"/>
            <p:cNvSpPr/>
            <p:nvPr/>
          </p:nvSpPr>
          <p:spPr>
            <a:xfrm>
              <a:off x="2770718" y="491116"/>
              <a:ext cx="424126" cy="179081"/>
            </a:xfrm>
            <a:custGeom>
              <a:rect b="b" l="l" r="r" t="t"/>
              <a:pathLst>
                <a:path extrusionOk="0" fill="none" h="3665" w="8680">
                  <a:moveTo>
                    <a:pt x="8680" y="3665"/>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99"/>
            <p:cNvSpPr/>
            <p:nvPr/>
          </p:nvSpPr>
          <p:spPr>
            <a:xfrm>
              <a:off x="2781077" y="443035"/>
              <a:ext cx="456180" cy="62251"/>
            </a:xfrm>
            <a:custGeom>
              <a:rect b="b" l="l" r="r" t="t"/>
              <a:pathLst>
                <a:path extrusionOk="0" fill="none" h="1274" w="9336">
                  <a:moveTo>
                    <a:pt x="9336" y="1274"/>
                  </a:moveTo>
                  <a:lnTo>
                    <a:pt x="1" y="1"/>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99"/>
            <p:cNvSpPr/>
            <p:nvPr/>
          </p:nvSpPr>
          <p:spPr>
            <a:xfrm>
              <a:off x="2778292" y="335635"/>
              <a:ext cx="457109" cy="58440"/>
            </a:xfrm>
            <a:custGeom>
              <a:rect b="b" l="l" r="r" t="t"/>
              <a:pathLst>
                <a:path extrusionOk="0" fill="none" h="1196" w="9355">
                  <a:moveTo>
                    <a:pt x="9354" y="0"/>
                  </a:moveTo>
                  <a:lnTo>
                    <a:pt x="0" y="1196"/>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99"/>
            <p:cNvSpPr/>
            <p:nvPr/>
          </p:nvSpPr>
          <p:spPr>
            <a:xfrm>
              <a:off x="2763194" y="172579"/>
              <a:ext cx="426032" cy="174390"/>
            </a:xfrm>
            <a:custGeom>
              <a:rect b="b" l="l" r="r" t="t"/>
              <a:pathLst>
                <a:path extrusionOk="0" fill="none" h="3569" w="8719">
                  <a:moveTo>
                    <a:pt x="8718" y="1"/>
                  </a:moveTo>
                  <a:lnTo>
                    <a:pt x="1" y="3569"/>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99"/>
            <p:cNvSpPr/>
            <p:nvPr/>
          </p:nvSpPr>
          <p:spPr>
            <a:xfrm>
              <a:off x="2735879" y="27457"/>
              <a:ext cx="366615" cy="278076"/>
            </a:xfrm>
            <a:custGeom>
              <a:rect b="b" l="l" r="r" t="t"/>
              <a:pathLst>
                <a:path extrusionOk="0" fill="none" h="5691" w="7503">
                  <a:moveTo>
                    <a:pt x="7503" y="0"/>
                  </a:moveTo>
                  <a:lnTo>
                    <a:pt x="0" y="5690"/>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99"/>
            <p:cNvSpPr/>
            <p:nvPr/>
          </p:nvSpPr>
          <p:spPr>
            <a:xfrm>
              <a:off x="2699135" y="-91280"/>
              <a:ext cx="282767" cy="364759"/>
            </a:xfrm>
            <a:custGeom>
              <a:rect b="b" l="l" r="r" t="t"/>
              <a:pathLst>
                <a:path extrusionOk="0" fill="none" h="7465" w="5787">
                  <a:moveTo>
                    <a:pt x="5786" y="0"/>
                  </a:moveTo>
                  <a:lnTo>
                    <a:pt x="0" y="7464"/>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99"/>
            <p:cNvSpPr/>
            <p:nvPr/>
          </p:nvSpPr>
          <p:spPr>
            <a:xfrm>
              <a:off x="2655744" y="-174200"/>
              <a:ext cx="178153" cy="425055"/>
            </a:xfrm>
            <a:custGeom>
              <a:rect b="b" l="l" r="r" t="t"/>
              <a:pathLst>
                <a:path extrusionOk="0" fill="none" h="8699" w="3646">
                  <a:moveTo>
                    <a:pt x="3646" y="0"/>
                  </a:moveTo>
                  <a:lnTo>
                    <a:pt x="1" y="8698"/>
                  </a:lnTo>
                </a:path>
              </a:pathLst>
            </a:custGeom>
            <a:solidFill>
              <a:schemeClr val="lt1"/>
            </a:solidFill>
            <a:ln cap="flat" cmpd="sng" w="9525">
              <a:solidFill>
                <a:schemeClr val="lt1"/>
              </a:solidFill>
              <a:prstDash val="solid"/>
              <a:miter lim="1928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3" name="Google Shape;5333;p99"/>
          <p:cNvSpPr/>
          <p:nvPr/>
        </p:nvSpPr>
        <p:spPr>
          <a:xfrm flipH="1">
            <a:off x="6475773" y="405521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99"/>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99"/>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99">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99">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99">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692"/>
                                        </p:tgtEl>
                                        <p:attrNameLst>
                                          <p:attrName>style.visibility</p:attrName>
                                        </p:attrNameLst>
                                      </p:cBhvr>
                                      <p:to>
                                        <p:strVal val="visible"/>
                                      </p:to>
                                    </p:set>
                                    <p:anim calcmode="lin" valueType="num">
                                      <p:cBhvr additive="base">
                                        <p:cTn dur="1000"/>
                                        <p:tgtEl>
                                          <p:spTgt spid="3692"/>
                                        </p:tgtEl>
                                        <p:attrNameLst>
                                          <p:attrName>ppt_w</p:attrName>
                                        </p:attrNameLst>
                                      </p:cBhvr>
                                      <p:tavLst>
                                        <p:tav fmla="" tm="0">
                                          <p:val>
                                            <p:strVal val="0"/>
                                          </p:val>
                                        </p:tav>
                                        <p:tav fmla="" tm="100000">
                                          <p:val>
                                            <p:strVal val="#ppt_w"/>
                                          </p:val>
                                        </p:tav>
                                      </p:tavLst>
                                    </p:anim>
                                    <p:anim calcmode="lin" valueType="num">
                                      <p:cBhvr additive="base">
                                        <p:cTn dur="1000"/>
                                        <p:tgtEl>
                                          <p:spTgt spid="369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33"/>
                                        </p:tgtEl>
                                        <p:attrNameLst>
                                          <p:attrName>style.visibility</p:attrName>
                                        </p:attrNameLst>
                                      </p:cBhvr>
                                      <p:to>
                                        <p:strVal val="visible"/>
                                      </p:to>
                                    </p:set>
                                    <p:anim calcmode="lin" valueType="num">
                                      <p:cBhvr additive="base">
                                        <p:cTn dur="1000"/>
                                        <p:tgtEl>
                                          <p:spTgt spid="5333"/>
                                        </p:tgtEl>
                                        <p:attrNameLst>
                                          <p:attrName>ppt_w</p:attrName>
                                        </p:attrNameLst>
                                      </p:cBhvr>
                                      <p:tavLst>
                                        <p:tav fmla="" tm="0">
                                          <p:val>
                                            <p:strVal val="0"/>
                                          </p:val>
                                        </p:tav>
                                        <p:tav fmla="" tm="100000">
                                          <p:val>
                                            <p:strVal val="#ppt_w"/>
                                          </p:val>
                                        </p:tav>
                                      </p:tavLst>
                                    </p:anim>
                                    <p:anim calcmode="lin" valueType="num">
                                      <p:cBhvr additive="base">
                                        <p:cTn dur="1000"/>
                                        <p:tgtEl>
                                          <p:spTgt spid="5333"/>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5279"/>
                                        </p:tgtEl>
                                        <p:attrNameLst>
                                          <p:attrName>style.visibility</p:attrName>
                                        </p:attrNameLst>
                                      </p:cBhvr>
                                      <p:to>
                                        <p:strVal val="visible"/>
                                      </p:to>
                                    </p:set>
                                    <p:anim calcmode="lin" valueType="num">
                                      <p:cBhvr additive="base">
                                        <p:cTn dur="1000"/>
                                        <p:tgtEl>
                                          <p:spTgt spid="5279"/>
                                        </p:tgtEl>
                                        <p:attrNameLst>
                                          <p:attrName>ppt_x</p:attrName>
                                        </p:attrNameLst>
                                      </p:cBhvr>
                                      <p:tavLst>
                                        <p:tav fmla="" tm="0">
                                          <p:val>
                                            <p:strVal val="#ppt_x+1"/>
                                          </p:val>
                                        </p:tav>
                                        <p:tav fmla="" tm="100000">
                                          <p:val>
                                            <p:strVal val="#ppt_x"/>
                                          </p:val>
                                        </p:tav>
                                      </p:tavLst>
                                    </p:anim>
                                  </p:childTnLst>
                                </p:cTn>
                              </p:par>
                              <p:par>
                                <p:cTn fill="hold" nodeType="withEffect" presetClass="emph" presetID="8" presetSubtype="0">
                                  <p:stCondLst>
                                    <p:cond delay="0"/>
                                  </p:stCondLst>
                                  <p:childTnLst>
                                    <p:animRot by="-21600000">
                                      <p:cBhvr>
                                        <p:cTn dur="1000" fill="hold"/>
                                        <p:tgtEl>
                                          <p:spTgt spid="5284"/>
                                        </p:tgtEl>
                                        <p:attrNameLst>
                                          <p:attrName>r</p:attrName>
                                        </p:attrNameLst>
                                      </p:cBhvr>
                                    </p:animRot>
                                  </p:childTnLst>
                                </p:cTn>
                              </p:par>
                              <p:par>
                                <p:cTn fill="hold" nodeType="withEffect" presetClass="entr" presetID="2" presetSubtype="8">
                                  <p:stCondLst>
                                    <p:cond delay="0"/>
                                  </p:stCondLst>
                                  <p:childTnLst>
                                    <p:set>
                                      <p:cBhvr>
                                        <p:cTn dur="1" fill="hold">
                                          <p:stCondLst>
                                            <p:cond delay="0"/>
                                          </p:stCondLst>
                                        </p:cTn>
                                        <p:tgtEl>
                                          <p:spTgt spid="3691"/>
                                        </p:tgtEl>
                                        <p:attrNameLst>
                                          <p:attrName>style.visibility</p:attrName>
                                        </p:attrNameLst>
                                      </p:cBhvr>
                                      <p:to>
                                        <p:strVal val="visible"/>
                                      </p:to>
                                    </p:set>
                                    <p:anim calcmode="lin" valueType="num">
                                      <p:cBhvr additive="base">
                                        <p:cTn dur="1000"/>
                                        <p:tgtEl>
                                          <p:spTgt spid="369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265"/>
                                        </p:tgtEl>
                                        <p:attrNameLst>
                                          <p:attrName>style.visibility</p:attrName>
                                        </p:attrNameLst>
                                      </p:cBhvr>
                                      <p:to>
                                        <p:strVal val="visible"/>
                                      </p:to>
                                    </p:set>
                                    <p:animEffect filter="fade" transition="in">
                                      <p:cBhvr>
                                        <p:cTn dur="1000"/>
                                        <p:tgtEl>
                                          <p:spTgt spid="5265"/>
                                        </p:tgtEl>
                                      </p:cBhvr>
                                    </p:animEffect>
                                  </p:childTnLst>
                                </p:cTn>
                              </p:par>
                              <p:par>
                                <p:cTn fill="hold" nodeType="withEffect" presetClass="entr" presetID="10" presetSubtype="0">
                                  <p:stCondLst>
                                    <p:cond delay="0"/>
                                  </p:stCondLst>
                                  <p:childTnLst>
                                    <p:set>
                                      <p:cBhvr>
                                        <p:cTn dur="1" fill="hold">
                                          <p:stCondLst>
                                            <p:cond delay="0"/>
                                          </p:stCondLst>
                                        </p:cTn>
                                        <p:tgtEl>
                                          <p:spTgt spid="5266"/>
                                        </p:tgtEl>
                                        <p:attrNameLst>
                                          <p:attrName>style.visibility</p:attrName>
                                        </p:attrNameLst>
                                      </p:cBhvr>
                                      <p:to>
                                        <p:strVal val="visible"/>
                                      </p:to>
                                    </p:set>
                                    <p:animEffect filter="fade" transition="in">
                                      <p:cBhvr>
                                        <p:cTn dur="1000"/>
                                        <p:tgtEl>
                                          <p:spTgt spid="5266"/>
                                        </p:tgtEl>
                                      </p:cBhvr>
                                    </p:animEffect>
                                  </p:childTnLst>
                                </p:cTn>
                              </p:par>
                              <p:par>
                                <p:cTn fill="hold" nodeType="withEffect" presetClass="entr" presetID="10" presetSubtype="0">
                                  <p:stCondLst>
                                    <p:cond delay="0"/>
                                  </p:stCondLst>
                                  <p:childTnLst>
                                    <p:set>
                                      <p:cBhvr>
                                        <p:cTn dur="1" fill="hold">
                                          <p:stCondLst>
                                            <p:cond delay="0"/>
                                          </p:stCondLst>
                                        </p:cTn>
                                        <p:tgtEl>
                                          <p:spTgt spid="5267"/>
                                        </p:tgtEl>
                                        <p:attrNameLst>
                                          <p:attrName>style.visibility</p:attrName>
                                        </p:attrNameLst>
                                      </p:cBhvr>
                                      <p:to>
                                        <p:strVal val="visible"/>
                                      </p:to>
                                    </p:set>
                                    <p:animEffect filter="fade" transition="in">
                                      <p:cBhvr>
                                        <p:cTn dur="1000"/>
                                        <p:tgtEl>
                                          <p:spTgt spid="5267"/>
                                        </p:tgtEl>
                                      </p:cBhvr>
                                    </p:animEffect>
                                  </p:childTnLst>
                                </p:cTn>
                              </p:par>
                              <p:par>
                                <p:cTn fill="hold" nodeType="withEffect" presetClass="entr" presetID="10" presetSubtype="0">
                                  <p:stCondLst>
                                    <p:cond delay="0"/>
                                  </p:stCondLst>
                                  <p:childTnLst>
                                    <p:set>
                                      <p:cBhvr>
                                        <p:cTn dur="1" fill="hold">
                                          <p:stCondLst>
                                            <p:cond delay="0"/>
                                          </p:stCondLst>
                                        </p:cTn>
                                        <p:tgtEl>
                                          <p:spTgt spid="5268"/>
                                        </p:tgtEl>
                                        <p:attrNameLst>
                                          <p:attrName>style.visibility</p:attrName>
                                        </p:attrNameLst>
                                      </p:cBhvr>
                                      <p:to>
                                        <p:strVal val="visible"/>
                                      </p:to>
                                    </p:set>
                                    <p:animEffect filter="fade" transition="in">
                                      <p:cBhvr>
                                        <p:cTn dur="1000"/>
                                        <p:tgtEl>
                                          <p:spTgt spid="5268"/>
                                        </p:tgtEl>
                                      </p:cBhvr>
                                    </p:animEffect>
                                  </p:childTnLst>
                                </p:cTn>
                              </p:par>
                              <p:par>
                                <p:cTn fill="hold" nodeType="withEffect" presetClass="entr" presetID="10" presetSubtype="0">
                                  <p:stCondLst>
                                    <p:cond delay="0"/>
                                  </p:stCondLst>
                                  <p:childTnLst>
                                    <p:set>
                                      <p:cBhvr>
                                        <p:cTn dur="1" fill="hold">
                                          <p:stCondLst>
                                            <p:cond delay="0"/>
                                          </p:stCondLst>
                                        </p:cTn>
                                        <p:tgtEl>
                                          <p:spTgt spid="5269"/>
                                        </p:tgtEl>
                                        <p:attrNameLst>
                                          <p:attrName>style.visibility</p:attrName>
                                        </p:attrNameLst>
                                      </p:cBhvr>
                                      <p:to>
                                        <p:strVal val="visible"/>
                                      </p:to>
                                    </p:set>
                                    <p:animEffect filter="fade" transition="in">
                                      <p:cBhvr>
                                        <p:cTn dur="1000"/>
                                        <p:tgtEl>
                                          <p:spTgt spid="5269"/>
                                        </p:tgtEl>
                                      </p:cBhvr>
                                    </p:animEffect>
                                  </p:childTnLst>
                                </p:cTn>
                              </p:par>
                              <p:par>
                                <p:cTn fill="hold" nodeType="withEffect" presetClass="entr" presetID="10" presetSubtype="0">
                                  <p:stCondLst>
                                    <p:cond delay="0"/>
                                  </p:stCondLst>
                                  <p:childTnLst>
                                    <p:set>
                                      <p:cBhvr>
                                        <p:cTn dur="1" fill="hold">
                                          <p:stCondLst>
                                            <p:cond delay="0"/>
                                          </p:stCondLst>
                                        </p:cTn>
                                        <p:tgtEl>
                                          <p:spTgt spid="5270"/>
                                        </p:tgtEl>
                                        <p:attrNameLst>
                                          <p:attrName>style.visibility</p:attrName>
                                        </p:attrNameLst>
                                      </p:cBhvr>
                                      <p:to>
                                        <p:strVal val="visible"/>
                                      </p:to>
                                    </p:set>
                                    <p:animEffect filter="fade" transition="in">
                                      <p:cBhvr>
                                        <p:cTn dur="1000"/>
                                        <p:tgtEl>
                                          <p:spTgt spid="5270"/>
                                        </p:tgtEl>
                                      </p:cBhvr>
                                    </p:animEffect>
                                  </p:childTnLst>
                                </p:cTn>
                              </p:par>
                              <p:par>
                                <p:cTn fill="hold" nodeType="withEffect" presetClass="entr" presetID="10" presetSubtype="0">
                                  <p:stCondLst>
                                    <p:cond delay="0"/>
                                  </p:stCondLst>
                                  <p:childTnLst>
                                    <p:set>
                                      <p:cBhvr>
                                        <p:cTn dur="1" fill="hold">
                                          <p:stCondLst>
                                            <p:cond delay="0"/>
                                          </p:stCondLst>
                                        </p:cTn>
                                        <p:tgtEl>
                                          <p:spTgt spid="5271"/>
                                        </p:tgtEl>
                                        <p:attrNameLst>
                                          <p:attrName>style.visibility</p:attrName>
                                        </p:attrNameLst>
                                      </p:cBhvr>
                                      <p:to>
                                        <p:strVal val="visible"/>
                                      </p:to>
                                    </p:set>
                                    <p:animEffect filter="fade" transition="in">
                                      <p:cBhvr>
                                        <p:cTn dur="1000"/>
                                        <p:tgtEl>
                                          <p:spTgt spid="5271"/>
                                        </p:tgtEl>
                                      </p:cBhvr>
                                    </p:animEffect>
                                  </p:childTnLst>
                                </p:cTn>
                              </p:par>
                              <p:par>
                                <p:cTn fill="hold" nodeType="withEffect" presetClass="entr" presetID="10" presetSubtype="0">
                                  <p:stCondLst>
                                    <p:cond delay="0"/>
                                  </p:stCondLst>
                                  <p:childTnLst>
                                    <p:set>
                                      <p:cBhvr>
                                        <p:cTn dur="1" fill="hold">
                                          <p:stCondLst>
                                            <p:cond delay="0"/>
                                          </p:stCondLst>
                                        </p:cTn>
                                        <p:tgtEl>
                                          <p:spTgt spid="5272"/>
                                        </p:tgtEl>
                                        <p:attrNameLst>
                                          <p:attrName>style.visibility</p:attrName>
                                        </p:attrNameLst>
                                      </p:cBhvr>
                                      <p:to>
                                        <p:strVal val="visible"/>
                                      </p:to>
                                    </p:set>
                                    <p:animEffect filter="fade" transition="in">
                                      <p:cBhvr>
                                        <p:cTn dur="1000"/>
                                        <p:tgtEl>
                                          <p:spTgt spid="5272"/>
                                        </p:tgtEl>
                                      </p:cBhvr>
                                    </p:animEffect>
                                  </p:childTnLst>
                                </p:cTn>
                              </p:par>
                              <p:par>
                                <p:cTn fill="hold" nodeType="withEffect" presetClass="entr" presetID="10" presetSubtype="0">
                                  <p:stCondLst>
                                    <p:cond delay="0"/>
                                  </p:stCondLst>
                                  <p:childTnLst>
                                    <p:set>
                                      <p:cBhvr>
                                        <p:cTn dur="1" fill="hold">
                                          <p:stCondLst>
                                            <p:cond delay="0"/>
                                          </p:stCondLst>
                                        </p:cTn>
                                        <p:tgtEl>
                                          <p:spTgt spid="5273"/>
                                        </p:tgtEl>
                                        <p:attrNameLst>
                                          <p:attrName>style.visibility</p:attrName>
                                        </p:attrNameLst>
                                      </p:cBhvr>
                                      <p:to>
                                        <p:strVal val="visible"/>
                                      </p:to>
                                    </p:set>
                                    <p:animEffect filter="fade" transition="in">
                                      <p:cBhvr>
                                        <p:cTn dur="1000"/>
                                        <p:tgtEl>
                                          <p:spTgt spid="5273"/>
                                        </p:tgtEl>
                                      </p:cBhvr>
                                    </p:animEffect>
                                  </p:childTnLst>
                                </p:cTn>
                              </p:par>
                              <p:par>
                                <p:cTn fill="hold" nodeType="withEffect" presetClass="entr" presetID="10" presetSubtype="0">
                                  <p:stCondLst>
                                    <p:cond delay="0"/>
                                  </p:stCondLst>
                                  <p:childTnLst>
                                    <p:set>
                                      <p:cBhvr>
                                        <p:cTn dur="1" fill="hold">
                                          <p:stCondLst>
                                            <p:cond delay="0"/>
                                          </p:stCondLst>
                                        </p:cTn>
                                        <p:tgtEl>
                                          <p:spTgt spid="5334"/>
                                        </p:tgtEl>
                                        <p:attrNameLst>
                                          <p:attrName>style.visibility</p:attrName>
                                        </p:attrNameLst>
                                      </p:cBhvr>
                                      <p:to>
                                        <p:strVal val="visible"/>
                                      </p:to>
                                    </p:set>
                                    <p:animEffect filter="fade" transition="in">
                                      <p:cBhvr>
                                        <p:cTn dur="1000"/>
                                        <p:tgtEl>
                                          <p:spTgt spid="5334"/>
                                        </p:tgtEl>
                                      </p:cBhvr>
                                    </p:animEffect>
                                  </p:childTnLst>
                                </p:cTn>
                              </p:par>
                              <p:par>
                                <p:cTn fill="hold" nodeType="withEffect" presetClass="entr" presetID="10" presetSubtype="0">
                                  <p:stCondLst>
                                    <p:cond delay="0"/>
                                  </p:stCondLst>
                                  <p:childTnLst>
                                    <p:set>
                                      <p:cBhvr>
                                        <p:cTn dur="1" fill="hold">
                                          <p:stCondLst>
                                            <p:cond delay="0"/>
                                          </p:stCondLst>
                                        </p:cTn>
                                        <p:tgtEl>
                                          <p:spTgt spid="5335"/>
                                        </p:tgtEl>
                                        <p:attrNameLst>
                                          <p:attrName>style.visibility</p:attrName>
                                        </p:attrNameLst>
                                      </p:cBhvr>
                                      <p:to>
                                        <p:strVal val="visible"/>
                                      </p:to>
                                    </p:set>
                                    <p:animEffect filter="fade" transition="in">
                                      <p:cBhvr>
                                        <p:cTn dur="1000"/>
                                        <p:tgtEl>
                                          <p:spTgt spid="5335"/>
                                        </p:tgtEl>
                                      </p:cBhvr>
                                    </p:animEffect>
                                  </p:childTnLst>
                                </p:cTn>
                              </p:par>
                              <p:par>
                                <p:cTn fill="hold" nodeType="withEffect" presetClass="entr" presetID="10" presetSubtype="0">
                                  <p:stCondLst>
                                    <p:cond delay="0"/>
                                  </p:stCondLst>
                                  <p:childTnLst>
                                    <p:set>
                                      <p:cBhvr>
                                        <p:cTn dur="1" fill="hold">
                                          <p:stCondLst>
                                            <p:cond delay="0"/>
                                          </p:stCondLst>
                                        </p:cTn>
                                        <p:tgtEl>
                                          <p:spTgt spid="5336"/>
                                        </p:tgtEl>
                                        <p:attrNameLst>
                                          <p:attrName>style.visibility</p:attrName>
                                        </p:attrNameLst>
                                      </p:cBhvr>
                                      <p:to>
                                        <p:strVal val="visible"/>
                                      </p:to>
                                    </p:set>
                                    <p:animEffect filter="fade" transition="in">
                                      <p:cBhvr>
                                        <p:cTn dur="1000"/>
                                        <p:tgtEl>
                                          <p:spTgt spid="5336"/>
                                        </p:tgtEl>
                                      </p:cBhvr>
                                    </p:animEffect>
                                  </p:childTnLst>
                                </p:cTn>
                              </p:par>
                              <p:par>
                                <p:cTn fill="hold" nodeType="withEffect" presetClass="entr" presetID="10" presetSubtype="0">
                                  <p:stCondLst>
                                    <p:cond delay="0"/>
                                  </p:stCondLst>
                                  <p:childTnLst>
                                    <p:set>
                                      <p:cBhvr>
                                        <p:cTn dur="1" fill="hold">
                                          <p:stCondLst>
                                            <p:cond delay="0"/>
                                          </p:stCondLst>
                                        </p:cTn>
                                        <p:tgtEl>
                                          <p:spTgt spid="5337"/>
                                        </p:tgtEl>
                                        <p:attrNameLst>
                                          <p:attrName>style.visibility</p:attrName>
                                        </p:attrNameLst>
                                      </p:cBhvr>
                                      <p:to>
                                        <p:strVal val="visible"/>
                                      </p:to>
                                    </p:set>
                                    <p:animEffect filter="fade" transition="in">
                                      <p:cBhvr>
                                        <p:cTn dur="1000"/>
                                        <p:tgtEl>
                                          <p:spTgt spid="5337"/>
                                        </p:tgtEl>
                                      </p:cBhvr>
                                    </p:animEffect>
                                  </p:childTnLst>
                                </p:cTn>
                              </p:par>
                              <p:par>
                                <p:cTn fill="hold" nodeType="withEffect" presetClass="entr" presetID="10" presetSubtype="0">
                                  <p:stCondLst>
                                    <p:cond delay="0"/>
                                  </p:stCondLst>
                                  <p:childTnLst>
                                    <p:set>
                                      <p:cBhvr>
                                        <p:cTn dur="1" fill="hold">
                                          <p:stCondLst>
                                            <p:cond delay="0"/>
                                          </p:stCondLst>
                                        </p:cTn>
                                        <p:tgtEl>
                                          <p:spTgt spid="5338"/>
                                        </p:tgtEl>
                                        <p:attrNameLst>
                                          <p:attrName>style.visibility</p:attrName>
                                        </p:attrNameLst>
                                      </p:cBhvr>
                                      <p:to>
                                        <p:strVal val="visible"/>
                                      </p:to>
                                    </p:set>
                                    <p:animEffect filter="fade" transition="in">
                                      <p:cBhvr>
                                        <p:cTn dur="1000"/>
                                        <p:tgtEl>
                                          <p:spTgt spid="5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2" name="Shape 5342"/>
        <p:cNvGrpSpPr/>
        <p:nvPr/>
      </p:nvGrpSpPr>
      <p:grpSpPr>
        <a:xfrm>
          <a:off x="0" y="0"/>
          <a:ext cx="0" cy="0"/>
          <a:chOff x="0" y="0"/>
          <a:chExt cx="0" cy="0"/>
        </a:xfrm>
      </p:grpSpPr>
      <p:sp>
        <p:nvSpPr>
          <p:cNvPr id="5343" name="Google Shape;5343;p10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ICON PACK</a:t>
            </a:r>
            <a:endParaRPr/>
          </a:p>
        </p:txBody>
      </p:sp>
      <p:sp>
        <p:nvSpPr>
          <p:cNvPr id="5344" name="Google Shape;5344;p100"/>
          <p:cNvSpPr/>
          <p:nvPr/>
        </p:nvSpPr>
        <p:spPr>
          <a:xfrm>
            <a:off x="2194701" y="326329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00"/>
          <p:cNvSpPr/>
          <p:nvPr/>
        </p:nvSpPr>
        <p:spPr>
          <a:xfrm>
            <a:off x="2304270" y="3385015"/>
            <a:ext cx="336378" cy="310860"/>
          </a:xfrm>
          <a:custGeom>
            <a:rect b="b" l="l" r="r" t="t"/>
            <a:pathLst>
              <a:path extrusionOk="0" h="11634" w="12589">
                <a:moveTo>
                  <a:pt x="4220" y="713"/>
                </a:moveTo>
                <a:cubicBezTo>
                  <a:pt x="4232" y="713"/>
                  <a:pt x="4244" y="714"/>
                  <a:pt x="4257" y="716"/>
                </a:cubicBezTo>
                <a:lnTo>
                  <a:pt x="4233" y="716"/>
                </a:lnTo>
                <a:cubicBezTo>
                  <a:pt x="4543" y="716"/>
                  <a:pt x="4709" y="1073"/>
                  <a:pt x="4495" y="1287"/>
                </a:cubicBezTo>
                <a:cubicBezTo>
                  <a:pt x="4424" y="1358"/>
                  <a:pt x="4336" y="1390"/>
                  <a:pt x="4249" y="1390"/>
                </a:cubicBezTo>
                <a:cubicBezTo>
                  <a:pt x="4071" y="1390"/>
                  <a:pt x="3900" y="1257"/>
                  <a:pt x="3900" y="1049"/>
                </a:cubicBezTo>
                <a:cubicBezTo>
                  <a:pt x="3900" y="871"/>
                  <a:pt x="4045" y="713"/>
                  <a:pt x="4220" y="713"/>
                </a:cubicBezTo>
                <a:close/>
                <a:moveTo>
                  <a:pt x="8316" y="713"/>
                </a:moveTo>
                <a:cubicBezTo>
                  <a:pt x="8328" y="713"/>
                  <a:pt x="8341" y="714"/>
                  <a:pt x="8353" y="716"/>
                </a:cubicBezTo>
                <a:lnTo>
                  <a:pt x="8329" y="716"/>
                </a:lnTo>
                <a:cubicBezTo>
                  <a:pt x="8639" y="716"/>
                  <a:pt x="8805" y="1073"/>
                  <a:pt x="8591" y="1287"/>
                </a:cubicBezTo>
                <a:cubicBezTo>
                  <a:pt x="8513" y="1358"/>
                  <a:pt x="8421" y="1390"/>
                  <a:pt x="8334" y="1390"/>
                </a:cubicBezTo>
                <a:cubicBezTo>
                  <a:pt x="8157" y="1390"/>
                  <a:pt x="7996" y="1257"/>
                  <a:pt x="7996" y="1049"/>
                </a:cubicBezTo>
                <a:cubicBezTo>
                  <a:pt x="7996" y="871"/>
                  <a:pt x="8142" y="713"/>
                  <a:pt x="8316" y="713"/>
                </a:cubicBezTo>
                <a:close/>
                <a:moveTo>
                  <a:pt x="7376" y="1406"/>
                </a:moveTo>
                <a:cubicBezTo>
                  <a:pt x="7448" y="1573"/>
                  <a:pt x="7543" y="1716"/>
                  <a:pt x="7662" y="1811"/>
                </a:cubicBezTo>
                <a:lnTo>
                  <a:pt x="6924" y="3526"/>
                </a:lnTo>
                <a:cubicBezTo>
                  <a:pt x="6722" y="3478"/>
                  <a:pt x="6513" y="3454"/>
                  <a:pt x="6305" y="3454"/>
                </a:cubicBezTo>
                <a:cubicBezTo>
                  <a:pt x="6096" y="3454"/>
                  <a:pt x="5888" y="3478"/>
                  <a:pt x="5686" y="3526"/>
                </a:cubicBezTo>
                <a:lnTo>
                  <a:pt x="4971" y="1811"/>
                </a:lnTo>
                <a:cubicBezTo>
                  <a:pt x="5090" y="1692"/>
                  <a:pt x="5162" y="1549"/>
                  <a:pt x="5233" y="1406"/>
                </a:cubicBezTo>
                <a:close/>
                <a:moveTo>
                  <a:pt x="1518" y="3431"/>
                </a:moveTo>
                <a:cubicBezTo>
                  <a:pt x="1804" y="3431"/>
                  <a:pt x="1971" y="3812"/>
                  <a:pt x="1756" y="4026"/>
                </a:cubicBezTo>
                <a:cubicBezTo>
                  <a:pt x="1686" y="4096"/>
                  <a:pt x="1597" y="4128"/>
                  <a:pt x="1510" y="4128"/>
                </a:cubicBezTo>
                <a:cubicBezTo>
                  <a:pt x="1332" y="4128"/>
                  <a:pt x="1161" y="3996"/>
                  <a:pt x="1161" y="3788"/>
                </a:cubicBezTo>
                <a:cubicBezTo>
                  <a:pt x="1161" y="3597"/>
                  <a:pt x="1328" y="3431"/>
                  <a:pt x="1518" y="3431"/>
                </a:cubicBezTo>
                <a:close/>
                <a:moveTo>
                  <a:pt x="11079" y="3431"/>
                </a:moveTo>
                <a:cubicBezTo>
                  <a:pt x="11381" y="3440"/>
                  <a:pt x="11517" y="3814"/>
                  <a:pt x="11306" y="4026"/>
                </a:cubicBezTo>
                <a:cubicBezTo>
                  <a:pt x="11235" y="4096"/>
                  <a:pt x="11149" y="4128"/>
                  <a:pt x="11066" y="4128"/>
                </a:cubicBezTo>
                <a:cubicBezTo>
                  <a:pt x="10895" y="4128"/>
                  <a:pt x="10734" y="3996"/>
                  <a:pt x="10734" y="3788"/>
                </a:cubicBezTo>
                <a:cubicBezTo>
                  <a:pt x="10734" y="3601"/>
                  <a:pt x="10872" y="3437"/>
                  <a:pt x="11079" y="3431"/>
                </a:cubicBezTo>
                <a:close/>
                <a:moveTo>
                  <a:pt x="3828" y="1978"/>
                </a:moveTo>
                <a:cubicBezTo>
                  <a:pt x="3946" y="2037"/>
                  <a:pt x="4079" y="2079"/>
                  <a:pt x="4229" y="2079"/>
                </a:cubicBezTo>
                <a:cubicBezTo>
                  <a:pt x="4261" y="2079"/>
                  <a:pt x="4294" y="2077"/>
                  <a:pt x="4328" y="2073"/>
                </a:cubicBezTo>
                <a:lnTo>
                  <a:pt x="4328" y="2097"/>
                </a:lnTo>
                <a:lnTo>
                  <a:pt x="5066" y="3812"/>
                </a:lnTo>
                <a:cubicBezTo>
                  <a:pt x="4733" y="4002"/>
                  <a:pt x="4471" y="4264"/>
                  <a:pt x="4281" y="4597"/>
                </a:cubicBezTo>
                <a:lnTo>
                  <a:pt x="2542" y="3859"/>
                </a:lnTo>
                <a:cubicBezTo>
                  <a:pt x="2566" y="3693"/>
                  <a:pt x="2518" y="3502"/>
                  <a:pt x="2447" y="3359"/>
                </a:cubicBezTo>
                <a:lnTo>
                  <a:pt x="3828" y="1978"/>
                </a:lnTo>
                <a:close/>
                <a:moveTo>
                  <a:pt x="8781" y="1978"/>
                </a:moveTo>
                <a:lnTo>
                  <a:pt x="8781" y="2002"/>
                </a:lnTo>
                <a:lnTo>
                  <a:pt x="10163" y="3359"/>
                </a:lnTo>
                <a:cubicBezTo>
                  <a:pt x="10091" y="3526"/>
                  <a:pt x="10044" y="3693"/>
                  <a:pt x="10067" y="3883"/>
                </a:cubicBezTo>
                <a:lnTo>
                  <a:pt x="8353" y="4621"/>
                </a:lnTo>
                <a:cubicBezTo>
                  <a:pt x="8138" y="4288"/>
                  <a:pt x="7877" y="4026"/>
                  <a:pt x="7543" y="3812"/>
                </a:cubicBezTo>
                <a:lnTo>
                  <a:pt x="8281" y="2097"/>
                </a:lnTo>
                <a:cubicBezTo>
                  <a:pt x="8472" y="2097"/>
                  <a:pt x="8639" y="2049"/>
                  <a:pt x="8781" y="1978"/>
                </a:cubicBezTo>
                <a:close/>
                <a:moveTo>
                  <a:pt x="6297" y="5495"/>
                </a:moveTo>
                <a:cubicBezTo>
                  <a:pt x="6384" y="5495"/>
                  <a:pt x="6472" y="5527"/>
                  <a:pt x="6543" y="5598"/>
                </a:cubicBezTo>
                <a:cubicBezTo>
                  <a:pt x="6757" y="5812"/>
                  <a:pt x="6614" y="6169"/>
                  <a:pt x="6305" y="6169"/>
                </a:cubicBezTo>
                <a:cubicBezTo>
                  <a:pt x="6114" y="6169"/>
                  <a:pt x="5948" y="6026"/>
                  <a:pt x="5948" y="5836"/>
                </a:cubicBezTo>
                <a:cubicBezTo>
                  <a:pt x="5948" y="5628"/>
                  <a:pt x="6119" y="5495"/>
                  <a:pt x="6297" y="5495"/>
                </a:cubicBezTo>
                <a:close/>
                <a:moveTo>
                  <a:pt x="6305" y="4121"/>
                </a:moveTo>
                <a:cubicBezTo>
                  <a:pt x="7781" y="4121"/>
                  <a:pt x="8567" y="5907"/>
                  <a:pt x="7543" y="7003"/>
                </a:cubicBezTo>
                <a:cubicBezTo>
                  <a:pt x="7448" y="6765"/>
                  <a:pt x="7305" y="6598"/>
                  <a:pt x="7114" y="6455"/>
                </a:cubicBezTo>
                <a:cubicBezTo>
                  <a:pt x="7615" y="5764"/>
                  <a:pt x="7138" y="4812"/>
                  <a:pt x="6305" y="4812"/>
                </a:cubicBezTo>
                <a:cubicBezTo>
                  <a:pt x="5447" y="4812"/>
                  <a:pt x="4971" y="5764"/>
                  <a:pt x="5471" y="6455"/>
                </a:cubicBezTo>
                <a:cubicBezTo>
                  <a:pt x="5281" y="6574"/>
                  <a:pt x="5138" y="6765"/>
                  <a:pt x="5043" y="7003"/>
                </a:cubicBezTo>
                <a:cubicBezTo>
                  <a:pt x="4019" y="5907"/>
                  <a:pt x="4804" y="4121"/>
                  <a:pt x="6305" y="4121"/>
                </a:cubicBezTo>
                <a:close/>
                <a:moveTo>
                  <a:pt x="2280" y="4502"/>
                </a:moveTo>
                <a:lnTo>
                  <a:pt x="3995" y="5217"/>
                </a:lnTo>
                <a:cubicBezTo>
                  <a:pt x="3900" y="5622"/>
                  <a:pt x="3900" y="6050"/>
                  <a:pt x="3995" y="6455"/>
                </a:cubicBezTo>
                <a:lnTo>
                  <a:pt x="2280" y="7193"/>
                </a:lnTo>
                <a:cubicBezTo>
                  <a:pt x="2161" y="7050"/>
                  <a:pt x="2018" y="6979"/>
                  <a:pt x="1875" y="6907"/>
                </a:cubicBezTo>
                <a:lnTo>
                  <a:pt x="1875" y="4740"/>
                </a:lnTo>
                <a:cubicBezTo>
                  <a:pt x="2018" y="4693"/>
                  <a:pt x="2161" y="4597"/>
                  <a:pt x="2280" y="4502"/>
                </a:cubicBezTo>
                <a:close/>
                <a:moveTo>
                  <a:pt x="10329" y="4502"/>
                </a:moveTo>
                <a:cubicBezTo>
                  <a:pt x="10425" y="4621"/>
                  <a:pt x="10568" y="4717"/>
                  <a:pt x="10734" y="4764"/>
                </a:cubicBezTo>
                <a:lnTo>
                  <a:pt x="10734" y="6931"/>
                </a:lnTo>
                <a:cubicBezTo>
                  <a:pt x="10568" y="6979"/>
                  <a:pt x="10425" y="7074"/>
                  <a:pt x="10329" y="7193"/>
                </a:cubicBezTo>
                <a:lnTo>
                  <a:pt x="8591" y="6455"/>
                </a:lnTo>
                <a:cubicBezTo>
                  <a:pt x="8710" y="6050"/>
                  <a:pt x="8710" y="5622"/>
                  <a:pt x="8591" y="5217"/>
                </a:cubicBezTo>
                <a:lnTo>
                  <a:pt x="10329" y="4502"/>
                </a:lnTo>
                <a:close/>
                <a:moveTo>
                  <a:pt x="6305" y="6854"/>
                </a:moveTo>
                <a:cubicBezTo>
                  <a:pt x="6602" y="6854"/>
                  <a:pt x="6900" y="7038"/>
                  <a:pt x="6972" y="7408"/>
                </a:cubicBezTo>
                <a:cubicBezTo>
                  <a:pt x="6757" y="7491"/>
                  <a:pt x="6531" y="7533"/>
                  <a:pt x="6305" y="7533"/>
                </a:cubicBezTo>
                <a:cubicBezTo>
                  <a:pt x="6079" y="7533"/>
                  <a:pt x="5852" y="7491"/>
                  <a:pt x="5638" y="7408"/>
                </a:cubicBezTo>
                <a:cubicBezTo>
                  <a:pt x="5709" y="7038"/>
                  <a:pt x="6007" y="6854"/>
                  <a:pt x="6305" y="6854"/>
                </a:cubicBezTo>
                <a:close/>
                <a:moveTo>
                  <a:pt x="1502" y="7543"/>
                </a:moveTo>
                <a:cubicBezTo>
                  <a:pt x="1680" y="7543"/>
                  <a:pt x="1851" y="7676"/>
                  <a:pt x="1851" y="7884"/>
                </a:cubicBezTo>
                <a:cubicBezTo>
                  <a:pt x="1851" y="8051"/>
                  <a:pt x="1709" y="8217"/>
                  <a:pt x="1518" y="8217"/>
                </a:cubicBezTo>
                <a:cubicBezTo>
                  <a:pt x="1208" y="8217"/>
                  <a:pt x="1042" y="7860"/>
                  <a:pt x="1256" y="7646"/>
                </a:cubicBezTo>
                <a:cubicBezTo>
                  <a:pt x="1327" y="7575"/>
                  <a:pt x="1415" y="7543"/>
                  <a:pt x="1502" y="7543"/>
                </a:cubicBezTo>
                <a:close/>
                <a:moveTo>
                  <a:pt x="11070" y="7543"/>
                </a:moveTo>
                <a:cubicBezTo>
                  <a:pt x="11240" y="7543"/>
                  <a:pt x="11401" y="7676"/>
                  <a:pt x="11401" y="7884"/>
                </a:cubicBezTo>
                <a:cubicBezTo>
                  <a:pt x="11401" y="8051"/>
                  <a:pt x="11258" y="8217"/>
                  <a:pt x="11091" y="8217"/>
                </a:cubicBezTo>
                <a:lnTo>
                  <a:pt x="11068" y="8217"/>
                </a:lnTo>
                <a:cubicBezTo>
                  <a:pt x="10758" y="8217"/>
                  <a:pt x="10615" y="7860"/>
                  <a:pt x="10830" y="7646"/>
                </a:cubicBezTo>
                <a:cubicBezTo>
                  <a:pt x="10900" y="7575"/>
                  <a:pt x="10986" y="7543"/>
                  <a:pt x="11070" y="7543"/>
                </a:cubicBezTo>
                <a:close/>
                <a:moveTo>
                  <a:pt x="4281" y="7074"/>
                </a:moveTo>
                <a:cubicBezTo>
                  <a:pt x="4471" y="7384"/>
                  <a:pt x="4733" y="7670"/>
                  <a:pt x="5066" y="7860"/>
                </a:cubicBezTo>
                <a:lnTo>
                  <a:pt x="4328" y="9575"/>
                </a:lnTo>
                <a:cubicBezTo>
                  <a:pt x="4161" y="9575"/>
                  <a:pt x="3971" y="9599"/>
                  <a:pt x="3828" y="9670"/>
                </a:cubicBezTo>
                <a:lnTo>
                  <a:pt x="2447" y="8313"/>
                </a:lnTo>
                <a:cubicBezTo>
                  <a:pt x="2518" y="8146"/>
                  <a:pt x="2566" y="7979"/>
                  <a:pt x="2542" y="7812"/>
                </a:cubicBezTo>
                <a:lnTo>
                  <a:pt x="4281" y="7074"/>
                </a:lnTo>
                <a:close/>
                <a:moveTo>
                  <a:pt x="8329" y="7074"/>
                </a:moveTo>
                <a:lnTo>
                  <a:pt x="10067" y="7812"/>
                </a:lnTo>
                <a:cubicBezTo>
                  <a:pt x="10044" y="7979"/>
                  <a:pt x="10067" y="8170"/>
                  <a:pt x="10163" y="8313"/>
                </a:cubicBezTo>
                <a:lnTo>
                  <a:pt x="8781" y="9694"/>
                </a:lnTo>
                <a:cubicBezTo>
                  <a:pt x="8664" y="9635"/>
                  <a:pt x="8514" y="9592"/>
                  <a:pt x="8372" y="9592"/>
                </a:cubicBezTo>
                <a:cubicBezTo>
                  <a:pt x="8341" y="9592"/>
                  <a:pt x="8311" y="9594"/>
                  <a:pt x="8281" y="9599"/>
                </a:cubicBezTo>
                <a:lnTo>
                  <a:pt x="7543" y="7884"/>
                </a:lnTo>
                <a:cubicBezTo>
                  <a:pt x="7877" y="7670"/>
                  <a:pt x="8138" y="7408"/>
                  <a:pt x="8329" y="7074"/>
                </a:cubicBezTo>
                <a:close/>
                <a:moveTo>
                  <a:pt x="6924" y="8122"/>
                </a:moveTo>
                <a:lnTo>
                  <a:pt x="7662" y="9860"/>
                </a:lnTo>
                <a:cubicBezTo>
                  <a:pt x="7543" y="9956"/>
                  <a:pt x="7448" y="10099"/>
                  <a:pt x="7376" y="10265"/>
                </a:cubicBezTo>
                <a:lnTo>
                  <a:pt x="5233" y="10265"/>
                </a:lnTo>
                <a:cubicBezTo>
                  <a:pt x="5162" y="10122"/>
                  <a:pt x="5090" y="9956"/>
                  <a:pt x="4971" y="9860"/>
                </a:cubicBezTo>
                <a:lnTo>
                  <a:pt x="5686" y="8122"/>
                </a:lnTo>
                <a:cubicBezTo>
                  <a:pt x="5888" y="8182"/>
                  <a:pt x="6096" y="8211"/>
                  <a:pt x="6305" y="8211"/>
                </a:cubicBezTo>
                <a:cubicBezTo>
                  <a:pt x="6513" y="8211"/>
                  <a:pt x="6722" y="8182"/>
                  <a:pt x="6924" y="8122"/>
                </a:cubicBezTo>
                <a:close/>
                <a:moveTo>
                  <a:pt x="4227" y="10264"/>
                </a:moveTo>
                <a:cubicBezTo>
                  <a:pt x="4410" y="10264"/>
                  <a:pt x="4590" y="10409"/>
                  <a:pt x="4590" y="10623"/>
                </a:cubicBezTo>
                <a:cubicBezTo>
                  <a:pt x="4590" y="10789"/>
                  <a:pt x="4423" y="10956"/>
                  <a:pt x="4257" y="10956"/>
                </a:cubicBezTo>
                <a:lnTo>
                  <a:pt x="4233" y="10956"/>
                </a:lnTo>
                <a:cubicBezTo>
                  <a:pt x="3923" y="10956"/>
                  <a:pt x="3780" y="10575"/>
                  <a:pt x="3995" y="10361"/>
                </a:cubicBezTo>
                <a:cubicBezTo>
                  <a:pt x="4062" y="10294"/>
                  <a:pt x="4145" y="10264"/>
                  <a:pt x="4227" y="10264"/>
                </a:cubicBezTo>
                <a:close/>
                <a:moveTo>
                  <a:pt x="8323" y="10264"/>
                </a:moveTo>
                <a:cubicBezTo>
                  <a:pt x="8506" y="10264"/>
                  <a:pt x="8686" y="10409"/>
                  <a:pt x="8686" y="10623"/>
                </a:cubicBezTo>
                <a:cubicBezTo>
                  <a:pt x="8686" y="10789"/>
                  <a:pt x="8543" y="10956"/>
                  <a:pt x="8353" y="10956"/>
                </a:cubicBezTo>
                <a:lnTo>
                  <a:pt x="8329" y="10956"/>
                </a:lnTo>
                <a:cubicBezTo>
                  <a:pt x="8043" y="10956"/>
                  <a:pt x="7877" y="10575"/>
                  <a:pt x="8091" y="10361"/>
                </a:cubicBezTo>
                <a:cubicBezTo>
                  <a:pt x="8158" y="10294"/>
                  <a:pt x="8241" y="10264"/>
                  <a:pt x="8323" y="10264"/>
                </a:cubicBezTo>
                <a:close/>
                <a:moveTo>
                  <a:pt x="8310" y="1"/>
                </a:moveTo>
                <a:cubicBezTo>
                  <a:pt x="7926" y="1"/>
                  <a:pt x="7548" y="210"/>
                  <a:pt x="7376" y="716"/>
                </a:cubicBezTo>
                <a:lnTo>
                  <a:pt x="5209" y="716"/>
                </a:lnTo>
                <a:cubicBezTo>
                  <a:pt x="5038" y="226"/>
                  <a:pt x="4664" y="22"/>
                  <a:pt x="4286" y="22"/>
                </a:cubicBezTo>
                <a:cubicBezTo>
                  <a:pt x="3617" y="22"/>
                  <a:pt x="2932" y="664"/>
                  <a:pt x="3328" y="1502"/>
                </a:cubicBezTo>
                <a:lnTo>
                  <a:pt x="1971" y="2859"/>
                </a:lnTo>
                <a:cubicBezTo>
                  <a:pt x="1799" y="2778"/>
                  <a:pt x="1636" y="2742"/>
                  <a:pt x="1485" y="2742"/>
                </a:cubicBezTo>
                <a:cubicBezTo>
                  <a:pt x="480" y="2742"/>
                  <a:pt x="5" y="4326"/>
                  <a:pt x="1185" y="4740"/>
                </a:cubicBezTo>
                <a:lnTo>
                  <a:pt x="1185" y="6907"/>
                </a:lnTo>
                <a:cubicBezTo>
                  <a:pt x="0" y="7344"/>
                  <a:pt x="484" y="8922"/>
                  <a:pt x="1496" y="8922"/>
                </a:cubicBezTo>
                <a:cubicBezTo>
                  <a:pt x="1644" y="8922"/>
                  <a:pt x="1804" y="8889"/>
                  <a:pt x="1971" y="8813"/>
                </a:cubicBezTo>
                <a:lnTo>
                  <a:pt x="3328" y="10170"/>
                </a:lnTo>
                <a:cubicBezTo>
                  <a:pt x="2931" y="10995"/>
                  <a:pt x="3621" y="11634"/>
                  <a:pt x="4293" y="11634"/>
                </a:cubicBezTo>
                <a:cubicBezTo>
                  <a:pt x="4669" y="11634"/>
                  <a:pt x="5039" y="11434"/>
                  <a:pt x="5209" y="10956"/>
                </a:cubicBezTo>
                <a:lnTo>
                  <a:pt x="7376" y="10956"/>
                </a:lnTo>
                <a:cubicBezTo>
                  <a:pt x="7556" y="11434"/>
                  <a:pt x="7928" y="11634"/>
                  <a:pt x="8304" y="11634"/>
                </a:cubicBezTo>
                <a:cubicBezTo>
                  <a:pt x="8977" y="11634"/>
                  <a:pt x="9663" y="10995"/>
                  <a:pt x="9282" y="10170"/>
                </a:cubicBezTo>
                <a:lnTo>
                  <a:pt x="10639" y="8813"/>
                </a:lnTo>
                <a:cubicBezTo>
                  <a:pt x="10803" y="8889"/>
                  <a:pt x="10960" y="8922"/>
                  <a:pt x="11105" y="8922"/>
                </a:cubicBezTo>
                <a:cubicBezTo>
                  <a:pt x="12102" y="8922"/>
                  <a:pt x="12588" y="7344"/>
                  <a:pt x="11425" y="6907"/>
                </a:cubicBezTo>
                <a:lnTo>
                  <a:pt x="11425" y="4740"/>
                </a:lnTo>
                <a:cubicBezTo>
                  <a:pt x="12584" y="4326"/>
                  <a:pt x="12106" y="2742"/>
                  <a:pt x="11116" y="2742"/>
                </a:cubicBezTo>
                <a:cubicBezTo>
                  <a:pt x="10967" y="2742"/>
                  <a:pt x="10807" y="2778"/>
                  <a:pt x="10639" y="2859"/>
                </a:cubicBezTo>
                <a:lnTo>
                  <a:pt x="9282" y="1502"/>
                </a:lnTo>
                <a:cubicBezTo>
                  <a:pt x="9693" y="663"/>
                  <a:pt x="8992" y="1"/>
                  <a:pt x="8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00"/>
          <p:cNvSpPr/>
          <p:nvPr/>
        </p:nvSpPr>
        <p:spPr>
          <a:xfrm>
            <a:off x="1347725" y="326329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7" name="Google Shape;5347;p100"/>
          <p:cNvGrpSpPr/>
          <p:nvPr/>
        </p:nvGrpSpPr>
        <p:grpSpPr>
          <a:xfrm>
            <a:off x="1497562" y="3378115"/>
            <a:ext cx="255844" cy="310540"/>
            <a:chOff x="2342402" y="6637615"/>
            <a:chExt cx="255844" cy="310540"/>
          </a:xfrm>
        </p:grpSpPr>
        <p:sp>
          <p:nvSpPr>
            <p:cNvPr id="5348" name="Google Shape;5348;p100"/>
            <p:cNvSpPr/>
            <p:nvPr/>
          </p:nvSpPr>
          <p:spPr>
            <a:xfrm>
              <a:off x="2342402" y="6637615"/>
              <a:ext cx="255844" cy="310540"/>
            </a:xfrm>
            <a:custGeom>
              <a:rect b="b" l="l" r="r" t="t"/>
              <a:pathLst>
                <a:path extrusionOk="0" h="11622" w="9575">
                  <a:moveTo>
                    <a:pt x="6836" y="1167"/>
                  </a:moveTo>
                  <a:lnTo>
                    <a:pt x="8384" y="2739"/>
                  </a:lnTo>
                  <a:lnTo>
                    <a:pt x="6836" y="2739"/>
                  </a:lnTo>
                  <a:lnTo>
                    <a:pt x="6836" y="1167"/>
                  </a:lnTo>
                  <a:close/>
                  <a:moveTo>
                    <a:pt x="6145" y="691"/>
                  </a:moveTo>
                  <a:lnTo>
                    <a:pt x="6145" y="3406"/>
                  </a:lnTo>
                  <a:lnTo>
                    <a:pt x="8884" y="3406"/>
                  </a:lnTo>
                  <a:lnTo>
                    <a:pt x="8884" y="10931"/>
                  </a:lnTo>
                  <a:lnTo>
                    <a:pt x="692" y="10931"/>
                  </a:lnTo>
                  <a:lnTo>
                    <a:pt x="692" y="691"/>
                  </a:lnTo>
                  <a:close/>
                  <a:moveTo>
                    <a:pt x="1" y="0"/>
                  </a:moveTo>
                  <a:lnTo>
                    <a:pt x="1" y="11622"/>
                  </a:lnTo>
                  <a:lnTo>
                    <a:pt x="9574" y="11622"/>
                  </a:lnTo>
                  <a:lnTo>
                    <a:pt x="9574" y="2929"/>
                  </a:lnTo>
                  <a:lnTo>
                    <a:pt x="66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00"/>
            <p:cNvSpPr/>
            <p:nvPr/>
          </p:nvSpPr>
          <p:spPr>
            <a:xfrm>
              <a:off x="2378688" y="6673874"/>
              <a:ext cx="109472" cy="54749"/>
            </a:xfrm>
            <a:custGeom>
              <a:rect b="b" l="l" r="r" t="t"/>
              <a:pathLst>
                <a:path extrusionOk="0" h="2049" w="4097">
                  <a:moveTo>
                    <a:pt x="1715" y="691"/>
                  </a:moveTo>
                  <a:lnTo>
                    <a:pt x="1715" y="1382"/>
                  </a:lnTo>
                  <a:lnTo>
                    <a:pt x="691" y="1382"/>
                  </a:lnTo>
                  <a:lnTo>
                    <a:pt x="691" y="691"/>
                  </a:lnTo>
                  <a:close/>
                  <a:moveTo>
                    <a:pt x="3430" y="691"/>
                  </a:moveTo>
                  <a:lnTo>
                    <a:pt x="3430" y="1382"/>
                  </a:lnTo>
                  <a:lnTo>
                    <a:pt x="2406" y="1382"/>
                  </a:lnTo>
                  <a:lnTo>
                    <a:pt x="2406" y="691"/>
                  </a:lnTo>
                  <a:close/>
                  <a:moveTo>
                    <a:pt x="0" y="1"/>
                  </a:moveTo>
                  <a:lnTo>
                    <a:pt x="0" y="2049"/>
                  </a:lnTo>
                  <a:lnTo>
                    <a:pt x="4096" y="2049"/>
                  </a:lnTo>
                  <a:lnTo>
                    <a:pt x="4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00"/>
            <p:cNvSpPr/>
            <p:nvPr/>
          </p:nvSpPr>
          <p:spPr>
            <a:xfrm>
              <a:off x="2378688" y="6747060"/>
              <a:ext cx="183272" cy="164194"/>
            </a:xfrm>
            <a:custGeom>
              <a:rect b="b" l="l" r="r" t="t"/>
              <a:pathLst>
                <a:path extrusionOk="0" h="6145" w="6859">
                  <a:moveTo>
                    <a:pt x="1382" y="691"/>
                  </a:moveTo>
                  <a:lnTo>
                    <a:pt x="1382" y="1358"/>
                  </a:lnTo>
                  <a:lnTo>
                    <a:pt x="691" y="1358"/>
                  </a:lnTo>
                  <a:lnTo>
                    <a:pt x="691" y="691"/>
                  </a:lnTo>
                  <a:close/>
                  <a:moveTo>
                    <a:pt x="3763" y="691"/>
                  </a:moveTo>
                  <a:lnTo>
                    <a:pt x="3763" y="1358"/>
                  </a:lnTo>
                  <a:lnTo>
                    <a:pt x="3072" y="1358"/>
                  </a:lnTo>
                  <a:lnTo>
                    <a:pt x="3072" y="691"/>
                  </a:lnTo>
                  <a:close/>
                  <a:moveTo>
                    <a:pt x="6168" y="691"/>
                  </a:moveTo>
                  <a:lnTo>
                    <a:pt x="6168" y="1358"/>
                  </a:lnTo>
                  <a:lnTo>
                    <a:pt x="5478" y="1358"/>
                  </a:lnTo>
                  <a:lnTo>
                    <a:pt x="5478" y="691"/>
                  </a:lnTo>
                  <a:close/>
                  <a:moveTo>
                    <a:pt x="6145" y="4787"/>
                  </a:moveTo>
                  <a:lnTo>
                    <a:pt x="6168" y="5478"/>
                  </a:lnTo>
                  <a:lnTo>
                    <a:pt x="691" y="5478"/>
                  </a:lnTo>
                  <a:lnTo>
                    <a:pt x="691" y="4787"/>
                  </a:lnTo>
                  <a:close/>
                  <a:moveTo>
                    <a:pt x="0" y="0"/>
                  </a:moveTo>
                  <a:lnTo>
                    <a:pt x="0" y="2048"/>
                  </a:lnTo>
                  <a:lnTo>
                    <a:pt x="691" y="2048"/>
                  </a:lnTo>
                  <a:lnTo>
                    <a:pt x="691" y="3406"/>
                  </a:lnTo>
                  <a:lnTo>
                    <a:pt x="3072" y="3406"/>
                  </a:lnTo>
                  <a:lnTo>
                    <a:pt x="3072" y="4096"/>
                  </a:lnTo>
                  <a:lnTo>
                    <a:pt x="0" y="4096"/>
                  </a:lnTo>
                  <a:lnTo>
                    <a:pt x="0" y="6144"/>
                  </a:lnTo>
                  <a:lnTo>
                    <a:pt x="6859" y="6144"/>
                  </a:lnTo>
                  <a:lnTo>
                    <a:pt x="6859" y="4096"/>
                  </a:lnTo>
                  <a:lnTo>
                    <a:pt x="3763" y="4096"/>
                  </a:lnTo>
                  <a:lnTo>
                    <a:pt x="3763" y="3406"/>
                  </a:lnTo>
                  <a:lnTo>
                    <a:pt x="6145" y="3406"/>
                  </a:lnTo>
                  <a:lnTo>
                    <a:pt x="6145" y="2048"/>
                  </a:lnTo>
                  <a:lnTo>
                    <a:pt x="6859" y="2048"/>
                  </a:lnTo>
                  <a:lnTo>
                    <a:pt x="6859" y="0"/>
                  </a:lnTo>
                  <a:lnTo>
                    <a:pt x="4787" y="0"/>
                  </a:lnTo>
                  <a:lnTo>
                    <a:pt x="4787" y="2048"/>
                  </a:lnTo>
                  <a:lnTo>
                    <a:pt x="5478" y="2048"/>
                  </a:lnTo>
                  <a:lnTo>
                    <a:pt x="5478" y="2739"/>
                  </a:lnTo>
                  <a:lnTo>
                    <a:pt x="3763" y="2739"/>
                  </a:lnTo>
                  <a:lnTo>
                    <a:pt x="3763" y="2048"/>
                  </a:lnTo>
                  <a:lnTo>
                    <a:pt x="4454" y="2048"/>
                  </a:lnTo>
                  <a:lnTo>
                    <a:pt x="4454" y="0"/>
                  </a:lnTo>
                  <a:lnTo>
                    <a:pt x="2406" y="0"/>
                  </a:lnTo>
                  <a:lnTo>
                    <a:pt x="2406" y="2048"/>
                  </a:lnTo>
                  <a:lnTo>
                    <a:pt x="3072" y="2048"/>
                  </a:lnTo>
                  <a:lnTo>
                    <a:pt x="3072" y="2739"/>
                  </a:lnTo>
                  <a:lnTo>
                    <a:pt x="1382" y="2739"/>
                  </a:lnTo>
                  <a:lnTo>
                    <a:pt x="1382" y="2048"/>
                  </a:lnTo>
                  <a:lnTo>
                    <a:pt x="2048" y="2048"/>
                  </a:lnTo>
                  <a:lnTo>
                    <a:pt x="2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1" name="Google Shape;5351;p100"/>
          <p:cNvSpPr/>
          <p:nvPr/>
        </p:nvSpPr>
        <p:spPr>
          <a:xfrm>
            <a:off x="7276553" y="326329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2" name="Google Shape;5352;p100"/>
          <p:cNvGrpSpPr/>
          <p:nvPr/>
        </p:nvGrpSpPr>
        <p:grpSpPr>
          <a:xfrm>
            <a:off x="7399041" y="3385483"/>
            <a:ext cx="310540" cy="309925"/>
            <a:chOff x="6626152" y="6645871"/>
            <a:chExt cx="310540" cy="309925"/>
          </a:xfrm>
        </p:grpSpPr>
        <p:sp>
          <p:nvSpPr>
            <p:cNvPr id="5353" name="Google Shape;5353;p100"/>
            <p:cNvSpPr/>
            <p:nvPr/>
          </p:nvSpPr>
          <p:spPr>
            <a:xfrm>
              <a:off x="6626152" y="6645871"/>
              <a:ext cx="310540" cy="309925"/>
            </a:xfrm>
            <a:custGeom>
              <a:rect b="b" l="l" r="r" t="t"/>
              <a:pathLst>
                <a:path extrusionOk="0" h="11599" w="11622">
                  <a:moveTo>
                    <a:pt x="2739" y="668"/>
                  </a:moveTo>
                  <a:lnTo>
                    <a:pt x="2739" y="1358"/>
                  </a:lnTo>
                  <a:lnTo>
                    <a:pt x="2048" y="1358"/>
                  </a:lnTo>
                  <a:lnTo>
                    <a:pt x="2048" y="668"/>
                  </a:lnTo>
                  <a:close/>
                  <a:moveTo>
                    <a:pt x="6144" y="668"/>
                  </a:moveTo>
                  <a:lnTo>
                    <a:pt x="6144" y="1358"/>
                  </a:lnTo>
                  <a:lnTo>
                    <a:pt x="5454" y="1358"/>
                  </a:lnTo>
                  <a:lnTo>
                    <a:pt x="5454" y="668"/>
                  </a:lnTo>
                  <a:close/>
                  <a:moveTo>
                    <a:pt x="9550" y="668"/>
                  </a:moveTo>
                  <a:lnTo>
                    <a:pt x="9550" y="1358"/>
                  </a:lnTo>
                  <a:lnTo>
                    <a:pt x="8883" y="1358"/>
                  </a:lnTo>
                  <a:lnTo>
                    <a:pt x="8883" y="668"/>
                  </a:lnTo>
                  <a:close/>
                  <a:moveTo>
                    <a:pt x="10931" y="2049"/>
                  </a:moveTo>
                  <a:lnTo>
                    <a:pt x="10931" y="3406"/>
                  </a:lnTo>
                  <a:lnTo>
                    <a:pt x="691" y="3406"/>
                  </a:lnTo>
                  <a:lnTo>
                    <a:pt x="691" y="2049"/>
                  </a:lnTo>
                  <a:lnTo>
                    <a:pt x="2739" y="2049"/>
                  </a:lnTo>
                  <a:lnTo>
                    <a:pt x="2739" y="2716"/>
                  </a:lnTo>
                  <a:lnTo>
                    <a:pt x="3406" y="2716"/>
                  </a:lnTo>
                  <a:lnTo>
                    <a:pt x="3406" y="2049"/>
                  </a:lnTo>
                  <a:lnTo>
                    <a:pt x="6144" y="2049"/>
                  </a:lnTo>
                  <a:lnTo>
                    <a:pt x="6144" y="2716"/>
                  </a:lnTo>
                  <a:lnTo>
                    <a:pt x="6835" y="2716"/>
                  </a:lnTo>
                  <a:lnTo>
                    <a:pt x="6835" y="2049"/>
                  </a:lnTo>
                  <a:lnTo>
                    <a:pt x="9550" y="2049"/>
                  </a:lnTo>
                  <a:lnTo>
                    <a:pt x="9550" y="2716"/>
                  </a:lnTo>
                  <a:lnTo>
                    <a:pt x="10240" y="2716"/>
                  </a:lnTo>
                  <a:lnTo>
                    <a:pt x="10240" y="2049"/>
                  </a:lnTo>
                  <a:close/>
                  <a:moveTo>
                    <a:pt x="10931" y="4097"/>
                  </a:moveTo>
                  <a:lnTo>
                    <a:pt x="10931" y="10908"/>
                  </a:lnTo>
                  <a:lnTo>
                    <a:pt x="691" y="10908"/>
                  </a:lnTo>
                  <a:lnTo>
                    <a:pt x="691" y="4097"/>
                  </a:lnTo>
                  <a:close/>
                  <a:moveTo>
                    <a:pt x="1357" y="1"/>
                  </a:moveTo>
                  <a:lnTo>
                    <a:pt x="1357" y="1358"/>
                  </a:lnTo>
                  <a:lnTo>
                    <a:pt x="0" y="1358"/>
                  </a:lnTo>
                  <a:lnTo>
                    <a:pt x="0" y="11598"/>
                  </a:lnTo>
                  <a:lnTo>
                    <a:pt x="11622" y="11598"/>
                  </a:lnTo>
                  <a:lnTo>
                    <a:pt x="11622" y="1358"/>
                  </a:lnTo>
                  <a:lnTo>
                    <a:pt x="10240" y="1358"/>
                  </a:lnTo>
                  <a:lnTo>
                    <a:pt x="10240" y="1"/>
                  </a:lnTo>
                  <a:lnTo>
                    <a:pt x="8192" y="1"/>
                  </a:lnTo>
                  <a:lnTo>
                    <a:pt x="8192" y="1358"/>
                  </a:lnTo>
                  <a:lnTo>
                    <a:pt x="6835" y="1358"/>
                  </a:lnTo>
                  <a:lnTo>
                    <a:pt x="6835" y="1"/>
                  </a:lnTo>
                  <a:lnTo>
                    <a:pt x="4787" y="1"/>
                  </a:lnTo>
                  <a:lnTo>
                    <a:pt x="4787" y="1358"/>
                  </a:lnTo>
                  <a:lnTo>
                    <a:pt x="3406" y="1358"/>
                  </a:ln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00"/>
            <p:cNvSpPr/>
            <p:nvPr/>
          </p:nvSpPr>
          <p:spPr>
            <a:xfrm>
              <a:off x="6680875" y="6782677"/>
              <a:ext cx="54749" cy="54749"/>
            </a:xfrm>
            <a:custGeom>
              <a:rect b="b" l="l" r="r" t="t"/>
              <a:pathLst>
                <a:path extrusionOk="0" h="2049" w="2049">
                  <a:moveTo>
                    <a:pt x="1358" y="668"/>
                  </a:moveTo>
                  <a:lnTo>
                    <a:pt x="1358" y="1358"/>
                  </a:lnTo>
                  <a:lnTo>
                    <a:pt x="691" y="1358"/>
                  </a:lnTo>
                  <a:lnTo>
                    <a:pt x="691" y="668"/>
                  </a:lnTo>
                  <a:close/>
                  <a:moveTo>
                    <a:pt x="0" y="1"/>
                  </a:moveTo>
                  <a:lnTo>
                    <a:pt x="0" y="2049"/>
                  </a:lnTo>
                  <a:lnTo>
                    <a:pt x="2048" y="2049"/>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00"/>
            <p:cNvSpPr/>
            <p:nvPr/>
          </p:nvSpPr>
          <p:spPr>
            <a:xfrm>
              <a:off x="6826579" y="6855222"/>
              <a:ext cx="54749" cy="54749"/>
            </a:xfrm>
            <a:custGeom>
              <a:rect b="b" l="l" r="r" t="t"/>
              <a:pathLst>
                <a:path extrusionOk="0" h="2049" w="2049">
                  <a:moveTo>
                    <a:pt x="1382" y="691"/>
                  </a:moveTo>
                  <a:lnTo>
                    <a:pt x="1382" y="1382"/>
                  </a:lnTo>
                  <a:lnTo>
                    <a:pt x="691" y="1382"/>
                  </a:lnTo>
                  <a:lnTo>
                    <a:pt x="691" y="691"/>
                  </a:lnTo>
                  <a:close/>
                  <a:moveTo>
                    <a:pt x="1" y="1"/>
                  </a:moveTo>
                  <a:lnTo>
                    <a:pt x="1" y="2049"/>
                  </a:lnTo>
                  <a:lnTo>
                    <a:pt x="2049" y="2049"/>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00"/>
            <p:cNvSpPr/>
            <p:nvPr/>
          </p:nvSpPr>
          <p:spPr>
            <a:xfrm>
              <a:off x="6829759" y="6785243"/>
              <a:ext cx="49031" cy="49004"/>
            </a:xfrm>
            <a:custGeom>
              <a:rect b="b" l="l" r="r" t="t"/>
              <a:pathLst>
                <a:path extrusionOk="0" h="1834" w="1835">
                  <a:moveTo>
                    <a:pt x="477" y="0"/>
                  </a:moveTo>
                  <a:lnTo>
                    <a:pt x="1" y="476"/>
                  </a:lnTo>
                  <a:lnTo>
                    <a:pt x="429" y="905"/>
                  </a:lnTo>
                  <a:lnTo>
                    <a:pt x="1" y="1357"/>
                  </a:lnTo>
                  <a:lnTo>
                    <a:pt x="477" y="1834"/>
                  </a:lnTo>
                  <a:lnTo>
                    <a:pt x="906" y="1405"/>
                  </a:lnTo>
                  <a:lnTo>
                    <a:pt x="1358" y="1834"/>
                  </a:lnTo>
                  <a:lnTo>
                    <a:pt x="1834" y="1357"/>
                  </a:lnTo>
                  <a:lnTo>
                    <a:pt x="1406" y="929"/>
                  </a:lnTo>
                  <a:lnTo>
                    <a:pt x="1834" y="476"/>
                  </a:lnTo>
                  <a:lnTo>
                    <a:pt x="1358" y="0"/>
                  </a:lnTo>
                  <a:lnTo>
                    <a:pt x="906" y="429"/>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00"/>
            <p:cNvSpPr/>
            <p:nvPr/>
          </p:nvSpPr>
          <p:spPr>
            <a:xfrm>
              <a:off x="6683413" y="6858402"/>
              <a:ext cx="49646" cy="49031"/>
            </a:xfrm>
            <a:custGeom>
              <a:rect b="b" l="l" r="r" t="t"/>
              <a:pathLst>
                <a:path extrusionOk="0" h="1835" w="1858">
                  <a:moveTo>
                    <a:pt x="477" y="1"/>
                  </a:moveTo>
                  <a:lnTo>
                    <a:pt x="0" y="477"/>
                  </a:lnTo>
                  <a:lnTo>
                    <a:pt x="453" y="906"/>
                  </a:lnTo>
                  <a:lnTo>
                    <a:pt x="0" y="1358"/>
                  </a:lnTo>
                  <a:lnTo>
                    <a:pt x="477" y="1834"/>
                  </a:lnTo>
                  <a:lnTo>
                    <a:pt x="929" y="1406"/>
                  </a:lnTo>
                  <a:lnTo>
                    <a:pt x="1382" y="1834"/>
                  </a:lnTo>
                  <a:lnTo>
                    <a:pt x="1858" y="1358"/>
                  </a:lnTo>
                  <a:lnTo>
                    <a:pt x="1405" y="906"/>
                  </a:lnTo>
                  <a:lnTo>
                    <a:pt x="1858" y="477"/>
                  </a:lnTo>
                  <a:lnTo>
                    <a:pt x="1382" y="1"/>
                  </a:lnTo>
                  <a:lnTo>
                    <a:pt x="929" y="429"/>
                  </a:ln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00"/>
            <p:cNvSpPr/>
            <p:nvPr/>
          </p:nvSpPr>
          <p:spPr>
            <a:xfrm>
              <a:off x="6756599" y="6858402"/>
              <a:ext cx="49004" cy="49031"/>
            </a:xfrm>
            <a:custGeom>
              <a:rect b="b" l="l" r="r" t="t"/>
              <a:pathLst>
                <a:path extrusionOk="0" h="1835" w="1834">
                  <a:moveTo>
                    <a:pt x="476" y="1"/>
                  </a:moveTo>
                  <a:lnTo>
                    <a:pt x="0" y="477"/>
                  </a:lnTo>
                  <a:lnTo>
                    <a:pt x="429" y="906"/>
                  </a:lnTo>
                  <a:lnTo>
                    <a:pt x="0" y="1358"/>
                  </a:lnTo>
                  <a:lnTo>
                    <a:pt x="476" y="1834"/>
                  </a:lnTo>
                  <a:lnTo>
                    <a:pt x="929" y="1406"/>
                  </a:lnTo>
                  <a:lnTo>
                    <a:pt x="1357" y="1834"/>
                  </a:lnTo>
                  <a:lnTo>
                    <a:pt x="1834" y="1358"/>
                  </a:lnTo>
                  <a:lnTo>
                    <a:pt x="1405" y="906"/>
                  </a:lnTo>
                  <a:lnTo>
                    <a:pt x="1834" y="477"/>
                  </a:lnTo>
                  <a:lnTo>
                    <a:pt x="1381" y="1"/>
                  </a:lnTo>
                  <a:lnTo>
                    <a:pt x="929" y="429"/>
                  </a:lnTo>
                  <a:lnTo>
                    <a:pt x="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00"/>
            <p:cNvSpPr/>
            <p:nvPr/>
          </p:nvSpPr>
          <p:spPr>
            <a:xfrm>
              <a:off x="6756599" y="6785243"/>
              <a:ext cx="49004" cy="49004"/>
            </a:xfrm>
            <a:custGeom>
              <a:rect b="b" l="l" r="r" t="t"/>
              <a:pathLst>
                <a:path extrusionOk="0" h="1834" w="1834">
                  <a:moveTo>
                    <a:pt x="476" y="0"/>
                  </a:moveTo>
                  <a:lnTo>
                    <a:pt x="0" y="476"/>
                  </a:lnTo>
                  <a:lnTo>
                    <a:pt x="429" y="929"/>
                  </a:lnTo>
                  <a:lnTo>
                    <a:pt x="0" y="1357"/>
                  </a:lnTo>
                  <a:lnTo>
                    <a:pt x="476" y="1834"/>
                  </a:lnTo>
                  <a:lnTo>
                    <a:pt x="929" y="1405"/>
                  </a:lnTo>
                  <a:lnTo>
                    <a:pt x="1357" y="1834"/>
                  </a:lnTo>
                  <a:lnTo>
                    <a:pt x="1834" y="1357"/>
                  </a:lnTo>
                  <a:lnTo>
                    <a:pt x="1405" y="929"/>
                  </a:lnTo>
                  <a:lnTo>
                    <a:pt x="1834" y="476"/>
                  </a:lnTo>
                  <a:lnTo>
                    <a:pt x="1381" y="0"/>
                  </a:lnTo>
                  <a:lnTo>
                    <a:pt x="929" y="429"/>
                  </a:lnTo>
                  <a:lnTo>
                    <a:pt x="4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0" name="Google Shape;5360;p100"/>
          <p:cNvSpPr/>
          <p:nvPr/>
        </p:nvSpPr>
        <p:spPr>
          <a:xfrm>
            <a:off x="6429578" y="326329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00"/>
          <p:cNvSpPr/>
          <p:nvPr/>
        </p:nvSpPr>
        <p:spPr>
          <a:xfrm>
            <a:off x="6552066" y="3385496"/>
            <a:ext cx="310540" cy="309899"/>
          </a:xfrm>
          <a:custGeom>
            <a:rect b="b" l="l" r="r" t="t"/>
            <a:pathLst>
              <a:path extrusionOk="0" h="11598" w="11622">
                <a:moveTo>
                  <a:pt x="6121" y="667"/>
                </a:moveTo>
                <a:lnTo>
                  <a:pt x="6121" y="1358"/>
                </a:lnTo>
                <a:lnTo>
                  <a:pt x="5454" y="1358"/>
                </a:lnTo>
                <a:lnTo>
                  <a:pt x="5454" y="667"/>
                </a:lnTo>
                <a:close/>
                <a:moveTo>
                  <a:pt x="6121" y="3406"/>
                </a:moveTo>
                <a:lnTo>
                  <a:pt x="6121" y="4096"/>
                </a:lnTo>
                <a:lnTo>
                  <a:pt x="5454" y="4096"/>
                </a:lnTo>
                <a:lnTo>
                  <a:pt x="5454" y="3406"/>
                </a:lnTo>
                <a:close/>
                <a:moveTo>
                  <a:pt x="2382" y="4096"/>
                </a:moveTo>
                <a:lnTo>
                  <a:pt x="2382" y="4763"/>
                </a:lnTo>
                <a:lnTo>
                  <a:pt x="1691" y="4763"/>
                </a:lnTo>
                <a:lnTo>
                  <a:pt x="1691" y="4096"/>
                </a:lnTo>
                <a:close/>
                <a:moveTo>
                  <a:pt x="9907" y="4096"/>
                </a:moveTo>
                <a:lnTo>
                  <a:pt x="9907" y="4763"/>
                </a:lnTo>
                <a:lnTo>
                  <a:pt x="9240" y="4763"/>
                </a:lnTo>
                <a:lnTo>
                  <a:pt x="9240" y="4096"/>
                </a:lnTo>
                <a:close/>
                <a:moveTo>
                  <a:pt x="4763" y="7502"/>
                </a:moveTo>
                <a:lnTo>
                  <a:pt x="4763" y="8193"/>
                </a:lnTo>
                <a:lnTo>
                  <a:pt x="4073" y="8193"/>
                </a:lnTo>
                <a:lnTo>
                  <a:pt x="4073" y="7502"/>
                </a:lnTo>
                <a:close/>
                <a:moveTo>
                  <a:pt x="7502" y="7502"/>
                </a:moveTo>
                <a:lnTo>
                  <a:pt x="7502" y="8193"/>
                </a:lnTo>
                <a:lnTo>
                  <a:pt x="6811" y="8193"/>
                </a:lnTo>
                <a:lnTo>
                  <a:pt x="6811" y="7502"/>
                </a:lnTo>
                <a:close/>
                <a:moveTo>
                  <a:pt x="1358" y="10241"/>
                </a:moveTo>
                <a:lnTo>
                  <a:pt x="1358" y="10907"/>
                </a:lnTo>
                <a:lnTo>
                  <a:pt x="691" y="10907"/>
                </a:lnTo>
                <a:lnTo>
                  <a:pt x="691" y="10241"/>
                </a:lnTo>
                <a:close/>
                <a:moveTo>
                  <a:pt x="4096" y="10241"/>
                </a:moveTo>
                <a:lnTo>
                  <a:pt x="4096" y="10907"/>
                </a:lnTo>
                <a:lnTo>
                  <a:pt x="3406" y="10907"/>
                </a:lnTo>
                <a:lnTo>
                  <a:pt x="3406" y="10241"/>
                </a:lnTo>
                <a:close/>
                <a:moveTo>
                  <a:pt x="8192" y="10241"/>
                </a:moveTo>
                <a:lnTo>
                  <a:pt x="8192" y="10907"/>
                </a:lnTo>
                <a:lnTo>
                  <a:pt x="7526" y="10907"/>
                </a:lnTo>
                <a:lnTo>
                  <a:pt x="7526" y="10241"/>
                </a:lnTo>
                <a:close/>
                <a:moveTo>
                  <a:pt x="10931" y="10241"/>
                </a:moveTo>
                <a:lnTo>
                  <a:pt x="10931" y="10907"/>
                </a:lnTo>
                <a:lnTo>
                  <a:pt x="10241" y="10907"/>
                </a:lnTo>
                <a:lnTo>
                  <a:pt x="10241" y="10241"/>
                </a:lnTo>
                <a:close/>
                <a:moveTo>
                  <a:pt x="4787" y="0"/>
                </a:moveTo>
                <a:lnTo>
                  <a:pt x="4787" y="667"/>
                </a:lnTo>
                <a:lnTo>
                  <a:pt x="3287" y="667"/>
                </a:lnTo>
                <a:lnTo>
                  <a:pt x="1715" y="2239"/>
                </a:lnTo>
                <a:lnTo>
                  <a:pt x="1715" y="3406"/>
                </a:lnTo>
                <a:lnTo>
                  <a:pt x="1024" y="3406"/>
                </a:lnTo>
                <a:lnTo>
                  <a:pt x="1024" y="5454"/>
                </a:lnTo>
                <a:lnTo>
                  <a:pt x="1715" y="5454"/>
                </a:lnTo>
                <a:lnTo>
                  <a:pt x="1715" y="7026"/>
                </a:lnTo>
                <a:lnTo>
                  <a:pt x="691" y="8050"/>
                </a:lnTo>
                <a:lnTo>
                  <a:pt x="691" y="9550"/>
                </a:lnTo>
                <a:lnTo>
                  <a:pt x="0" y="9550"/>
                </a:lnTo>
                <a:lnTo>
                  <a:pt x="0" y="11598"/>
                </a:lnTo>
                <a:lnTo>
                  <a:pt x="2048" y="11598"/>
                </a:lnTo>
                <a:lnTo>
                  <a:pt x="2048" y="10907"/>
                </a:lnTo>
                <a:lnTo>
                  <a:pt x="2739" y="10907"/>
                </a:lnTo>
                <a:lnTo>
                  <a:pt x="2739" y="11598"/>
                </a:lnTo>
                <a:lnTo>
                  <a:pt x="4787" y="11598"/>
                </a:lnTo>
                <a:lnTo>
                  <a:pt x="4787" y="9550"/>
                </a:lnTo>
                <a:lnTo>
                  <a:pt x="2739" y="9550"/>
                </a:lnTo>
                <a:lnTo>
                  <a:pt x="2739" y="10241"/>
                </a:lnTo>
                <a:lnTo>
                  <a:pt x="2048" y="10241"/>
                </a:lnTo>
                <a:lnTo>
                  <a:pt x="2048" y="9550"/>
                </a:lnTo>
                <a:lnTo>
                  <a:pt x="1358" y="9550"/>
                </a:lnTo>
                <a:lnTo>
                  <a:pt x="1358" y="8335"/>
                </a:lnTo>
                <a:lnTo>
                  <a:pt x="2382" y="7311"/>
                </a:lnTo>
                <a:lnTo>
                  <a:pt x="2382" y="5454"/>
                </a:lnTo>
                <a:lnTo>
                  <a:pt x="3072" y="5454"/>
                </a:lnTo>
                <a:lnTo>
                  <a:pt x="3072" y="3406"/>
                </a:lnTo>
                <a:lnTo>
                  <a:pt x="2382" y="3406"/>
                </a:lnTo>
                <a:lnTo>
                  <a:pt x="2382" y="2501"/>
                </a:lnTo>
                <a:lnTo>
                  <a:pt x="3549" y="1358"/>
                </a:lnTo>
                <a:lnTo>
                  <a:pt x="4763" y="1358"/>
                </a:lnTo>
                <a:lnTo>
                  <a:pt x="4763" y="2025"/>
                </a:lnTo>
                <a:lnTo>
                  <a:pt x="5454" y="2025"/>
                </a:lnTo>
                <a:lnTo>
                  <a:pt x="5454" y="2715"/>
                </a:lnTo>
                <a:lnTo>
                  <a:pt x="4763" y="2715"/>
                </a:lnTo>
                <a:lnTo>
                  <a:pt x="4763" y="4763"/>
                </a:lnTo>
                <a:lnTo>
                  <a:pt x="5454" y="4763"/>
                </a:lnTo>
                <a:lnTo>
                  <a:pt x="5454" y="5454"/>
                </a:lnTo>
                <a:lnTo>
                  <a:pt x="4096" y="5454"/>
                </a:lnTo>
                <a:lnTo>
                  <a:pt x="4096" y="6811"/>
                </a:lnTo>
                <a:lnTo>
                  <a:pt x="3406" y="6811"/>
                </a:lnTo>
                <a:lnTo>
                  <a:pt x="3406" y="8859"/>
                </a:lnTo>
                <a:lnTo>
                  <a:pt x="5454" y="8859"/>
                </a:lnTo>
                <a:lnTo>
                  <a:pt x="5454" y="6811"/>
                </a:lnTo>
                <a:lnTo>
                  <a:pt x="4763" y="6811"/>
                </a:lnTo>
                <a:lnTo>
                  <a:pt x="4763" y="6121"/>
                </a:lnTo>
                <a:lnTo>
                  <a:pt x="6811" y="6121"/>
                </a:lnTo>
                <a:lnTo>
                  <a:pt x="6811" y="6811"/>
                </a:lnTo>
                <a:lnTo>
                  <a:pt x="6144" y="6811"/>
                </a:lnTo>
                <a:lnTo>
                  <a:pt x="6144" y="8859"/>
                </a:lnTo>
                <a:lnTo>
                  <a:pt x="8192" y="8859"/>
                </a:lnTo>
                <a:lnTo>
                  <a:pt x="8192" y="6811"/>
                </a:lnTo>
                <a:lnTo>
                  <a:pt x="7502" y="6811"/>
                </a:lnTo>
                <a:lnTo>
                  <a:pt x="7502" y="5454"/>
                </a:lnTo>
                <a:lnTo>
                  <a:pt x="6144" y="5454"/>
                </a:lnTo>
                <a:lnTo>
                  <a:pt x="6144" y="4763"/>
                </a:lnTo>
                <a:lnTo>
                  <a:pt x="6811" y="4763"/>
                </a:lnTo>
                <a:lnTo>
                  <a:pt x="6811" y="2715"/>
                </a:lnTo>
                <a:lnTo>
                  <a:pt x="6144" y="2715"/>
                </a:lnTo>
                <a:lnTo>
                  <a:pt x="6144" y="2025"/>
                </a:lnTo>
                <a:lnTo>
                  <a:pt x="6811" y="2025"/>
                </a:lnTo>
                <a:lnTo>
                  <a:pt x="6811" y="1358"/>
                </a:lnTo>
                <a:lnTo>
                  <a:pt x="8050" y="1358"/>
                </a:lnTo>
                <a:lnTo>
                  <a:pt x="9240" y="2525"/>
                </a:lnTo>
                <a:lnTo>
                  <a:pt x="9240" y="3406"/>
                </a:lnTo>
                <a:lnTo>
                  <a:pt x="8550" y="3406"/>
                </a:lnTo>
                <a:lnTo>
                  <a:pt x="8550" y="5454"/>
                </a:lnTo>
                <a:lnTo>
                  <a:pt x="9240" y="5454"/>
                </a:lnTo>
                <a:lnTo>
                  <a:pt x="9240" y="7311"/>
                </a:lnTo>
                <a:lnTo>
                  <a:pt x="10264" y="8335"/>
                </a:lnTo>
                <a:lnTo>
                  <a:pt x="10264" y="9550"/>
                </a:lnTo>
                <a:lnTo>
                  <a:pt x="9574" y="9550"/>
                </a:lnTo>
                <a:lnTo>
                  <a:pt x="9574" y="10241"/>
                </a:lnTo>
                <a:lnTo>
                  <a:pt x="8883" y="10241"/>
                </a:lnTo>
                <a:lnTo>
                  <a:pt x="8883" y="9550"/>
                </a:lnTo>
                <a:lnTo>
                  <a:pt x="6835" y="9550"/>
                </a:lnTo>
                <a:lnTo>
                  <a:pt x="6835" y="11598"/>
                </a:lnTo>
                <a:lnTo>
                  <a:pt x="8883" y="11598"/>
                </a:lnTo>
                <a:lnTo>
                  <a:pt x="8883" y="10907"/>
                </a:lnTo>
                <a:lnTo>
                  <a:pt x="9574" y="10907"/>
                </a:lnTo>
                <a:lnTo>
                  <a:pt x="9574" y="11598"/>
                </a:lnTo>
                <a:lnTo>
                  <a:pt x="11622" y="11598"/>
                </a:lnTo>
                <a:lnTo>
                  <a:pt x="11622" y="9550"/>
                </a:lnTo>
                <a:lnTo>
                  <a:pt x="10931" y="9550"/>
                </a:lnTo>
                <a:lnTo>
                  <a:pt x="10931" y="8050"/>
                </a:lnTo>
                <a:lnTo>
                  <a:pt x="9907" y="7026"/>
                </a:lnTo>
                <a:lnTo>
                  <a:pt x="9907" y="5454"/>
                </a:lnTo>
                <a:lnTo>
                  <a:pt x="10574" y="5454"/>
                </a:lnTo>
                <a:lnTo>
                  <a:pt x="10574" y="3406"/>
                </a:lnTo>
                <a:lnTo>
                  <a:pt x="9907" y="3406"/>
                </a:lnTo>
                <a:lnTo>
                  <a:pt x="9907" y="2239"/>
                </a:lnTo>
                <a:lnTo>
                  <a:pt x="8335" y="667"/>
                </a:lnTo>
                <a:lnTo>
                  <a:pt x="6835" y="667"/>
                </a:lnTo>
                <a:lnTo>
                  <a:pt x="68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00"/>
          <p:cNvSpPr/>
          <p:nvPr/>
        </p:nvSpPr>
        <p:spPr>
          <a:xfrm>
            <a:off x="5582602" y="326329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3" name="Google Shape;5363;p100"/>
          <p:cNvGrpSpPr/>
          <p:nvPr/>
        </p:nvGrpSpPr>
        <p:grpSpPr>
          <a:xfrm>
            <a:off x="5728631" y="3385256"/>
            <a:ext cx="263459" cy="310380"/>
            <a:chOff x="5424768" y="6629492"/>
            <a:chExt cx="263459" cy="310380"/>
          </a:xfrm>
        </p:grpSpPr>
        <p:sp>
          <p:nvSpPr>
            <p:cNvPr id="5364" name="Google Shape;5364;p100"/>
            <p:cNvSpPr/>
            <p:nvPr/>
          </p:nvSpPr>
          <p:spPr>
            <a:xfrm>
              <a:off x="5490312" y="6684695"/>
              <a:ext cx="132371" cy="123473"/>
            </a:xfrm>
            <a:custGeom>
              <a:rect b="b" l="l" r="r" t="t"/>
              <a:pathLst>
                <a:path extrusionOk="0" h="4621" w="4954">
                  <a:moveTo>
                    <a:pt x="3525" y="667"/>
                  </a:moveTo>
                  <a:lnTo>
                    <a:pt x="3930" y="1358"/>
                  </a:lnTo>
                  <a:lnTo>
                    <a:pt x="1024" y="1358"/>
                  </a:lnTo>
                  <a:lnTo>
                    <a:pt x="1429" y="667"/>
                  </a:lnTo>
                  <a:close/>
                  <a:moveTo>
                    <a:pt x="2120" y="2048"/>
                  </a:moveTo>
                  <a:lnTo>
                    <a:pt x="2120" y="3168"/>
                  </a:lnTo>
                  <a:lnTo>
                    <a:pt x="1167" y="2048"/>
                  </a:lnTo>
                  <a:close/>
                  <a:moveTo>
                    <a:pt x="3787" y="2048"/>
                  </a:moveTo>
                  <a:lnTo>
                    <a:pt x="2810" y="3168"/>
                  </a:lnTo>
                  <a:lnTo>
                    <a:pt x="2810" y="2048"/>
                  </a:lnTo>
                  <a:close/>
                  <a:moveTo>
                    <a:pt x="1048" y="0"/>
                  </a:moveTo>
                  <a:lnTo>
                    <a:pt x="0" y="1739"/>
                  </a:lnTo>
                  <a:lnTo>
                    <a:pt x="2477" y="4620"/>
                  </a:lnTo>
                  <a:lnTo>
                    <a:pt x="4954" y="1739"/>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00"/>
            <p:cNvSpPr/>
            <p:nvPr/>
          </p:nvSpPr>
          <p:spPr>
            <a:xfrm>
              <a:off x="5424768" y="6629492"/>
              <a:ext cx="263459" cy="310380"/>
            </a:xfrm>
            <a:custGeom>
              <a:rect b="b" l="l" r="r" t="t"/>
              <a:pathLst>
                <a:path extrusionOk="0" h="11616" w="9860">
                  <a:moveTo>
                    <a:pt x="4930" y="685"/>
                  </a:moveTo>
                  <a:cubicBezTo>
                    <a:pt x="5049" y="733"/>
                    <a:pt x="5168" y="780"/>
                    <a:pt x="5263" y="876"/>
                  </a:cubicBezTo>
                  <a:cubicBezTo>
                    <a:pt x="5430" y="995"/>
                    <a:pt x="5597" y="1090"/>
                    <a:pt x="5763" y="1138"/>
                  </a:cubicBezTo>
                  <a:cubicBezTo>
                    <a:pt x="5889" y="1166"/>
                    <a:pt x="6006" y="1177"/>
                    <a:pt x="6120" y="1177"/>
                  </a:cubicBezTo>
                  <a:cubicBezTo>
                    <a:pt x="6201" y="1177"/>
                    <a:pt x="6280" y="1171"/>
                    <a:pt x="6359" y="1161"/>
                  </a:cubicBezTo>
                  <a:cubicBezTo>
                    <a:pt x="6418" y="1150"/>
                    <a:pt x="6484" y="1144"/>
                    <a:pt x="6549" y="1144"/>
                  </a:cubicBezTo>
                  <a:cubicBezTo>
                    <a:pt x="6615" y="1144"/>
                    <a:pt x="6680" y="1150"/>
                    <a:pt x="6740" y="1161"/>
                  </a:cubicBezTo>
                  <a:cubicBezTo>
                    <a:pt x="6835" y="1257"/>
                    <a:pt x="6883" y="1376"/>
                    <a:pt x="6930" y="1495"/>
                  </a:cubicBezTo>
                  <a:cubicBezTo>
                    <a:pt x="7002" y="1662"/>
                    <a:pt x="7097" y="1828"/>
                    <a:pt x="7240" y="1971"/>
                  </a:cubicBezTo>
                  <a:cubicBezTo>
                    <a:pt x="7383" y="2114"/>
                    <a:pt x="7550" y="2209"/>
                    <a:pt x="7716" y="2281"/>
                  </a:cubicBezTo>
                  <a:cubicBezTo>
                    <a:pt x="7835" y="2328"/>
                    <a:pt x="7954" y="2376"/>
                    <a:pt x="8050" y="2471"/>
                  </a:cubicBezTo>
                  <a:cubicBezTo>
                    <a:pt x="8073" y="2590"/>
                    <a:pt x="8073" y="2733"/>
                    <a:pt x="8050" y="2852"/>
                  </a:cubicBezTo>
                  <a:cubicBezTo>
                    <a:pt x="7978" y="3233"/>
                    <a:pt x="8073" y="3638"/>
                    <a:pt x="8335" y="3924"/>
                  </a:cubicBezTo>
                  <a:cubicBezTo>
                    <a:pt x="8431" y="4019"/>
                    <a:pt x="8478" y="4138"/>
                    <a:pt x="8526" y="4281"/>
                  </a:cubicBezTo>
                  <a:cubicBezTo>
                    <a:pt x="8478" y="4400"/>
                    <a:pt x="8431" y="4519"/>
                    <a:pt x="8335" y="4615"/>
                  </a:cubicBezTo>
                  <a:cubicBezTo>
                    <a:pt x="8073" y="4900"/>
                    <a:pt x="7978" y="5305"/>
                    <a:pt x="8050" y="5686"/>
                  </a:cubicBezTo>
                  <a:cubicBezTo>
                    <a:pt x="8073" y="5829"/>
                    <a:pt x="8073" y="5948"/>
                    <a:pt x="8050" y="6067"/>
                  </a:cubicBezTo>
                  <a:cubicBezTo>
                    <a:pt x="7954" y="6162"/>
                    <a:pt x="7835" y="6234"/>
                    <a:pt x="7716" y="6258"/>
                  </a:cubicBezTo>
                  <a:cubicBezTo>
                    <a:pt x="7550" y="6329"/>
                    <a:pt x="7383" y="6448"/>
                    <a:pt x="7216" y="6567"/>
                  </a:cubicBezTo>
                  <a:cubicBezTo>
                    <a:pt x="7097" y="6710"/>
                    <a:pt x="7002" y="6877"/>
                    <a:pt x="6930" y="7067"/>
                  </a:cubicBezTo>
                  <a:cubicBezTo>
                    <a:pt x="6883" y="7186"/>
                    <a:pt x="6811" y="7282"/>
                    <a:pt x="6740" y="7377"/>
                  </a:cubicBezTo>
                  <a:cubicBezTo>
                    <a:pt x="6680" y="7389"/>
                    <a:pt x="6615" y="7395"/>
                    <a:pt x="6549" y="7395"/>
                  </a:cubicBezTo>
                  <a:cubicBezTo>
                    <a:pt x="6484" y="7395"/>
                    <a:pt x="6418" y="7389"/>
                    <a:pt x="6359" y="7377"/>
                  </a:cubicBezTo>
                  <a:cubicBezTo>
                    <a:pt x="6280" y="7367"/>
                    <a:pt x="6197" y="7361"/>
                    <a:pt x="6113" y="7361"/>
                  </a:cubicBezTo>
                  <a:cubicBezTo>
                    <a:pt x="5995" y="7361"/>
                    <a:pt x="5875" y="7373"/>
                    <a:pt x="5763" y="7401"/>
                  </a:cubicBezTo>
                  <a:cubicBezTo>
                    <a:pt x="5597" y="7448"/>
                    <a:pt x="5406" y="7544"/>
                    <a:pt x="5263" y="7663"/>
                  </a:cubicBezTo>
                  <a:cubicBezTo>
                    <a:pt x="5168" y="7758"/>
                    <a:pt x="5049" y="7829"/>
                    <a:pt x="4930" y="7877"/>
                  </a:cubicBezTo>
                  <a:cubicBezTo>
                    <a:pt x="4787" y="7829"/>
                    <a:pt x="4692" y="7782"/>
                    <a:pt x="4573" y="7687"/>
                  </a:cubicBezTo>
                  <a:cubicBezTo>
                    <a:pt x="4430" y="7568"/>
                    <a:pt x="4263" y="7472"/>
                    <a:pt x="4073" y="7425"/>
                  </a:cubicBezTo>
                  <a:cubicBezTo>
                    <a:pt x="3961" y="7397"/>
                    <a:pt x="3849" y="7385"/>
                    <a:pt x="3733" y="7385"/>
                  </a:cubicBezTo>
                  <a:cubicBezTo>
                    <a:pt x="3651" y="7385"/>
                    <a:pt x="3566" y="7391"/>
                    <a:pt x="3477" y="7401"/>
                  </a:cubicBezTo>
                  <a:cubicBezTo>
                    <a:pt x="3418" y="7413"/>
                    <a:pt x="3358" y="7419"/>
                    <a:pt x="3299" y="7419"/>
                  </a:cubicBezTo>
                  <a:cubicBezTo>
                    <a:pt x="3239" y="7419"/>
                    <a:pt x="3180" y="7413"/>
                    <a:pt x="3120" y="7401"/>
                  </a:cubicBezTo>
                  <a:cubicBezTo>
                    <a:pt x="3025" y="7306"/>
                    <a:pt x="2953" y="7210"/>
                    <a:pt x="2929" y="7091"/>
                  </a:cubicBezTo>
                  <a:cubicBezTo>
                    <a:pt x="2787" y="6710"/>
                    <a:pt x="2501" y="6424"/>
                    <a:pt x="2120" y="6282"/>
                  </a:cubicBezTo>
                  <a:cubicBezTo>
                    <a:pt x="2001" y="6234"/>
                    <a:pt x="1882" y="6186"/>
                    <a:pt x="1810" y="6091"/>
                  </a:cubicBezTo>
                  <a:cubicBezTo>
                    <a:pt x="1786" y="5972"/>
                    <a:pt x="1786" y="5829"/>
                    <a:pt x="1810" y="5710"/>
                  </a:cubicBezTo>
                  <a:cubicBezTo>
                    <a:pt x="1882" y="5329"/>
                    <a:pt x="1763" y="4924"/>
                    <a:pt x="1501" y="4638"/>
                  </a:cubicBezTo>
                  <a:cubicBezTo>
                    <a:pt x="1262" y="4472"/>
                    <a:pt x="1262" y="4114"/>
                    <a:pt x="1501" y="3948"/>
                  </a:cubicBezTo>
                  <a:cubicBezTo>
                    <a:pt x="1763" y="3662"/>
                    <a:pt x="1882" y="3257"/>
                    <a:pt x="1810" y="2876"/>
                  </a:cubicBezTo>
                  <a:cubicBezTo>
                    <a:pt x="1667" y="2614"/>
                    <a:pt x="1858" y="2305"/>
                    <a:pt x="2144" y="2305"/>
                  </a:cubicBezTo>
                  <a:cubicBezTo>
                    <a:pt x="2501" y="2162"/>
                    <a:pt x="2810" y="1876"/>
                    <a:pt x="2929" y="1495"/>
                  </a:cubicBezTo>
                  <a:cubicBezTo>
                    <a:pt x="2948" y="1273"/>
                    <a:pt x="3125" y="1123"/>
                    <a:pt x="3326" y="1123"/>
                  </a:cubicBezTo>
                  <a:cubicBezTo>
                    <a:pt x="3383" y="1123"/>
                    <a:pt x="3443" y="1135"/>
                    <a:pt x="3501" y="1161"/>
                  </a:cubicBezTo>
                  <a:cubicBezTo>
                    <a:pt x="3580" y="1171"/>
                    <a:pt x="3663" y="1177"/>
                    <a:pt x="3747" y="1177"/>
                  </a:cubicBezTo>
                  <a:cubicBezTo>
                    <a:pt x="3865" y="1177"/>
                    <a:pt x="3985" y="1166"/>
                    <a:pt x="4096" y="1138"/>
                  </a:cubicBezTo>
                  <a:cubicBezTo>
                    <a:pt x="4263" y="1090"/>
                    <a:pt x="4454" y="995"/>
                    <a:pt x="4597" y="876"/>
                  </a:cubicBezTo>
                  <a:cubicBezTo>
                    <a:pt x="4692" y="780"/>
                    <a:pt x="4811" y="733"/>
                    <a:pt x="4930" y="685"/>
                  </a:cubicBezTo>
                  <a:close/>
                  <a:moveTo>
                    <a:pt x="7478" y="7496"/>
                  </a:moveTo>
                  <a:lnTo>
                    <a:pt x="8621" y="9473"/>
                  </a:lnTo>
                  <a:lnTo>
                    <a:pt x="7811" y="9425"/>
                  </a:lnTo>
                  <a:lnTo>
                    <a:pt x="7430" y="10163"/>
                  </a:lnTo>
                  <a:lnTo>
                    <a:pt x="6240" y="8091"/>
                  </a:lnTo>
                  <a:lnTo>
                    <a:pt x="6240" y="8091"/>
                  </a:lnTo>
                  <a:cubicBezTo>
                    <a:pt x="6353" y="8106"/>
                    <a:pt x="6459" y="8114"/>
                    <a:pt x="6560" y="8114"/>
                  </a:cubicBezTo>
                  <a:cubicBezTo>
                    <a:pt x="6966" y="8114"/>
                    <a:pt x="7268" y="7974"/>
                    <a:pt x="7478" y="7496"/>
                  </a:cubicBezTo>
                  <a:close/>
                  <a:moveTo>
                    <a:pt x="2382" y="7496"/>
                  </a:moveTo>
                  <a:cubicBezTo>
                    <a:pt x="2596" y="7963"/>
                    <a:pt x="2889" y="8112"/>
                    <a:pt x="3314" y="8112"/>
                  </a:cubicBezTo>
                  <a:cubicBezTo>
                    <a:pt x="3409" y="8112"/>
                    <a:pt x="3511" y="8105"/>
                    <a:pt x="3620" y="8091"/>
                  </a:cubicBezTo>
                  <a:lnTo>
                    <a:pt x="3620" y="8091"/>
                  </a:lnTo>
                  <a:lnTo>
                    <a:pt x="2406" y="10187"/>
                  </a:lnTo>
                  <a:lnTo>
                    <a:pt x="2048" y="9425"/>
                  </a:lnTo>
                  <a:lnTo>
                    <a:pt x="1239" y="9473"/>
                  </a:lnTo>
                  <a:lnTo>
                    <a:pt x="2382" y="7496"/>
                  </a:lnTo>
                  <a:close/>
                  <a:moveTo>
                    <a:pt x="4939" y="1"/>
                  </a:moveTo>
                  <a:cubicBezTo>
                    <a:pt x="4704" y="1"/>
                    <a:pt x="4466" y="102"/>
                    <a:pt x="4192" y="304"/>
                  </a:cubicBezTo>
                  <a:cubicBezTo>
                    <a:pt x="4096" y="376"/>
                    <a:pt x="4001" y="423"/>
                    <a:pt x="3906" y="471"/>
                  </a:cubicBezTo>
                  <a:cubicBezTo>
                    <a:pt x="3846" y="483"/>
                    <a:pt x="3787" y="489"/>
                    <a:pt x="3727" y="489"/>
                  </a:cubicBezTo>
                  <a:cubicBezTo>
                    <a:pt x="3668" y="489"/>
                    <a:pt x="3608" y="483"/>
                    <a:pt x="3549" y="471"/>
                  </a:cubicBezTo>
                  <a:cubicBezTo>
                    <a:pt x="3463" y="448"/>
                    <a:pt x="3377" y="438"/>
                    <a:pt x="3293" y="438"/>
                  </a:cubicBezTo>
                  <a:cubicBezTo>
                    <a:pt x="2839" y="438"/>
                    <a:pt x="2431" y="747"/>
                    <a:pt x="2310" y="1209"/>
                  </a:cubicBezTo>
                  <a:cubicBezTo>
                    <a:pt x="2263" y="1304"/>
                    <a:pt x="2215" y="1400"/>
                    <a:pt x="2144" y="1495"/>
                  </a:cubicBezTo>
                  <a:cubicBezTo>
                    <a:pt x="1977" y="1662"/>
                    <a:pt x="1453" y="1733"/>
                    <a:pt x="1215" y="2138"/>
                  </a:cubicBezTo>
                  <a:cubicBezTo>
                    <a:pt x="1096" y="2376"/>
                    <a:pt x="1072" y="2662"/>
                    <a:pt x="1120" y="2924"/>
                  </a:cubicBezTo>
                  <a:cubicBezTo>
                    <a:pt x="1167" y="3138"/>
                    <a:pt x="1120" y="3376"/>
                    <a:pt x="953" y="3543"/>
                  </a:cubicBezTo>
                  <a:cubicBezTo>
                    <a:pt x="548" y="4067"/>
                    <a:pt x="548" y="4472"/>
                    <a:pt x="953" y="5019"/>
                  </a:cubicBezTo>
                  <a:cubicBezTo>
                    <a:pt x="1024" y="5091"/>
                    <a:pt x="1072" y="5186"/>
                    <a:pt x="1120" y="5305"/>
                  </a:cubicBezTo>
                  <a:cubicBezTo>
                    <a:pt x="1143" y="5424"/>
                    <a:pt x="1143" y="5543"/>
                    <a:pt x="1120" y="5639"/>
                  </a:cubicBezTo>
                  <a:cubicBezTo>
                    <a:pt x="1024" y="6353"/>
                    <a:pt x="1262" y="6663"/>
                    <a:pt x="1905" y="6925"/>
                  </a:cubicBezTo>
                  <a:lnTo>
                    <a:pt x="0" y="10259"/>
                  </a:lnTo>
                  <a:lnTo>
                    <a:pt x="0" y="10259"/>
                  </a:lnTo>
                  <a:lnTo>
                    <a:pt x="1620" y="10139"/>
                  </a:lnTo>
                  <a:lnTo>
                    <a:pt x="2358" y="11616"/>
                  </a:lnTo>
                  <a:lnTo>
                    <a:pt x="4263" y="8306"/>
                  </a:lnTo>
                  <a:cubicBezTo>
                    <a:pt x="4454" y="8472"/>
                    <a:pt x="4686" y="8556"/>
                    <a:pt x="4918" y="8556"/>
                  </a:cubicBezTo>
                  <a:cubicBezTo>
                    <a:pt x="5150" y="8556"/>
                    <a:pt x="5382" y="8472"/>
                    <a:pt x="5573" y="8306"/>
                  </a:cubicBezTo>
                  <a:lnTo>
                    <a:pt x="7478" y="11616"/>
                  </a:lnTo>
                  <a:lnTo>
                    <a:pt x="8216" y="10139"/>
                  </a:lnTo>
                  <a:lnTo>
                    <a:pt x="9860" y="10259"/>
                  </a:lnTo>
                  <a:lnTo>
                    <a:pt x="7931" y="6925"/>
                  </a:lnTo>
                  <a:cubicBezTo>
                    <a:pt x="8574" y="6663"/>
                    <a:pt x="8835" y="6353"/>
                    <a:pt x="8716" y="5639"/>
                  </a:cubicBezTo>
                  <a:cubicBezTo>
                    <a:pt x="8669" y="5424"/>
                    <a:pt x="8716" y="5186"/>
                    <a:pt x="8883" y="5019"/>
                  </a:cubicBezTo>
                  <a:cubicBezTo>
                    <a:pt x="9288" y="4495"/>
                    <a:pt x="9288" y="4091"/>
                    <a:pt x="8883" y="3543"/>
                  </a:cubicBezTo>
                  <a:cubicBezTo>
                    <a:pt x="8835" y="3448"/>
                    <a:pt x="8764" y="3352"/>
                    <a:pt x="8716" y="3257"/>
                  </a:cubicBezTo>
                  <a:cubicBezTo>
                    <a:pt x="8716" y="3138"/>
                    <a:pt x="8716" y="3019"/>
                    <a:pt x="8716" y="2924"/>
                  </a:cubicBezTo>
                  <a:cubicBezTo>
                    <a:pt x="8788" y="2662"/>
                    <a:pt x="8740" y="2376"/>
                    <a:pt x="8621" y="2138"/>
                  </a:cubicBezTo>
                  <a:cubicBezTo>
                    <a:pt x="8478" y="1924"/>
                    <a:pt x="8264" y="1757"/>
                    <a:pt x="8002" y="1662"/>
                  </a:cubicBezTo>
                  <a:cubicBezTo>
                    <a:pt x="7907" y="1614"/>
                    <a:pt x="7788" y="1566"/>
                    <a:pt x="7692" y="1495"/>
                  </a:cubicBezTo>
                  <a:cubicBezTo>
                    <a:pt x="7550" y="1328"/>
                    <a:pt x="7454" y="804"/>
                    <a:pt x="7049" y="566"/>
                  </a:cubicBezTo>
                  <a:cubicBezTo>
                    <a:pt x="6875" y="496"/>
                    <a:pt x="6688" y="452"/>
                    <a:pt x="6497" y="452"/>
                  </a:cubicBezTo>
                  <a:cubicBezTo>
                    <a:pt x="6428" y="452"/>
                    <a:pt x="6358" y="458"/>
                    <a:pt x="6287" y="471"/>
                  </a:cubicBezTo>
                  <a:cubicBezTo>
                    <a:pt x="6231" y="490"/>
                    <a:pt x="6174" y="498"/>
                    <a:pt x="6116" y="498"/>
                  </a:cubicBezTo>
                  <a:cubicBezTo>
                    <a:pt x="5953" y="498"/>
                    <a:pt x="5791" y="427"/>
                    <a:pt x="5668" y="304"/>
                  </a:cubicBezTo>
                  <a:cubicBezTo>
                    <a:pt x="5406" y="102"/>
                    <a:pt x="5174" y="1"/>
                    <a:pt x="4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6" name="Google Shape;5366;p100"/>
          <p:cNvSpPr/>
          <p:nvPr/>
        </p:nvSpPr>
        <p:spPr>
          <a:xfrm>
            <a:off x="4735627" y="326329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7" name="Google Shape;5367;p100"/>
          <p:cNvGrpSpPr/>
          <p:nvPr/>
        </p:nvGrpSpPr>
        <p:grpSpPr>
          <a:xfrm>
            <a:off x="4858115" y="3385496"/>
            <a:ext cx="310540" cy="309899"/>
            <a:chOff x="4780816" y="6629973"/>
            <a:chExt cx="310540" cy="309899"/>
          </a:xfrm>
        </p:grpSpPr>
        <p:sp>
          <p:nvSpPr>
            <p:cNvPr id="5368" name="Google Shape;5368;p100"/>
            <p:cNvSpPr/>
            <p:nvPr/>
          </p:nvSpPr>
          <p:spPr>
            <a:xfrm>
              <a:off x="4780816" y="6629973"/>
              <a:ext cx="310540" cy="309899"/>
            </a:xfrm>
            <a:custGeom>
              <a:rect b="b" l="l" r="r" t="t"/>
              <a:pathLst>
                <a:path extrusionOk="0" h="11598" w="11622">
                  <a:moveTo>
                    <a:pt x="6192" y="643"/>
                  </a:moveTo>
                  <a:lnTo>
                    <a:pt x="6501" y="2072"/>
                  </a:lnTo>
                  <a:cubicBezTo>
                    <a:pt x="7002" y="2167"/>
                    <a:pt x="7502" y="2382"/>
                    <a:pt x="7930" y="2668"/>
                  </a:cubicBezTo>
                  <a:lnTo>
                    <a:pt x="9145" y="1858"/>
                  </a:lnTo>
                  <a:lnTo>
                    <a:pt x="9716" y="2429"/>
                  </a:lnTo>
                  <a:lnTo>
                    <a:pt x="8907" y="3644"/>
                  </a:lnTo>
                  <a:cubicBezTo>
                    <a:pt x="9192" y="4073"/>
                    <a:pt x="9407" y="4573"/>
                    <a:pt x="9502" y="5073"/>
                  </a:cubicBezTo>
                  <a:lnTo>
                    <a:pt x="10931" y="5382"/>
                  </a:lnTo>
                  <a:lnTo>
                    <a:pt x="10931" y="6192"/>
                  </a:lnTo>
                  <a:lnTo>
                    <a:pt x="9502" y="6478"/>
                  </a:lnTo>
                  <a:cubicBezTo>
                    <a:pt x="9407" y="7002"/>
                    <a:pt x="9192" y="7478"/>
                    <a:pt x="8907" y="7931"/>
                  </a:cubicBezTo>
                  <a:lnTo>
                    <a:pt x="9716" y="9121"/>
                  </a:lnTo>
                  <a:lnTo>
                    <a:pt x="9145" y="9693"/>
                  </a:lnTo>
                  <a:lnTo>
                    <a:pt x="7930" y="8907"/>
                  </a:lnTo>
                  <a:cubicBezTo>
                    <a:pt x="7502" y="9193"/>
                    <a:pt x="7002" y="9383"/>
                    <a:pt x="6501" y="9502"/>
                  </a:cubicBezTo>
                  <a:lnTo>
                    <a:pt x="6192" y="10907"/>
                  </a:lnTo>
                  <a:lnTo>
                    <a:pt x="5382" y="10907"/>
                  </a:lnTo>
                  <a:lnTo>
                    <a:pt x="5096" y="9502"/>
                  </a:lnTo>
                  <a:cubicBezTo>
                    <a:pt x="4596" y="9383"/>
                    <a:pt x="4096" y="9193"/>
                    <a:pt x="3667" y="8907"/>
                  </a:cubicBezTo>
                  <a:lnTo>
                    <a:pt x="2477" y="9693"/>
                  </a:lnTo>
                  <a:lnTo>
                    <a:pt x="1905" y="9121"/>
                  </a:lnTo>
                  <a:lnTo>
                    <a:pt x="2715" y="7931"/>
                  </a:lnTo>
                  <a:cubicBezTo>
                    <a:pt x="2405" y="7478"/>
                    <a:pt x="2215" y="7002"/>
                    <a:pt x="2120" y="6478"/>
                  </a:cubicBezTo>
                  <a:lnTo>
                    <a:pt x="691" y="6192"/>
                  </a:lnTo>
                  <a:lnTo>
                    <a:pt x="691" y="5382"/>
                  </a:lnTo>
                  <a:lnTo>
                    <a:pt x="2120" y="5073"/>
                  </a:lnTo>
                  <a:cubicBezTo>
                    <a:pt x="2215" y="4573"/>
                    <a:pt x="2405" y="4073"/>
                    <a:pt x="2715" y="3644"/>
                  </a:cubicBezTo>
                  <a:lnTo>
                    <a:pt x="1905" y="2429"/>
                  </a:lnTo>
                  <a:lnTo>
                    <a:pt x="2477" y="1858"/>
                  </a:lnTo>
                  <a:lnTo>
                    <a:pt x="3667" y="2668"/>
                  </a:lnTo>
                  <a:cubicBezTo>
                    <a:pt x="4096" y="2382"/>
                    <a:pt x="4596" y="2167"/>
                    <a:pt x="5096" y="2072"/>
                  </a:cubicBezTo>
                  <a:lnTo>
                    <a:pt x="5382" y="643"/>
                  </a:lnTo>
                  <a:close/>
                  <a:moveTo>
                    <a:pt x="4858" y="0"/>
                  </a:moveTo>
                  <a:lnTo>
                    <a:pt x="4549" y="1548"/>
                  </a:lnTo>
                  <a:cubicBezTo>
                    <a:pt x="4263" y="1620"/>
                    <a:pt x="3977" y="1739"/>
                    <a:pt x="3715" y="1882"/>
                  </a:cubicBezTo>
                  <a:lnTo>
                    <a:pt x="2382" y="1001"/>
                  </a:lnTo>
                  <a:lnTo>
                    <a:pt x="1024" y="2382"/>
                  </a:lnTo>
                  <a:lnTo>
                    <a:pt x="1905" y="3692"/>
                  </a:lnTo>
                  <a:cubicBezTo>
                    <a:pt x="1762" y="3954"/>
                    <a:pt x="1643" y="4239"/>
                    <a:pt x="1548" y="4525"/>
                  </a:cubicBezTo>
                  <a:lnTo>
                    <a:pt x="0" y="4811"/>
                  </a:lnTo>
                  <a:lnTo>
                    <a:pt x="0" y="6740"/>
                  </a:lnTo>
                  <a:lnTo>
                    <a:pt x="1548" y="7049"/>
                  </a:lnTo>
                  <a:cubicBezTo>
                    <a:pt x="1643" y="7335"/>
                    <a:pt x="1762" y="7597"/>
                    <a:pt x="1905" y="7883"/>
                  </a:cubicBezTo>
                  <a:lnTo>
                    <a:pt x="1024" y="9217"/>
                  </a:lnTo>
                  <a:lnTo>
                    <a:pt x="2382" y="10574"/>
                  </a:lnTo>
                  <a:lnTo>
                    <a:pt x="3691" y="9693"/>
                  </a:lnTo>
                  <a:cubicBezTo>
                    <a:pt x="3953" y="9836"/>
                    <a:pt x="4239" y="9955"/>
                    <a:pt x="4525" y="10050"/>
                  </a:cubicBezTo>
                  <a:lnTo>
                    <a:pt x="4834" y="11598"/>
                  </a:lnTo>
                  <a:lnTo>
                    <a:pt x="6763" y="11598"/>
                  </a:lnTo>
                  <a:lnTo>
                    <a:pt x="7049" y="10050"/>
                  </a:lnTo>
                  <a:cubicBezTo>
                    <a:pt x="7335" y="9955"/>
                    <a:pt x="7621" y="9836"/>
                    <a:pt x="7883" y="9693"/>
                  </a:cubicBezTo>
                  <a:lnTo>
                    <a:pt x="9216" y="10574"/>
                  </a:lnTo>
                  <a:lnTo>
                    <a:pt x="10574" y="9217"/>
                  </a:lnTo>
                  <a:lnTo>
                    <a:pt x="9693" y="7907"/>
                  </a:lnTo>
                  <a:cubicBezTo>
                    <a:pt x="9835" y="7645"/>
                    <a:pt x="9955" y="7359"/>
                    <a:pt x="10026" y="7073"/>
                  </a:cubicBezTo>
                  <a:lnTo>
                    <a:pt x="10050" y="7073"/>
                  </a:lnTo>
                  <a:lnTo>
                    <a:pt x="11622" y="6764"/>
                  </a:lnTo>
                  <a:lnTo>
                    <a:pt x="11622" y="4835"/>
                  </a:lnTo>
                  <a:lnTo>
                    <a:pt x="10050" y="4549"/>
                  </a:lnTo>
                  <a:cubicBezTo>
                    <a:pt x="9978" y="4263"/>
                    <a:pt x="9859" y="3977"/>
                    <a:pt x="9716" y="3715"/>
                  </a:cubicBezTo>
                  <a:lnTo>
                    <a:pt x="10597" y="2406"/>
                  </a:lnTo>
                  <a:lnTo>
                    <a:pt x="9240" y="1001"/>
                  </a:lnTo>
                  <a:lnTo>
                    <a:pt x="7906" y="1882"/>
                  </a:lnTo>
                  <a:cubicBezTo>
                    <a:pt x="7645" y="1739"/>
                    <a:pt x="7359" y="1620"/>
                    <a:pt x="7073" y="1548"/>
                  </a:cubicBezTo>
                  <a:lnTo>
                    <a:pt x="6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00"/>
            <p:cNvSpPr/>
            <p:nvPr/>
          </p:nvSpPr>
          <p:spPr>
            <a:xfrm>
              <a:off x="4872439" y="6720954"/>
              <a:ext cx="127935" cy="126893"/>
            </a:xfrm>
            <a:custGeom>
              <a:rect b="b" l="l" r="r" t="t"/>
              <a:pathLst>
                <a:path extrusionOk="0" h="4749" w="4788">
                  <a:moveTo>
                    <a:pt x="2374" y="2042"/>
                  </a:moveTo>
                  <a:cubicBezTo>
                    <a:pt x="2461" y="2042"/>
                    <a:pt x="2549" y="2074"/>
                    <a:pt x="2620" y="2144"/>
                  </a:cubicBezTo>
                  <a:cubicBezTo>
                    <a:pt x="2834" y="2358"/>
                    <a:pt x="2691" y="2716"/>
                    <a:pt x="2382" y="2716"/>
                  </a:cubicBezTo>
                  <a:cubicBezTo>
                    <a:pt x="2191" y="2716"/>
                    <a:pt x="2048" y="2573"/>
                    <a:pt x="2025" y="2382"/>
                  </a:cubicBezTo>
                  <a:cubicBezTo>
                    <a:pt x="2025" y="2174"/>
                    <a:pt x="2196" y="2042"/>
                    <a:pt x="2374" y="2042"/>
                  </a:cubicBezTo>
                  <a:close/>
                  <a:moveTo>
                    <a:pt x="2382" y="668"/>
                  </a:moveTo>
                  <a:cubicBezTo>
                    <a:pt x="3858" y="668"/>
                    <a:pt x="4644" y="2454"/>
                    <a:pt x="3620" y="3549"/>
                  </a:cubicBezTo>
                  <a:cubicBezTo>
                    <a:pt x="3525" y="3335"/>
                    <a:pt x="3382" y="3144"/>
                    <a:pt x="3191" y="3001"/>
                  </a:cubicBezTo>
                  <a:cubicBezTo>
                    <a:pt x="3692" y="2311"/>
                    <a:pt x="3215" y="1358"/>
                    <a:pt x="2382" y="1358"/>
                  </a:cubicBezTo>
                  <a:cubicBezTo>
                    <a:pt x="1524" y="1358"/>
                    <a:pt x="1048" y="2311"/>
                    <a:pt x="1548" y="3001"/>
                  </a:cubicBezTo>
                  <a:cubicBezTo>
                    <a:pt x="1358" y="3144"/>
                    <a:pt x="1215" y="3335"/>
                    <a:pt x="1120" y="3549"/>
                  </a:cubicBezTo>
                  <a:cubicBezTo>
                    <a:pt x="96" y="2454"/>
                    <a:pt x="881" y="668"/>
                    <a:pt x="2382" y="668"/>
                  </a:cubicBezTo>
                  <a:close/>
                  <a:moveTo>
                    <a:pt x="2382" y="3406"/>
                  </a:moveTo>
                  <a:cubicBezTo>
                    <a:pt x="2691" y="3406"/>
                    <a:pt x="2977" y="3644"/>
                    <a:pt x="3049" y="3954"/>
                  </a:cubicBezTo>
                  <a:cubicBezTo>
                    <a:pt x="2834" y="4037"/>
                    <a:pt x="2608" y="4079"/>
                    <a:pt x="2382" y="4079"/>
                  </a:cubicBezTo>
                  <a:cubicBezTo>
                    <a:pt x="2156" y="4079"/>
                    <a:pt x="1929" y="4037"/>
                    <a:pt x="1715" y="3954"/>
                  </a:cubicBezTo>
                  <a:cubicBezTo>
                    <a:pt x="1763" y="3644"/>
                    <a:pt x="2048" y="3406"/>
                    <a:pt x="2382" y="3406"/>
                  </a:cubicBezTo>
                  <a:close/>
                  <a:moveTo>
                    <a:pt x="2425" y="0"/>
                  </a:moveTo>
                  <a:cubicBezTo>
                    <a:pt x="2410" y="0"/>
                    <a:pt x="2396" y="1"/>
                    <a:pt x="2382" y="1"/>
                  </a:cubicBezTo>
                  <a:cubicBezTo>
                    <a:pt x="1072" y="1"/>
                    <a:pt x="0" y="1072"/>
                    <a:pt x="0" y="2382"/>
                  </a:cubicBezTo>
                  <a:cubicBezTo>
                    <a:pt x="48" y="3963"/>
                    <a:pt x="1210" y="4749"/>
                    <a:pt x="2378" y="4749"/>
                  </a:cubicBezTo>
                  <a:cubicBezTo>
                    <a:pt x="3550" y="4749"/>
                    <a:pt x="4727" y="3957"/>
                    <a:pt x="4787" y="2382"/>
                  </a:cubicBezTo>
                  <a:cubicBezTo>
                    <a:pt x="4787" y="1063"/>
                    <a:pt x="3715" y="0"/>
                    <a:pt x="24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0" name="Google Shape;5370;p100"/>
          <p:cNvSpPr/>
          <p:nvPr/>
        </p:nvSpPr>
        <p:spPr>
          <a:xfrm>
            <a:off x="3888652" y="326329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1" name="Google Shape;5371;p100"/>
          <p:cNvGrpSpPr/>
          <p:nvPr/>
        </p:nvGrpSpPr>
        <p:grpSpPr>
          <a:xfrm>
            <a:off x="4011127" y="3385176"/>
            <a:ext cx="310567" cy="310540"/>
            <a:chOff x="4160377" y="6637615"/>
            <a:chExt cx="310567" cy="310540"/>
          </a:xfrm>
        </p:grpSpPr>
        <p:sp>
          <p:nvSpPr>
            <p:cNvPr id="5372" name="Google Shape;5372;p100"/>
            <p:cNvSpPr/>
            <p:nvPr/>
          </p:nvSpPr>
          <p:spPr>
            <a:xfrm>
              <a:off x="4160377" y="6638229"/>
              <a:ext cx="310567" cy="309925"/>
            </a:xfrm>
            <a:custGeom>
              <a:rect b="b" l="l" r="r" t="t"/>
              <a:pathLst>
                <a:path extrusionOk="0" h="11599" w="11623">
                  <a:moveTo>
                    <a:pt x="6145" y="692"/>
                  </a:moveTo>
                  <a:cubicBezTo>
                    <a:pt x="7002" y="834"/>
                    <a:pt x="7669" y="1501"/>
                    <a:pt x="7836" y="2359"/>
                  </a:cubicBezTo>
                  <a:lnTo>
                    <a:pt x="6145" y="2359"/>
                  </a:lnTo>
                  <a:lnTo>
                    <a:pt x="6145" y="692"/>
                  </a:lnTo>
                  <a:close/>
                  <a:moveTo>
                    <a:pt x="5454" y="692"/>
                  </a:moveTo>
                  <a:lnTo>
                    <a:pt x="5454" y="2525"/>
                  </a:lnTo>
                  <a:lnTo>
                    <a:pt x="3930" y="3549"/>
                  </a:lnTo>
                  <a:cubicBezTo>
                    <a:pt x="3383" y="2335"/>
                    <a:pt x="4145" y="930"/>
                    <a:pt x="5454" y="692"/>
                  </a:cubicBezTo>
                  <a:close/>
                  <a:moveTo>
                    <a:pt x="7836" y="3049"/>
                  </a:moveTo>
                  <a:cubicBezTo>
                    <a:pt x="7669" y="4026"/>
                    <a:pt x="6812" y="4740"/>
                    <a:pt x="5812" y="4740"/>
                  </a:cubicBezTo>
                  <a:cubicBezTo>
                    <a:pt x="5240" y="4740"/>
                    <a:pt x="4692" y="4502"/>
                    <a:pt x="4311" y="4097"/>
                  </a:cubicBezTo>
                  <a:lnTo>
                    <a:pt x="5907" y="3049"/>
                  </a:lnTo>
                  <a:close/>
                  <a:moveTo>
                    <a:pt x="4788" y="6788"/>
                  </a:moveTo>
                  <a:cubicBezTo>
                    <a:pt x="5169" y="6788"/>
                    <a:pt x="5454" y="7098"/>
                    <a:pt x="5454" y="7479"/>
                  </a:cubicBezTo>
                  <a:lnTo>
                    <a:pt x="5121" y="7479"/>
                  </a:lnTo>
                  <a:cubicBezTo>
                    <a:pt x="4740" y="7479"/>
                    <a:pt x="4430" y="7169"/>
                    <a:pt x="4430" y="6788"/>
                  </a:cubicBezTo>
                  <a:close/>
                  <a:moveTo>
                    <a:pt x="7169" y="6788"/>
                  </a:moveTo>
                  <a:cubicBezTo>
                    <a:pt x="7169" y="7169"/>
                    <a:pt x="6859" y="7479"/>
                    <a:pt x="6478" y="7479"/>
                  </a:cubicBezTo>
                  <a:lnTo>
                    <a:pt x="6145" y="7479"/>
                  </a:lnTo>
                  <a:cubicBezTo>
                    <a:pt x="6145" y="7098"/>
                    <a:pt x="6455" y="6812"/>
                    <a:pt x="6836" y="6812"/>
                  </a:cubicBezTo>
                  <a:lnTo>
                    <a:pt x="6836" y="6788"/>
                  </a:lnTo>
                  <a:close/>
                  <a:moveTo>
                    <a:pt x="6764" y="9551"/>
                  </a:moveTo>
                  <a:lnTo>
                    <a:pt x="6550" y="10908"/>
                  </a:lnTo>
                  <a:lnTo>
                    <a:pt x="5073" y="10908"/>
                  </a:lnTo>
                  <a:lnTo>
                    <a:pt x="4835" y="9551"/>
                  </a:lnTo>
                  <a:close/>
                  <a:moveTo>
                    <a:pt x="5809" y="1"/>
                  </a:moveTo>
                  <a:cubicBezTo>
                    <a:pt x="4478" y="1"/>
                    <a:pt x="3144" y="906"/>
                    <a:pt x="3073" y="2716"/>
                  </a:cubicBezTo>
                  <a:lnTo>
                    <a:pt x="1" y="2716"/>
                  </a:lnTo>
                  <a:lnTo>
                    <a:pt x="1" y="3383"/>
                  </a:lnTo>
                  <a:lnTo>
                    <a:pt x="3168" y="3383"/>
                  </a:lnTo>
                  <a:cubicBezTo>
                    <a:pt x="3430" y="4478"/>
                    <a:pt x="4359" y="5288"/>
                    <a:pt x="5454" y="5431"/>
                  </a:cubicBezTo>
                  <a:lnTo>
                    <a:pt x="5454" y="6312"/>
                  </a:lnTo>
                  <a:cubicBezTo>
                    <a:pt x="5264" y="6193"/>
                    <a:pt x="5026" y="6121"/>
                    <a:pt x="4788" y="6121"/>
                  </a:cubicBezTo>
                  <a:lnTo>
                    <a:pt x="3764" y="6121"/>
                  </a:lnTo>
                  <a:lnTo>
                    <a:pt x="3764" y="6812"/>
                  </a:lnTo>
                  <a:cubicBezTo>
                    <a:pt x="3764" y="7574"/>
                    <a:pt x="4359" y="8169"/>
                    <a:pt x="5121" y="8169"/>
                  </a:cubicBezTo>
                  <a:lnTo>
                    <a:pt x="5454" y="8169"/>
                  </a:lnTo>
                  <a:lnTo>
                    <a:pt x="5454" y="8860"/>
                  </a:lnTo>
                  <a:lnTo>
                    <a:pt x="3406" y="8860"/>
                  </a:lnTo>
                  <a:lnTo>
                    <a:pt x="3406" y="9551"/>
                  </a:lnTo>
                  <a:lnTo>
                    <a:pt x="4145" y="9551"/>
                  </a:lnTo>
                  <a:lnTo>
                    <a:pt x="4502" y="11599"/>
                  </a:lnTo>
                  <a:lnTo>
                    <a:pt x="7121" y="11599"/>
                  </a:lnTo>
                  <a:lnTo>
                    <a:pt x="7455" y="9551"/>
                  </a:lnTo>
                  <a:lnTo>
                    <a:pt x="8193" y="9551"/>
                  </a:lnTo>
                  <a:lnTo>
                    <a:pt x="8193" y="8860"/>
                  </a:lnTo>
                  <a:lnTo>
                    <a:pt x="6145" y="8860"/>
                  </a:lnTo>
                  <a:lnTo>
                    <a:pt x="6145" y="8169"/>
                  </a:lnTo>
                  <a:lnTo>
                    <a:pt x="6478" y="8169"/>
                  </a:lnTo>
                  <a:cubicBezTo>
                    <a:pt x="7241" y="8169"/>
                    <a:pt x="7860" y="7574"/>
                    <a:pt x="7860" y="6812"/>
                  </a:cubicBezTo>
                  <a:lnTo>
                    <a:pt x="7860" y="6121"/>
                  </a:lnTo>
                  <a:lnTo>
                    <a:pt x="6836" y="6121"/>
                  </a:lnTo>
                  <a:cubicBezTo>
                    <a:pt x="6598" y="6121"/>
                    <a:pt x="6359" y="6193"/>
                    <a:pt x="6145" y="6312"/>
                  </a:cubicBezTo>
                  <a:lnTo>
                    <a:pt x="6145" y="5431"/>
                  </a:lnTo>
                  <a:cubicBezTo>
                    <a:pt x="6693" y="5359"/>
                    <a:pt x="7193" y="5121"/>
                    <a:pt x="7598" y="4764"/>
                  </a:cubicBezTo>
                  <a:lnTo>
                    <a:pt x="11622" y="4764"/>
                  </a:lnTo>
                  <a:lnTo>
                    <a:pt x="11622" y="4073"/>
                  </a:lnTo>
                  <a:lnTo>
                    <a:pt x="8169" y="4073"/>
                  </a:lnTo>
                  <a:cubicBezTo>
                    <a:pt x="8407" y="3668"/>
                    <a:pt x="8527" y="3192"/>
                    <a:pt x="8527" y="2716"/>
                  </a:cubicBezTo>
                  <a:cubicBezTo>
                    <a:pt x="8467" y="906"/>
                    <a:pt x="7139" y="1"/>
                    <a:pt x="5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00"/>
            <p:cNvSpPr/>
            <p:nvPr/>
          </p:nvSpPr>
          <p:spPr>
            <a:xfrm>
              <a:off x="4407270" y="6673874"/>
              <a:ext cx="17849" cy="18490"/>
            </a:xfrm>
            <a:custGeom>
              <a:rect b="b" l="l" r="r" t="t"/>
              <a:pathLst>
                <a:path extrusionOk="0" h="692" w="668">
                  <a:moveTo>
                    <a:pt x="1" y="1"/>
                  </a:moveTo>
                  <a:lnTo>
                    <a:pt x="1" y="691"/>
                  </a:lnTo>
                  <a:lnTo>
                    <a:pt x="668" y="691"/>
                  </a:lnTo>
                  <a:lnTo>
                    <a:pt x="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00"/>
            <p:cNvSpPr/>
            <p:nvPr/>
          </p:nvSpPr>
          <p:spPr>
            <a:xfrm>
              <a:off x="4443556" y="6673874"/>
              <a:ext cx="27388" cy="18490"/>
            </a:xfrm>
            <a:custGeom>
              <a:rect b="b" l="l" r="r" t="t"/>
              <a:pathLst>
                <a:path extrusionOk="0" h="692" w="1025">
                  <a:moveTo>
                    <a:pt x="0" y="1"/>
                  </a:moveTo>
                  <a:lnTo>
                    <a:pt x="0" y="691"/>
                  </a:lnTo>
                  <a:lnTo>
                    <a:pt x="1024" y="691"/>
                  </a:lnTo>
                  <a:lnTo>
                    <a:pt x="1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00"/>
            <p:cNvSpPr/>
            <p:nvPr/>
          </p:nvSpPr>
          <p:spPr>
            <a:xfrm>
              <a:off x="4407270" y="6710774"/>
              <a:ext cx="63674" cy="17849"/>
            </a:xfrm>
            <a:custGeom>
              <a:rect b="b" l="l" r="r" t="t"/>
              <a:pathLst>
                <a:path extrusionOk="0" h="668" w="2383">
                  <a:moveTo>
                    <a:pt x="1" y="1"/>
                  </a:moveTo>
                  <a:lnTo>
                    <a:pt x="1" y="668"/>
                  </a:lnTo>
                  <a:lnTo>
                    <a:pt x="2382" y="668"/>
                  </a:lnTo>
                  <a:lnTo>
                    <a:pt x="2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00"/>
            <p:cNvSpPr/>
            <p:nvPr/>
          </p:nvSpPr>
          <p:spPr>
            <a:xfrm>
              <a:off x="4160377" y="6637615"/>
              <a:ext cx="18490" cy="18464"/>
            </a:xfrm>
            <a:custGeom>
              <a:rect b="b" l="l" r="r" t="t"/>
              <a:pathLst>
                <a:path extrusionOk="0" h="691" w="692">
                  <a:moveTo>
                    <a:pt x="1" y="0"/>
                  </a:moveTo>
                  <a:lnTo>
                    <a:pt x="1" y="691"/>
                  </a:lnTo>
                  <a:lnTo>
                    <a:pt x="692" y="691"/>
                  </a:lnTo>
                  <a:lnTo>
                    <a:pt x="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00"/>
            <p:cNvSpPr/>
            <p:nvPr/>
          </p:nvSpPr>
          <p:spPr>
            <a:xfrm>
              <a:off x="4196663" y="6637615"/>
              <a:ext cx="27388" cy="18464"/>
            </a:xfrm>
            <a:custGeom>
              <a:rect b="b" l="l" r="r" t="t"/>
              <a:pathLst>
                <a:path extrusionOk="0" h="691" w="1025">
                  <a:moveTo>
                    <a:pt x="0" y="0"/>
                  </a:moveTo>
                  <a:lnTo>
                    <a:pt x="0" y="691"/>
                  </a:lnTo>
                  <a:lnTo>
                    <a:pt x="1024" y="691"/>
                  </a:lnTo>
                  <a:lnTo>
                    <a:pt x="10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00"/>
            <p:cNvSpPr/>
            <p:nvPr/>
          </p:nvSpPr>
          <p:spPr>
            <a:xfrm>
              <a:off x="4160377" y="6673874"/>
              <a:ext cx="63674" cy="18490"/>
            </a:xfrm>
            <a:custGeom>
              <a:rect b="b" l="l" r="r" t="t"/>
              <a:pathLst>
                <a:path extrusionOk="0" h="692" w="2383">
                  <a:moveTo>
                    <a:pt x="1" y="1"/>
                  </a:moveTo>
                  <a:lnTo>
                    <a:pt x="1" y="691"/>
                  </a:lnTo>
                  <a:lnTo>
                    <a:pt x="2382" y="691"/>
                  </a:lnTo>
                  <a:lnTo>
                    <a:pt x="2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9" name="Google Shape;5379;p100"/>
          <p:cNvSpPr/>
          <p:nvPr/>
        </p:nvSpPr>
        <p:spPr>
          <a:xfrm>
            <a:off x="3041676" y="3263298"/>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100"/>
          <p:cNvGrpSpPr/>
          <p:nvPr/>
        </p:nvGrpSpPr>
        <p:grpSpPr>
          <a:xfrm>
            <a:off x="3164472" y="3385496"/>
            <a:ext cx="309925" cy="309899"/>
            <a:chOff x="3548249" y="6629973"/>
            <a:chExt cx="309925" cy="309899"/>
          </a:xfrm>
        </p:grpSpPr>
        <p:sp>
          <p:nvSpPr>
            <p:cNvPr id="5381" name="Google Shape;5381;p100"/>
            <p:cNvSpPr/>
            <p:nvPr/>
          </p:nvSpPr>
          <p:spPr>
            <a:xfrm>
              <a:off x="3548249" y="6629973"/>
              <a:ext cx="309925" cy="309899"/>
            </a:xfrm>
            <a:custGeom>
              <a:rect b="b" l="l" r="r" t="t"/>
              <a:pathLst>
                <a:path extrusionOk="0" h="11598" w="11599">
                  <a:moveTo>
                    <a:pt x="10907" y="667"/>
                  </a:moveTo>
                  <a:lnTo>
                    <a:pt x="10907" y="8193"/>
                  </a:lnTo>
                  <a:lnTo>
                    <a:pt x="667" y="8193"/>
                  </a:lnTo>
                  <a:lnTo>
                    <a:pt x="667" y="667"/>
                  </a:lnTo>
                  <a:close/>
                  <a:moveTo>
                    <a:pt x="10907" y="8859"/>
                  </a:moveTo>
                  <a:lnTo>
                    <a:pt x="10907" y="9550"/>
                  </a:lnTo>
                  <a:lnTo>
                    <a:pt x="667" y="9550"/>
                  </a:lnTo>
                  <a:lnTo>
                    <a:pt x="667" y="8859"/>
                  </a:lnTo>
                  <a:close/>
                  <a:moveTo>
                    <a:pt x="6811" y="10241"/>
                  </a:moveTo>
                  <a:lnTo>
                    <a:pt x="6811" y="10907"/>
                  </a:lnTo>
                  <a:lnTo>
                    <a:pt x="4763" y="10907"/>
                  </a:lnTo>
                  <a:lnTo>
                    <a:pt x="4763" y="10241"/>
                  </a:lnTo>
                  <a:close/>
                  <a:moveTo>
                    <a:pt x="0" y="0"/>
                  </a:moveTo>
                  <a:lnTo>
                    <a:pt x="0" y="10241"/>
                  </a:lnTo>
                  <a:lnTo>
                    <a:pt x="4096" y="10241"/>
                  </a:lnTo>
                  <a:lnTo>
                    <a:pt x="4096" y="10907"/>
                  </a:lnTo>
                  <a:lnTo>
                    <a:pt x="2715" y="10907"/>
                  </a:lnTo>
                  <a:lnTo>
                    <a:pt x="2715" y="11598"/>
                  </a:lnTo>
                  <a:lnTo>
                    <a:pt x="8859" y="11598"/>
                  </a:lnTo>
                  <a:lnTo>
                    <a:pt x="8859" y="10907"/>
                  </a:lnTo>
                  <a:lnTo>
                    <a:pt x="7502" y="10907"/>
                  </a:lnTo>
                  <a:lnTo>
                    <a:pt x="7502" y="10241"/>
                  </a:lnTo>
                  <a:lnTo>
                    <a:pt x="11598" y="10241"/>
                  </a:lnTo>
                  <a:lnTo>
                    <a:pt x="11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00"/>
            <p:cNvSpPr/>
            <p:nvPr/>
          </p:nvSpPr>
          <p:spPr>
            <a:xfrm>
              <a:off x="3657694" y="6775677"/>
              <a:ext cx="91008" cy="18490"/>
            </a:xfrm>
            <a:custGeom>
              <a:rect b="b" l="l" r="r" t="t"/>
              <a:pathLst>
                <a:path extrusionOk="0" h="692" w="3406">
                  <a:moveTo>
                    <a:pt x="0" y="1"/>
                  </a:moveTo>
                  <a:lnTo>
                    <a:pt x="0" y="691"/>
                  </a:lnTo>
                  <a:lnTo>
                    <a:pt x="3406" y="691"/>
                  </a:ln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00"/>
            <p:cNvSpPr/>
            <p:nvPr/>
          </p:nvSpPr>
          <p:spPr>
            <a:xfrm>
              <a:off x="3584508" y="6665590"/>
              <a:ext cx="237380" cy="164221"/>
            </a:xfrm>
            <a:custGeom>
              <a:rect b="b" l="l" r="r" t="t"/>
              <a:pathLst>
                <a:path extrusionOk="0" h="6146" w="8884">
                  <a:moveTo>
                    <a:pt x="8193" y="2763"/>
                  </a:moveTo>
                  <a:lnTo>
                    <a:pt x="8193" y="5478"/>
                  </a:lnTo>
                  <a:lnTo>
                    <a:pt x="691" y="5478"/>
                  </a:lnTo>
                  <a:lnTo>
                    <a:pt x="691" y="2763"/>
                  </a:lnTo>
                  <a:lnTo>
                    <a:pt x="1906" y="2763"/>
                  </a:lnTo>
                  <a:lnTo>
                    <a:pt x="2597" y="3430"/>
                  </a:lnTo>
                  <a:lnTo>
                    <a:pt x="6288" y="3430"/>
                  </a:lnTo>
                  <a:lnTo>
                    <a:pt x="6978" y="2763"/>
                  </a:lnTo>
                  <a:close/>
                  <a:moveTo>
                    <a:pt x="1" y="1"/>
                  </a:moveTo>
                  <a:lnTo>
                    <a:pt x="1" y="6145"/>
                  </a:lnTo>
                  <a:lnTo>
                    <a:pt x="8884" y="6145"/>
                  </a:lnTo>
                  <a:lnTo>
                    <a:pt x="8884" y="25"/>
                  </a:lnTo>
                  <a:lnTo>
                    <a:pt x="6145" y="25"/>
                  </a:lnTo>
                  <a:lnTo>
                    <a:pt x="6145" y="715"/>
                  </a:lnTo>
                  <a:lnTo>
                    <a:pt x="8193" y="715"/>
                  </a:lnTo>
                  <a:lnTo>
                    <a:pt x="8193" y="2073"/>
                  </a:lnTo>
                  <a:lnTo>
                    <a:pt x="6693" y="2073"/>
                  </a:lnTo>
                  <a:lnTo>
                    <a:pt x="6002" y="2763"/>
                  </a:lnTo>
                  <a:lnTo>
                    <a:pt x="4788" y="2763"/>
                  </a:lnTo>
                  <a:lnTo>
                    <a:pt x="4788" y="1335"/>
                  </a:lnTo>
                  <a:lnTo>
                    <a:pt x="5216" y="1787"/>
                  </a:lnTo>
                  <a:lnTo>
                    <a:pt x="5692" y="1287"/>
                  </a:lnTo>
                  <a:lnTo>
                    <a:pt x="4430" y="25"/>
                  </a:lnTo>
                  <a:lnTo>
                    <a:pt x="3168" y="1287"/>
                  </a:lnTo>
                  <a:lnTo>
                    <a:pt x="3644" y="1787"/>
                  </a:lnTo>
                  <a:lnTo>
                    <a:pt x="4097" y="1335"/>
                  </a:lnTo>
                  <a:lnTo>
                    <a:pt x="4097" y="2740"/>
                  </a:lnTo>
                  <a:lnTo>
                    <a:pt x="2882" y="2740"/>
                  </a:lnTo>
                  <a:lnTo>
                    <a:pt x="2192" y="2049"/>
                  </a:lnTo>
                  <a:lnTo>
                    <a:pt x="691" y="2049"/>
                  </a:lnTo>
                  <a:lnTo>
                    <a:pt x="691" y="692"/>
                  </a:lnTo>
                  <a:lnTo>
                    <a:pt x="2739" y="692"/>
                  </a:lnTo>
                  <a:lnTo>
                    <a:pt x="2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4" name="Google Shape;5384;p100"/>
          <p:cNvSpPr/>
          <p:nvPr/>
        </p:nvSpPr>
        <p:spPr>
          <a:xfrm>
            <a:off x="2194701" y="256801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5" name="Google Shape;5385;p100"/>
          <p:cNvGrpSpPr/>
          <p:nvPr/>
        </p:nvGrpSpPr>
        <p:grpSpPr>
          <a:xfrm>
            <a:off x="2317510" y="2691802"/>
            <a:ext cx="309899" cy="306719"/>
            <a:chOff x="2927837" y="6192192"/>
            <a:chExt cx="309899" cy="306719"/>
          </a:xfrm>
        </p:grpSpPr>
        <p:sp>
          <p:nvSpPr>
            <p:cNvPr id="5386" name="Google Shape;5386;p100"/>
            <p:cNvSpPr/>
            <p:nvPr/>
          </p:nvSpPr>
          <p:spPr>
            <a:xfrm>
              <a:off x="2927837" y="6192192"/>
              <a:ext cx="309899" cy="306719"/>
            </a:xfrm>
            <a:custGeom>
              <a:rect b="b" l="l" r="r" t="t"/>
              <a:pathLst>
                <a:path extrusionOk="0" h="11479" w="11598">
                  <a:moveTo>
                    <a:pt x="10907" y="667"/>
                  </a:moveTo>
                  <a:lnTo>
                    <a:pt x="10907" y="1691"/>
                  </a:lnTo>
                  <a:lnTo>
                    <a:pt x="667" y="1691"/>
                  </a:lnTo>
                  <a:lnTo>
                    <a:pt x="667" y="667"/>
                  </a:lnTo>
                  <a:close/>
                  <a:moveTo>
                    <a:pt x="7502" y="2382"/>
                  </a:moveTo>
                  <a:lnTo>
                    <a:pt x="7502" y="3406"/>
                  </a:lnTo>
                  <a:lnTo>
                    <a:pt x="4096" y="3406"/>
                  </a:lnTo>
                  <a:lnTo>
                    <a:pt x="4096" y="2382"/>
                  </a:lnTo>
                  <a:close/>
                  <a:moveTo>
                    <a:pt x="10026" y="4096"/>
                  </a:moveTo>
                  <a:lnTo>
                    <a:pt x="9669" y="4763"/>
                  </a:lnTo>
                  <a:lnTo>
                    <a:pt x="1905" y="4763"/>
                  </a:lnTo>
                  <a:lnTo>
                    <a:pt x="1572" y="4096"/>
                  </a:lnTo>
                  <a:close/>
                  <a:moveTo>
                    <a:pt x="9550" y="5454"/>
                  </a:moveTo>
                  <a:lnTo>
                    <a:pt x="9550" y="7168"/>
                  </a:lnTo>
                  <a:cubicBezTo>
                    <a:pt x="9550" y="8121"/>
                    <a:pt x="9193" y="9050"/>
                    <a:pt x="8526" y="9740"/>
                  </a:cubicBezTo>
                  <a:lnTo>
                    <a:pt x="8526" y="8859"/>
                  </a:lnTo>
                  <a:cubicBezTo>
                    <a:pt x="8478" y="7406"/>
                    <a:pt x="7264" y="6216"/>
                    <a:pt x="5787" y="6216"/>
                  </a:cubicBezTo>
                  <a:cubicBezTo>
                    <a:pt x="4311" y="6216"/>
                    <a:pt x="3120" y="7406"/>
                    <a:pt x="3072" y="8859"/>
                  </a:cubicBezTo>
                  <a:lnTo>
                    <a:pt x="3072" y="9740"/>
                  </a:lnTo>
                  <a:cubicBezTo>
                    <a:pt x="1834" y="8454"/>
                    <a:pt x="2048" y="7097"/>
                    <a:pt x="2048" y="5454"/>
                  </a:cubicBezTo>
                  <a:close/>
                  <a:moveTo>
                    <a:pt x="5787" y="6906"/>
                  </a:moveTo>
                  <a:cubicBezTo>
                    <a:pt x="6883" y="6906"/>
                    <a:pt x="7788" y="7764"/>
                    <a:pt x="7835" y="8859"/>
                  </a:cubicBezTo>
                  <a:lnTo>
                    <a:pt x="7835" y="10312"/>
                  </a:lnTo>
                  <a:cubicBezTo>
                    <a:pt x="7216" y="10717"/>
                    <a:pt x="6508" y="10919"/>
                    <a:pt x="5796" y="10919"/>
                  </a:cubicBezTo>
                  <a:cubicBezTo>
                    <a:pt x="5085" y="10919"/>
                    <a:pt x="4370" y="10717"/>
                    <a:pt x="3739" y="10312"/>
                  </a:cubicBezTo>
                  <a:lnTo>
                    <a:pt x="3739" y="8859"/>
                  </a:lnTo>
                  <a:cubicBezTo>
                    <a:pt x="3787" y="7764"/>
                    <a:pt x="4692" y="6906"/>
                    <a:pt x="5787" y="6906"/>
                  </a:cubicBezTo>
                  <a:close/>
                  <a:moveTo>
                    <a:pt x="0" y="0"/>
                  </a:moveTo>
                  <a:lnTo>
                    <a:pt x="0" y="2382"/>
                  </a:lnTo>
                  <a:lnTo>
                    <a:pt x="3406" y="2382"/>
                  </a:lnTo>
                  <a:lnTo>
                    <a:pt x="3406" y="3406"/>
                  </a:lnTo>
                  <a:lnTo>
                    <a:pt x="453" y="3406"/>
                  </a:lnTo>
                  <a:lnTo>
                    <a:pt x="1358" y="5192"/>
                  </a:lnTo>
                  <a:lnTo>
                    <a:pt x="1358" y="7168"/>
                  </a:lnTo>
                  <a:cubicBezTo>
                    <a:pt x="1405" y="9573"/>
                    <a:pt x="3382" y="11479"/>
                    <a:pt x="5787" y="11479"/>
                  </a:cubicBezTo>
                  <a:cubicBezTo>
                    <a:pt x="8192" y="11479"/>
                    <a:pt x="10169" y="9573"/>
                    <a:pt x="10240" y="7168"/>
                  </a:cubicBezTo>
                  <a:lnTo>
                    <a:pt x="10240" y="5192"/>
                  </a:lnTo>
                  <a:lnTo>
                    <a:pt x="11122" y="3406"/>
                  </a:lnTo>
                  <a:lnTo>
                    <a:pt x="8192" y="3406"/>
                  </a:lnTo>
                  <a:lnTo>
                    <a:pt x="8192" y="2382"/>
                  </a:lnTo>
                  <a:lnTo>
                    <a:pt x="11598" y="2382"/>
                  </a:lnTo>
                  <a:lnTo>
                    <a:pt x="11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00"/>
            <p:cNvSpPr/>
            <p:nvPr/>
          </p:nvSpPr>
          <p:spPr>
            <a:xfrm>
              <a:off x="3033461" y="6392619"/>
              <a:ext cx="85932" cy="73186"/>
            </a:xfrm>
            <a:custGeom>
              <a:rect b="b" l="l" r="r" t="t"/>
              <a:pathLst>
                <a:path extrusionOk="0" h="2739" w="3216">
                  <a:moveTo>
                    <a:pt x="1830" y="683"/>
                  </a:moveTo>
                  <a:cubicBezTo>
                    <a:pt x="2184" y="683"/>
                    <a:pt x="2525" y="961"/>
                    <a:pt x="2525" y="1382"/>
                  </a:cubicBezTo>
                  <a:cubicBezTo>
                    <a:pt x="2525" y="1763"/>
                    <a:pt x="2215" y="2049"/>
                    <a:pt x="1834" y="2072"/>
                  </a:cubicBezTo>
                  <a:cubicBezTo>
                    <a:pt x="1239" y="2072"/>
                    <a:pt x="929" y="1334"/>
                    <a:pt x="1358" y="882"/>
                  </a:cubicBezTo>
                  <a:cubicBezTo>
                    <a:pt x="1495" y="745"/>
                    <a:pt x="1664" y="683"/>
                    <a:pt x="1830" y="683"/>
                  </a:cubicBezTo>
                  <a:close/>
                  <a:moveTo>
                    <a:pt x="1834" y="1"/>
                  </a:moveTo>
                  <a:cubicBezTo>
                    <a:pt x="620" y="1"/>
                    <a:pt x="0" y="1477"/>
                    <a:pt x="882" y="2334"/>
                  </a:cubicBezTo>
                  <a:cubicBezTo>
                    <a:pt x="1161" y="2613"/>
                    <a:pt x="1503" y="2739"/>
                    <a:pt x="1838" y="2739"/>
                  </a:cubicBezTo>
                  <a:cubicBezTo>
                    <a:pt x="2533" y="2739"/>
                    <a:pt x="3199" y="2201"/>
                    <a:pt x="3215" y="1382"/>
                  </a:cubicBezTo>
                  <a:cubicBezTo>
                    <a:pt x="3192" y="620"/>
                    <a:pt x="2596" y="24"/>
                    <a:pt x="1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8" name="Google Shape;5388;p100"/>
          <p:cNvSpPr/>
          <p:nvPr/>
        </p:nvSpPr>
        <p:spPr>
          <a:xfrm>
            <a:off x="1347725" y="256801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100"/>
          <p:cNvGrpSpPr/>
          <p:nvPr/>
        </p:nvGrpSpPr>
        <p:grpSpPr>
          <a:xfrm>
            <a:off x="1497575" y="2689891"/>
            <a:ext cx="255817" cy="310540"/>
            <a:chOff x="2334146" y="6192192"/>
            <a:chExt cx="255817" cy="310540"/>
          </a:xfrm>
        </p:grpSpPr>
        <p:sp>
          <p:nvSpPr>
            <p:cNvPr id="5390" name="Google Shape;5390;p100"/>
            <p:cNvSpPr/>
            <p:nvPr/>
          </p:nvSpPr>
          <p:spPr>
            <a:xfrm>
              <a:off x="2334146" y="6192192"/>
              <a:ext cx="255817" cy="310540"/>
            </a:xfrm>
            <a:custGeom>
              <a:rect b="b" l="l" r="r" t="t"/>
              <a:pathLst>
                <a:path extrusionOk="0" h="11622" w="9574">
                  <a:moveTo>
                    <a:pt x="8883" y="691"/>
                  </a:moveTo>
                  <a:lnTo>
                    <a:pt x="8883" y="9573"/>
                  </a:lnTo>
                  <a:lnTo>
                    <a:pt x="8216" y="9573"/>
                  </a:lnTo>
                  <a:lnTo>
                    <a:pt x="8216" y="1358"/>
                  </a:lnTo>
                  <a:lnTo>
                    <a:pt x="2072" y="1358"/>
                  </a:lnTo>
                  <a:lnTo>
                    <a:pt x="2072" y="691"/>
                  </a:lnTo>
                  <a:close/>
                  <a:moveTo>
                    <a:pt x="7526" y="2048"/>
                  </a:moveTo>
                  <a:lnTo>
                    <a:pt x="7526" y="10931"/>
                  </a:lnTo>
                  <a:lnTo>
                    <a:pt x="691" y="10931"/>
                  </a:lnTo>
                  <a:lnTo>
                    <a:pt x="691" y="2048"/>
                  </a:lnTo>
                  <a:close/>
                  <a:moveTo>
                    <a:pt x="1382" y="0"/>
                  </a:moveTo>
                  <a:lnTo>
                    <a:pt x="1382" y="1358"/>
                  </a:lnTo>
                  <a:lnTo>
                    <a:pt x="0" y="1358"/>
                  </a:lnTo>
                  <a:lnTo>
                    <a:pt x="0" y="11621"/>
                  </a:lnTo>
                  <a:lnTo>
                    <a:pt x="8216" y="11621"/>
                  </a:lnTo>
                  <a:lnTo>
                    <a:pt x="8216" y="10240"/>
                  </a:lnTo>
                  <a:lnTo>
                    <a:pt x="9574" y="10240"/>
                  </a:lnTo>
                  <a:lnTo>
                    <a:pt x="95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00"/>
            <p:cNvSpPr/>
            <p:nvPr/>
          </p:nvSpPr>
          <p:spPr>
            <a:xfrm>
              <a:off x="2379944" y="6265993"/>
              <a:ext cx="127294" cy="126653"/>
            </a:xfrm>
            <a:custGeom>
              <a:rect b="b" l="l" r="r" t="t"/>
              <a:pathLst>
                <a:path extrusionOk="0" h="4740" w="4764">
                  <a:moveTo>
                    <a:pt x="2409" y="2023"/>
                  </a:moveTo>
                  <a:cubicBezTo>
                    <a:pt x="2493" y="2023"/>
                    <a:pt x="2577" y="2052"/>
                    <a:pt x="2644" y="2120"/>
                  </a:cubicBezTo>
                  <a:cubicBezTo>
                    <a:pt x="2859" y="2334"/>
                    <a:pt x="2692" y="2715"/>
                    <a:pt x="2406" y="2715"/>
                  </a:cubicBezTo>
                  <a:cubicBezTo>
                    <a:pt x="2192" y="2715"/>
                    <a:pt x="2049" y="2549"/>
                    <a:pt x="2049" y="2358"/>
                  </a:cubicBezTo>
                  <a:cubicBezTo>
                    <a:pt x="2049" y="2163"/>
                    <a:pt x="2228" y="2023"/>
                    <a:pt x="2409" y="2023"/>
                  </a:cubicBezTo>
                  <a:close/>
                  <a:moveTo>
                    <a:pt x="2406" y="644"/>
                  </a:moveTo>
                  <a:lnTo>
                    <a:pt x="2406" y="667"/>
                  </a:lnTo>
                  <a:cubicBezTo>
                    <a:pt x="3883" y="667"/>
                    <a:pt x="4645" y="2430"/>
                    <a:pt x="3645" y="3525"/>
                  </a:cubicBezTo>
                  <a:cubicBezTo>
                    <a:pt x="3549" y="3311"/>
                    <a:pt x="3406" y="3120"/>
                    <a:pt x="3216" y="2977"/>
                  </a:cubicBezTo>
                  <a:cubicBezTo>
                    <a:pt x="3716" y="2311"/>
                    <a:pt x="3240" y="1334"/>
                    <a:pt x="2382" y="1334"/>
                  </a:cubicBezTo>
                  <a:cubicBezTo>
                    <a:pt x="1549" y="1334"/>
                    <a:pt x="1073" y="2311"/>
                    <a:pt x="1573" y="2977"/>
                  </a:cubicBezTo>
                  <a:cubicBezTo>
                    <a:pt x="1382" y="3120"/>
                    <a:pt x="1239" y="3311"/>
                    <a:pt x="1144" y="3525"/>
                  </a:cubicBezTo>
                  <a:cubicBezTo>
                    <a:pt x="144" y="2430"/>
                    <a:pt x="906" y="667"/>
                    <a:pt x="2406" y="644"/>
                  </a:cubicBezTo>
                  <a:close/>
                  <a:moveTo>
                    <a:pt x="2406" y="3382"/>
                  </a:moveTo>
                  <a:lnTo>
                    <a:pt x="2406" y="3406"/>
                  </a:lnTo>
                  <a:cubicBezTo>
                    <a:pt x="2716" y="3406"/>
                    <a:pt x="3002" y="3620"/>
                    <a:pt x="3073" y="3930"/>
                  </a:cubicBezTo>
                  <a:cubicBezTo>
                    <a:pt x="2859" y="4025"/>
                    <a:pt x="2627" y="4073"/>
                    <a:pt x="2394" y="4073"/>
                  </a:cubicBezTo>
                  <a:cubicBezTo>
                    <a:pt x="2162" y="4073"/>
                    <a:pt x="1930" y="4025"/>
                    <a:pt x="1716" y="3930"/>
                  </a:cubicBezTo>
                  <a:cubicBezTo>
                    <a:pt x="1787" y="3620"/>
                    <a:pt x="2073" y="3382"/>
                    <a:pt x="2406" y="3382"/>
                  </a:cubicBezTo>
                  <a:close/>
                  <a:moveTo>
                    <a:pt x="2382" y="1"/>
                  </a:moveTo>
                  <a:cubicBezTo>
                    <a:pt x="1221" y="1"/>
                    <a:pt x="61" y="786"/>
                    <a:pt x="1" y="2358"/>
                  </a:cubicBezTo>
                  <a:cubicBezTo>
                    <a:pt x="1" y="3677"/>
                    <a:pt x="1049" y="4740"/>
                    <a:pt x="2363" y="4740"/>
                  </a:cubicBezTo>
                  <a:cubicBezTo>
                    <a:pt x="2377" y="4740"/>
                    <a:pt x="2392" y="4740"/>
                    <a:pt x="2406" y="4740"/>
                  </a:cubicBezTo>
                  <a:cubicBezTo>
                    <a:pt x="3716" y="4740"/>
                    <a:pt x="4764" y="3692"/>
                    <a:pt x="4764" y="2358"/>
                  </a:cubicBezTo>
                  <a:cubicBezTo>
                    <a:pt x="4704" y="786"/>
                    <a:pt x="3543" y="1"/>
                    <a:pt x="2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00"/>
            <p:cNvSpPr/>
            <p:nvPr/>
          </p:nvSpPr>
          <p:spPr>
            <a:xfrm>
              <a:off x="2389509" y="6411082"/>
              <a:ext cx="108831" cy="18464"/>
            </a:xfrm>
            <a:custGeom>
              <a:rect b="b" l="l" r="r" t="t"/>
              <a:pathLst>
                <a:path extrusionOk="0" h="691" w="4073">
                  <a:moveTo>
                    <a:pt x="0" y="0"/>
                  </a:moveTo>
                  <a:lnTo>
                    <a:pt x="0" y="691"/>
                  </a:lnTo>
                  <a:lnTo>
                    <a:pt x="4072" y="691"/>
                  </a:lnTo>
                  <a:lnTo>
                    <a:pt x="4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00"/>
            <p:cNvSpPr/>
            <p:nvPr/>
          </p:nvSpPr>
          <p:spPr>
            <a:xfrm>
              <a:off x="2371046" y="6447983"/>
              <a:ext cx="145758" cy="17849"/>
            </a:xfrm>
            <a:custGeom>
              <a:rect b="b" l="l" r="r" t="t"/>
              <a:pathLst>
                <a:path extrusionOk="0" h="668" w="5455">
                  <a:moveTo>
                    <a:pt x="1" y="0"/>
                  </a:moveTo>
                  <a:lnTo>
                    <a:pt x="1" y="667"/>
                  </a:lnTo>
                  <a:lnTo>
                    <a:pt x="5454" y="667"/>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100"/>
          <p:cNvSpPr/>
          <p:nvPr/>
        </p:nvSpPr>
        <p:spPr>
          <a:xfrm>
            <a:off x="7276553" y="256801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100"/>
          <p:cNvGrpSpPr/>
          <p:nvPr/>
        </p:nvGrpSpPr>
        <p:grpSpPr>
          <a:xfrm>
            <a:off x="7399349" y="2690212"/>
            <a:ext cx="309925" cy="309899"/>
            <a:chOff x="6634409" y="6184550"/>
            <a:chExt cx="309925" cy="309899"/>
          </a:xfrm>
        </p:grpSpPr>
        <p:sp>
          <p:nvSpPr>
            <p:cNvPr id="5396" name="Google Shape;5396;p100"/>
            <p:cNvSpPr/>
            <p:nvPr/>
          </p:nvSpPr>
          <p:spPr>
            <a:xfrm>
              <a:off x="6634409" y="6184550"/>
              <a:ext cx="309925" cy="309899"/>
            </a:xfrm>
            <a:custGeom>
              <a:rect b="b" l="l" r="r" t="t"/>
              <a:pathLst>
                <a:path extrusionOk="0" h="11598" w="11599">
                  <a:moveTo>
                    <a:pt x="10408" y="667"/>
                  </a:moveTo>
                  <a:cubicBezTo>
                    <a:pt x="10693" y="667"/>
                    <a:pt x="10908" y="905"/>
                    <a:pt x="10908" y="1191"/>
                  </a:cubicBezTo>
                  <a:lnTo>
                    <a:pt x="10908" y="9312"/>
                  </a:lnTo>
                  <a:cubicBezTo>
                    <a:pt x="10715" y="9222"/>
                    <a:pt x="10544" y="9201"/>
                    <a:pt x="10367" y="9201"/>
                  </a:cubicBezTo>
                  <a:cubicBezTo>
                    <a:pt x="10222" y="9201"/>
                    <a:pt x="10074" y="9215"/>
                    <a:pt x="9907" y="9216"/>
                  </a:cubicBezTo>
                  <a:lnTo>
                    <a:pt x="9907" y="9216"/>
                  </a:lnTo>
                  <a:lnTo>
                    <a:pt x="9907" y="667"/>
                  </a:lnTo>
                  <a:close/>
                  <a:moveTo>
                    <a:pt x="1691" y="667"/>
                  </a:moveTo>
                  <a:lnTo>
                    <a:pt x="1691" y="9216"/>
                  </a:lnTo>
                  <a:cubicBezTo>
                    <a:pt x="1572" y="9216"/>
                    <a:pt x="1468" y="9215"/>
                    <a:pt x="1374" y="9215"/>
                  </a:cubicBezTo>
                  <a:cubicBezTo>
                    <a:pt x="1092" y="9215"/>
                    <a:pt x="900" y="9228"/>
                    <a:pt x="667" y="9336"/>
                  </a:cubicBezTo>
                  <a:lnTo>
                    <a:pt x="667" y="1191"/>
                  </a:lnTo>
                  <a:cubicBezTo>
                    <a:pt x="667" y="905"/>
                    <a:pt x="906" y="667"/>
                    <a:pt x="1191" y="667"/>
                  </a:cubicBezTo>
                  <a:close/>
                  <a:moveTo>
                    <a:pt x="1191" y="0"/>
                  </a:moveTo>
                  <a:cubicBezTo>
                    <a:pt x="525" y="0"/>
                    <a:pt x="1" y="524"/>
                    <a:pt x="1" y="1191"/>
                  </a:cubicBezTo>
                  <a:lnTo>
                    <a:pt x="1" y="10407"/>
                  </a:lnTo>
                  <a:cubicBezTo>
                    <a:pt x="1" y="11074"/>
                    <a:pt x="525" y="11598"/>
                    <a:pt x="1191" y="11598"/>
                  </a:cubicBezTo>
                  <a:lnTo>
                    <a:pt x="10408" y="11598"/>
                  </a:lnTo>
                  <a:cubicBezTo>
                    <a:pt x="11074" y="11598"/>
                    <a:pt x="11598" y="11074"/>
                    <a:pt x="11598" y="10407"/>
                  </a:cubicBezTo>
                  <a:lnTo>
                    <a:pt x="11598" y="1191"/>
                  </a:lnTo>
                  <a:cubicBezTo>
                    <a:pt x="11598" y="524"/>
                    <a:pt x="11074" y="0"/>
                    <a:pt x="10408" y="0"/>
                  </a:cubicBezTo>
                  <a:lnTo>
                    <a:pt x="9217" y="0"/>
                  </a:lnTo>
                  <a:lnTo>
                    <a:pt x="9217" y="9883"/>
                  </a:lnTo>
                  <a:lnTo>
                    <a:pt x="10408" y="9883"/>
                  </a:lnTo>
                  <a:cubicBezTo>
                    <a:pt x="11051" y="9931"/>
                    <a:pt x="11051" y="10860"/>
                    <a:pt x="10408" y="10907"/>
                  </a:cubicBezTo>
                  <a:lnTo>
                    <a:pt x="1191" y="10907"/>
                  </a:lnTo>
                  <a:cubicBezTo>
                    <a:pt x="548" y="10860"/>
                    <a:pt x="548" y="9931"/>
                    <a:pt x="1191" y="9883"/>
                  </a:cubicBezTo>
                  <a:lnTo>
                    <a:pt x="2382" y="9883"/>
                  </a:lnTo>
                  <a:lnTo>
                    <a:pt x="2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00"/>
            <p:cNvSpPr/>
            <p:nvPr/>
          </p:nvSpPr>
          <p:spPr>
            <a:xfrm>
              <a:off x="6725417" y="6257710"/>
              <a:ext cx="138730" cy="200480"/>
            </a:xfrm>
            <a:custGeom>
              <a:rect b="b" l="l" r="r" t="t"/>
              <a:pathLst>
                <a:path extrusionOk="0" h="7503" w="5192">
                  <a:moveTo>
                    <a:pt x="2739" y="668"/>
                  </a:moveTo>
                  <a:lnTo>
                    <a:pt x="2739" y="1358"/>
                  </a:lnTo>
                  <a:lnTo>
                    <a:pt x="2048" y="1358"/>
                  </a:lnTo>
                  <a:lnTo>
                    <a:pt x="2048" y="668"/>
                  </a:lnTo>
                  <a:close/>
                  <a:moveTo>
                    <a:pt x="4096" y="3406"/>
                  </a:moveTo>
                  <a:lnTo>
                    <a:pt x="4096" y="4097"/>
                  </a:lnTo>
                  <a:lnTo>
                    <a:pt x="691" y="4097"/>
                  </a:lnTo>
                  <a:lnTo>
                    <a:pt x="691" y="3406"/>
                  </a:lnTo>
                  <a:close/>
                  <a:moveTo>
                    <a:pt x="1026" y="6138"/>
                  </a:moveTo>
                  <a:cubicBezTo>
                    <a:pt x="1197" y="6138"/>
                    <a:pt x="1358" y="6271"/>
                    <a:pt x="1358" y="6478"/>
                  </a:cubicBezTo>
                  <a:cubicBezTo>
                    <a:pt x="1358" y="6669"/>
                    <a:pt x="1215" y="6812"/>
                    <a:pt x="1024" y="6812"/>
                  </a:cubicBezTo>
                  <a:cubicBezTo>
                    <a:pt x="715" y="6812"/>
                    <a:pt x="572" y="6455"/>
                    <a:pt x="786" y="6240"/>
                  </a:cubicBezTo>
                  <a:cubicBezTo>
                    <a:pt x="856" y="6170"/>
                    <a:pt x="942" y="6138"/>
                    <a:pt x="1026" y="6138"/>
                  </a:cubicBezTo>
                  <a:close/>
                  <a:moveTo>
                    <a:pt x="3747" y="6138"/>
                  </a:moveTo>
                  <a:cubicBezTo>
                    <a:pt x="3925" y="6138"/>
                    <a:pt x="4096" y="6271"/>
                    <a:pt x="4096" y="6478"/>
                  </a:cubicBezTo>
                  <a:cubicBezTo>
                    <a:pt x="4096" y="6669"/>
                    <a:pt x="3930" y="6812"/>
                    <a:pt x="3763" y="6812"/>
                  </a:cubicBezTo>
                  <a:cubicBezTo>
                    <a:pt x="3453" y="6812"/>
                    <a:pt x="3287" y="6455"/>
                    <a:pt x="3501" y="6240"/>
                  </a:cubicBezTo>
                  <a:cubicBezTo>
                    <a:pt x="3571" y="6170"/>
                    <a:pt x="3660" y="6138"/>
                    <a:pt x="3747" y="6138"/>
                  </a:cubicBezTo>
                  <a:close/>
                  <a:moveTo>
                    <a:pt x="1358" y="1"/>
                  </a:moveTo>
                  <a:lnTo>
                    <a:pt x="1358" y="2049"/>
                  </a:lnTo>
                  <a:lnTo>
                    <a:pt x="2048" y="2049"/>
                  </a:lnTo>
                  <a:lnTo>
                    <a:pt x="2048" y="2716"/>
                  </a:lnTo>
                  <a:lnTo>
                    <a:pt x="0" y="2716"/>
                  </a:lnTo>
                  <a:lnTo>
                    <a:pt x="0" y="4764"/>
                  </a:lnTo>
                  <a:lnTo>
                    <a:pt x="667" y="4764"/>
                  </a:lnTo>
                  <a:lnTo>
                    <a:pt x="667" y="5526"/>
                  </a:lnTo>
                  <a:cubicBezTo>
                    <a:pt x="262" y="5669"/>
                    <a:pt x="0" y="6050"/>
                    <a:pt x="0" y="6478"/>
                  </a:cubicBezTo>
                  <a:cubicBezTo>
                    <a:pt x="0" y="7084"/>
                    <a:pt x="491" y="7501"/>
                    <a:pt x="1024" y="7501"/>
                  </a:cubicBezTo>
                  <a:cubicBezTo>
                    <a:pt x="1224" y="7501"/>
                    <a:pt x="1431" y="7442"/>
                    <a:pt x="1620" y="7312"/>
                  </a:cubicBezTo>
                  <a:cubicBezTo>
                    <a:pt x="2286" y="6836"/>
                    <a:pt x="2143" y="5788"/>
                    <a:pt x="1358" y="5526"/>
                  </a:cubicBezTo>
                  <a:lnTo>
                    <a:pt x="1358" y="4764"/>
                  </a:lnTo>
                  <a:lnTo>
                    <a:pt x="3406" y="4764"/>
                  </a:lnTo>
                  <a:lnTo>
                    <a:pt x="3406" y="5526"/>
                  </a:lnTo>
                  <a:cubicBezTo>
                    <a:pt x="2334" y="5907"/>
                    <a:pt x="2596" y="7502"/>
                    <a:pt x="3763" y="7502"/>
                  </a:cubicBezTo>
                  <a:cubicBezTo>
                    <a:pt x="4906" y="7502"/>
                    <a:pt x="5192" y="5907"/>
                    <a:pt x="4096" y="5526"/>
                  </a:cubicBezTo>
                  <a:lnTo>
                    <a:pt x="4096" y="4764"/>
                  </a:lnTo>
                  <a:lnTo>
                    <a:pt x="4787" y="4764"/>
                  </a:lnTo>
                  <a:lnTo>
                    <a:pt x="4787" y="2716"/>
                  </a:lnTo>
                  <a:lnTo>
                    <a:pt x="2739" y="2716"/>
                  </a:lnTo>
                  <a:lnTo>
                    <a:pt x="2739" y="2049"/>
                  </a:lnTo>
                  <a:lnTo>
                    <a:pt x="3406" y="2049"/>
                  </a:ln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8" name="Google Shape;5398;p100"/>
          <p:cNvSpPr/>
          <p:nvPr/>
        </p:nvSpPr>
        <p:spPr>
          <a:xfrm>
            <a:off x="6429578" y="256801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9" name="Google Shape;5399;p100"/>
          <p:cNvGrpSpPr/>
          <p:nvPr/>
        </p:nvGrpSpPr>
        <p:grpSpPr>
          <a:xfrm>
            <a:off x="6552373" y="2689878"/>
            <a:ext cx="309925" cy="310567"/>
            <a:chOff x="6029896" y="6176267"/>
            <a:chExt cx="309925" cy="310567"/>
          </a:xfrm>
        </p:grpSpPr>
        <p:sp>
          <p:nvSpPr>
            <p:cNvPr id="5400" name="Google Shape;5400;p100"/>
            <p:cNvSpPr/>
            <p:nvPr/>
          </p:nvSpPr>
          <p:spPr>
            <a:xfrm>
              <a:off x="6029896" y="6176267"/>
              <a:ext cx="309925" cy="310567"/>
            </a:xfrm>
            <a:custGeom>
              <a:rect b="b" l="l" r="r" t="t"/>
              <a:pathLst>
                <a:path extrusionOk="0" h="11623" w="11599">
                  <a:moveTo>
                    <a:pt x="10908" y="691"/>
                  </a:moveTo>
                  <a:lnTo>
                    <a:pt x="10908" y="7502"/>
                  </a:lnTo>
                  <a:lnTo>
                    <a:pt x="668" y="7502"/>
                  </a:lnTo>
                  <a:lnTo>
                    <a:pt x="668" y="691"/>
                  </a:lnTo>
                  <a:close/>
                  <a:moveTo>
                    <a:pt x="5431" y="8217"/>
                  </a:moveTo>
                  <a:lnTo>
                    <a:pt x="5431" y="9241"/>
                  </a:lnTo>
                  <a:lnTo>
                    <a:pt x="3692" y="9241"/>
                  </a:lnTo>
                  <a:lnTo>
                    <a:pt x="3978" y="8217"/>
                  </a:lnTo>
                  <a:close/>
                  <a:moveTo>
                    <a:pt x="7598" y="8217"/>
                  </a:moveTo>
                  <a:lnTo>
                    <a:pt x="7883" y="9241"/>
                  </a:lnTo>
                  <a:lnTo>
                    <a:pt x="6145" y="9241"/>
                  </a:lnTo>
                  <a:lnTo>
                    <a:pt x="6145" y="8217"/>
                  </a:lnTo>
                  <a:close/>
                  <a:moveTo>
                    <a:pt x="1" y="1"/>
                  </a:moveTo>
                  <a:lnTo>
                    <a:pt x="1" y="8193"/>
                  </a:lnTo>
                  <a:lnTo>
                    <a:pt x="3287" y="8193"/>
                  </a:lnTo>
                  <a:lnTo>
                    <a:pt x="2978" y="9241"/>
                  </a:lnTo>
                  <a:lnTo>
                    <a:pt x="1692" y="9241"/>
                  </a:lnTo>
                  <a:lnTo>
                    <a:pt x="1692" y="9908"/>
                  </a:lnTo>
                  <a:lnTo>
                    <a:pt x="2763" y="9908"/>
                  </a:lnTo>
                  <a:lnTo>
                    <a:pt x="2454" y="10932"/>
                  </a:lnTo>
                  <a:lnTo>
                    <a:pt x="1692" y="10932"/>
                  </a:lnTo>
                  <a:lnTo>
                    <a:pt x="1692" y="11622"/>
                  </a:lnTo>
                  <a:lnTo>
                    <a:pt x="2978" y="11622"/>
                  </a:lnTo>
                  <a:lnTo>
                    <a:pt x="3478" y="9908"/>
                  </a:lnTo>
                  <a:lnTo>
                    <a:pt x="5454" y="9908"/>
                  </a:lnTo>
                  <a:lnTo>
                    <a:pt x="5454" y="10932"/>
                  </a:lnTo>
                  <a:lnTo>
                    <a:pt x="4764" y="10932"/>
                  </a:lnTo>
                  <a:lnTo>
                    <a:pt x="4764" y="11622"/>
                  </a:lnTo>
                  <a:lnTo>
                    <a:pt x="6812" y="11622"/>
                  </a:lnTo>
                  <a:lnTo>
                    <a:pt x="6812" y="10932"/>
                  </a:lnTo>
                  <a:lnTo>
                    <a:pt x="6121" y="10932"/>
                  </a:lnTo>
                  <a:lnTo>
                    <a:pt x="6121" y="9908"/>
                  </a:lnTo>
                  <a:lnTo>
                    <a:pt x="8098" y="9908"/>
                  </a:lnTo>
                  <a:lnTo>
                    <a:pt x="8622" y="11622"/>
                  </a:lnTo>
                  <a:lnTo>
                    <a:pt x="9908" y="11622"/>
                  </a:lnTo>
                  <a:lnTo>
                    <a:pt x="9908" y="10932"/>
                  </a:lnTo>
                  <a:lnTo>
                    <a:pt x="9122" y="10932"/>
                  </a:lnTo>
                  <a:lnTo>
                    <a:pt x="8836" y="9908"/>
                  </a:lnTo>
                  <a:lnTo>
                    <a:pt x="9574" y="9908"/>
                  </a:lnTo>
                  <a:lnTo>
                    <a:pt x="9574" y="9241"/>
                  </a:lnTo>
                  <a:lnTo>
                    <a:pt x="8622" y="9241"/>
                  </a:lnTo>
                  <a:lnTo>
                    <a:pt x="8336" y="8217"/>
                  </a:lnTo>
                  <a:lnTo>
                    <a:pt x="11599" y="8193"/>
                  </a:lnTo>
                  <a:lnTo>
                    <a:pt x="11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00"/>
            <p:cNvSpPr/>
            <p:nvPr/>
          </p:nvSpPr>
          <p:spPr>
            <a:xfrm>
              <a:off x="6239888" y="6212553"/>
              <a:ext cx="63674" cy="55150"/>
            </a:xfrm>
            <a:custGeom>
              <a:rect b="b" l="l" r="r" t="t"/>
              <a:pathLst>
                <a:path extrusionOk="0" h="2064" w="2383">
                  <a:moveTo>
                    <a:pt x="1350" y="689"/>
                  </a:moveTo>
                  <a:cubicBezTo>
                    <a:pt x="1524" y="689"/>
                    <a:pt x="1691" y="829"/>
                    <a:pt x="1691" y="1024"/>
                  </a:cubicBezTo>
                  <a:cubicBezTo>
                    <a:pt x="1691" y="1215"/>
                    <a:pt x="1549" y="1381"/>
                    <a:pt x="1358" y="1381"/>
                  </a:cubicBezTo>
                  <a:cubicBezTo>
                    <a:pt x="1049" y="1381"/>
                    <a:pt x="906" y="1000"/>
                    <a:pt x="1120" y="786"/>
                  </a:cubicBezTo>
                  <a:cubicBezTo>
                    <a:pt x="1188" y="718"/>
                    <a:pt x="1269" y="689"/>
                    <a:pt x="1350" y="689"/>
                  </a:cubicBezTo>
                  <a:close/>
                  <a:moveTo>
                    <a:pt x="1358" y="0"/>
                  </a:moveTo>
                  <a:cubicBezTo>
                    <a:pt x="453" y="0"/>
                    <a:pt x="1" y="1119"/>
                    <a:pt x="644" y="1762"/>
                  </a:cubicBezTo>
                  <a:cubicBezTo>
                    <a:pt x="851" y="1970"/>
                    <a:pt x="1106" y="2063"/>
                    <a:pt x="1356" y="2063"/>
                  </a:cubicBezTo>
                  <a:cubicBezTo>
                    <a:pt x="1880" y="2063"/>
                    <a:pt x="2382" y="1653"/>
                    <a:pt x="2382" y="1024"/>
                  </a:cubicBezTo>
                  <a:cubicBezTo>
                    <a:pt x="2382" y="476"/>
                    <a:pt x="1930" y="0"/>
                    <a:pt x="13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00"/>
            <p:cNvSpPr/>
            <p:nvPr/>
          </p:nvSpPr>
          <p:spPr>
            <a:xfrm>
              <a:off x="6056642" y="6304176"/>
              <a:ext cx="64288" cy="54829"/>
            </a:xfrm>
            <a:custGeom>
              <a:rect b="b" l="l" r="r" t="t"/>
              <a:pathLst>
                <a:path extrusionOk="0" h="2052" w="2406">
                  <a:moveTo>
                    <a:pt x="1365" y="684"/>
                  </a:moveTo>
                  <a:cubicBezTo>
                    <a:pt x="1543" y="684"/>
                    <a:pt x="1715" y="817"/>
                    <a:pt x="1715" y="1024"/>
                  </a:cubicBezTo>
                  <a:cubicBezTo>
                    <a:pt x="1715" y="1215"/>
                    <a:pt x="1548" y="1358"/>
                    <a:pt x="1381" y="1358"/>
                  </a:cubicBezTo>
                  <a:cubicBezTo>
                    <a:pt x="1072" y="1358"/>
                    <a:pt x="905" y="1001"/>
                    <a:pt x="1119" y="786"/>
                  </a:cubicBezTo>
                  <a:cubicBezTo>
                    <a:pt x="1190" y="716"/>
                    <a:pt x="1278" y="684"/>
                    <a:pt x="1365" y="684"/>
                  </a:cubicBezTo>
                  <a:close/>
                  <a:moveTo>
                    <a:pt x="1381" y="0"/>
                  </a:moveTo>
                  <a:cubicBezTo>
                    <a:pt x="453" y="0"/>
                    <a:pt x="0" y="1096"/>
                    <a:pt x="643" y="1739"/>
                  </a:cubicBezTo>
                  <a:cubicBezTo>
                    <a:pt x="852" y="1955"/>
                    <a:pt x="1111" y="2051"/>
                    <a:pt x="1365" y="2051"/>
                  </a:cubicBezTo>
                  <a:cubicBezTo>
                    <a:pt x="1895" y="2051"/>
                    <a:pt x="2405" y="1636"/>
                    <a:pt x="2405" y="1024"/>
                  </a:cubicBezTo>
                  <a:cubicBezTo>
                    <a:pt x="2382" y="453"/>
                    <a:pt x="1929" y="0"/>
                    <a:pt x="1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00"/>
            <p:cNvSpPr/>
            <p:nvPr/>
          </p:nvSpPr>
          <p:spPr>
            <a:xfrm>
              <a:off x="6251351" y="6306714"/>
              <a:ext cx="49031" cy="49672"/>
            </a:xfrm>
            <a:custGeom>
              <a:rect b="b" l="l" r="r" t="t"/>
              <a:pathLst>
                <a:path extrusionOk="0" h="1859" w="1835">
                  <a:moveTo>
                    <a:pt x="477" y="1"/>
                  </a:moveTo>
                  <a:lnTo>
                    <a:pt x="0" y="477"/>
                  </a:lnTo>
                  <a:lnTo>
                    <a:pt x="429" y="929"/>
                  </a:lnTo>
                  <a:lnTo>
                    <a:pt x="0" y="1382"/>
                  </a:lnTo>
                  <a:lnTo>
                    <a:pt x="477" y="1858"/>
                  </a:lnTo>
                  <a:lnTo>
                    <a:pt x="929" y="1406"/>
                  </a:lnTo>
                  <a:lnTo>
                    <a:pt x="1358" y="1858"/>
                  </a:lnTo>
                  <a:lnTo>
                    <a:pt x="1834" y="1382"/>
                  </a:lnTo>
                  <a:lnTo>
                    <a:pt x="1405" y="929"/>
                  </a:lnTo>
                  <a:lnTo>
                    <a:pt x="1834" y="501"/>
                  </a:lnTo>
                  <a:lnTo>
                    <a:pt x="1358" y="1"/>
                  </a:lnTo>
                  <a:lnTo>
                    <a:pt x="929" y="453"/>
                  </a:ln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00"/>
            <p:cNvSpPr/>
            <p:nvPr/>
          </p:nvSpPr>
          <p:spPr>
            <a:xfrm>
              <a:off x="6068720" y="6215091"/>
              <a:ext cx="49672" cy="49646"/>
            </a:xfrm>
            <a:custGeom>
              <a:rect b="b" l="l" r="r" t="t"/>
              <a:pathLst>
                <a:path extrusionOk="0" h="1858" w="1859">
                  <a:moveTo>
                    <a:pt x="1358" y="0"/>
                  </a:moveTo>
                  <a:lnTo>
                    <a:pt x="929" y="453"/>
                  </a:lnTo>
                  <a:lnTo>
                    <a:pt x="477" y="24"/>
                  </a:lnTo>
                  <a:lnTo>
                    <a:pt x="1" y="501"/>
                  </a:lnTo>
                  <a:lnTo>
                    <a:pt x="453" y="929"/>
                  </a:lnTo>
                  <a:lnTo>
                    <a:pt x="1" y="1382"/>
                  </a:lnTo>
                  <a:lnTo>
                    <a:pt x="477" y="1858"/>
                  </a:lnTo>
                  <a:lnTo>
                    <a:pt x="929" y="1429"/>
                  </a:lnTo>
                  <a:lnTo>
                    <a:pt x="1358" y="1858"/>
                  </a:lnTo>
                  <a:lnTo>
                    <a:pt x="1858" y="1382"/>
                  </a:lnTo>
                  <a:lnTo>
                    <a:pt x="1406" y="929"/>
                  </a:lnTo>
                  <a:lnTo>
                    <a:pt x="1858" y="477"/>
                  </a:lnTo>
                  <a:lnTo>
                    <a:pt x="13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00"/>
            <p:cNvSpPr/>
            <p:nvPr/>
          </p:nvSpPr>
          <p:spPr>
            <a:xfrm>
              <a:off x="6139341" y="6230990"/>
              <a:ext cx="91035" cy="109472"/>
            </a:xfrm>
            <a:custGeom>
              <a:rect b="b" l="l" r="r" t="t"/>
              <a:pathLst>
                <a:path extrusionOk="0" h="4097" w="3407">
                  <a:moveTo>
                    <a:pt x="1" y="1"/>
                  </a:moveTo>
                  <a:lnTo>
                    <a:pt x="1" y="691"/>
                  </a:lnTo>
                  <a:cubicBezTo>
                    <a:pt x="1787" y="691"/>
                    <a:pt x="1716" y="3406"/>
                    <a:pt x="1" y="3406"/>
                  </a:cubicBezTo>
                  <a:lnTo>
                    <a:pt x="1" y="4097"/>
                  </a:lnTo>
                  <a:cubicBezTo>
                    <a:pt x="692" y="4097"/>
                    <a:pt x="1335" y="3740"/>
                    <a:pt x="1692" y="3144"/>
                  </a:cubicBezTo>
                  <a:cubicBezTo>
                    <a:pt x="2073" y="3740"/>
                    <a:pt x="2716" y="4097"/>
                    <a:pt x="3406" y="4097"/>
                  </a:cubicBezTo>
                  <a:lnTo>
                    <a:pt x="3406" y="3406"/>
                  </a:lnTo>
                  <a:cubicBezTo>
                    <a:pt x="1620" y="3406"/>
                    <a:pt x="1668" y="691"/>
                    <a:pt x="3406" y="691"/>
                  </a:cubicBezTo>
                  <a:lnTo>
                    <a:pt x="3406" y="1"/>
                  </a:lnTo>
                  <a:cubicBezTo>
                    <a:pt x="2716" y="1"/>
                    <a:pt x="2073" y="358"/>
                    <a:pt x="1692" y="953"/>
                  </a:cubicBezTo>
                  <a:cubicBezTo>
                    <a:pt x="1335" y="358"/>
                    <a:pt x="692"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6" name="Google Shape;5406;p100"/>
          <p:cNvSpPr/>
          <p:nvPr/>
        </p:nvSpPr>
        <p:spPr>
          <a:xfrm>
            <a:off x="5582602" y="256801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7" name="Google Shape;5407;p100"/>
          <p:cNvGrpSpPr/>
          <p:nvPr/>
        </p:nvGrpSpPr>
        <p:grpSpPr>
          <a:xfrm>
            <a:off x="5705091" y="2690199"/>
            <a:ext cx="310540" cy="309925"/>
            <a:chOff x="5401227" y="6168625"/>
            <a:chExt cx="310540" cy="309925"/>
          </a:xfrm>
        </p:grpSpPr>
        <p:sp>
          <p:nvSpPr>
            <p:cNvPr id="5408" name="Google Shape;5408;p100"/>
            <p:cNvSpPr/>
            <p:nvPr/>
          </p:nvSpPr>
          <p:spPr>
            <a:xfrm>
              <a:off x="5437487" y="6204911"/>
              <a:ext cx="18490" cy="18464"/>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00"/>
            <p:cNvSpPr/>
            <p:nvPr/>
          </p:nvSpPr>
          <p:spPr>
            <a:xfrm>
              <a:off x="5474387" y="6204911"/>
              <a:ext cx="17849" cy="18464"/>
            </a:xfrm>
            <a:custGeom>
              <a:rect b="b" l="l" r="r" t="t"/>
              <a:pathLst>
                <a:path extrusionOk="0" h="691" w="668">
                  <a:moveTo>
                    <a:pt x="1" y="0"/>
                  </a:moveTo>
                  <a:lnTo>
                    <a:pt x="1" y="691"/>
                  </a:lnTo>
                  <a:lnTo>
                    <a:pt x="668" y="691"/>
                  </a:ln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00"/>
            <p:cNvSpPr/>
            <p:nvPr/>
          </p:nvSpPr>
          <p:spPr>
            <a:xfrm>
              <a:off x="5510673" y="6204911"/>
              <a:ext cx="18464" cy="18464"/>
            </a:xfrm>
            <a:custGeom>
              <a:rect b="b" l="l" r="r" t="t"/>
              <a:pathLst>
                <a:path extrusionOk="0" h="691" w="691">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00"/>
            <p:cNvSpPr/>
            <p:nvPr/>
          </p:nvSpPr>
          <p:spPr>
            <a:xfrm>
              <a:off x="5529109" y="6387542"/>
              <a:ext cx="145758" cy="17822"/>
            </a:xfrm>
            <a:custGeom>
              <a:rect b="b" l="l" r="r" t="t"/>
              <a:pathLst>
                <a:path extrusionOk="0" h="667" w="5455">
                  <a:moveTo>
                    <a:pt x="1" y="0"/>
                  </a:moveTo>
                  <a:lnTo>
                    <a:pt x="1" y="667"/>
                  </a:lnTo>
                  <a:lnTo>
                    <a:pt x="5454" y="667"/>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00"/>
            <p:cNvSpPr/>
            <p:nvPr/>
          </p:nvSpPr>
          <p:spPr>
            <a:xfrm>
              <a:off x="5529109" y="6423801"/>
              <a:ext cx="91035" cy="18490"/>
            </a:xfrm>
            <a:custGeom>
              <a:rect b="b" l="l" r="r" t="t"/>
              <a:pathLst>
                <a:path extrusionOk="0" h="692" w="3407">
                  <a:moveTo>
                    <a:pt x="1" y="1"/>
                  </a:moveTo>
                  <a:lnTo>
                    <a:pt x="1" y="691"/>
                  </a:lnTo>
                  <a:lnTo>
                    <a:pt x="3406" y="691"/>
                  </a:ln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00"/>
            <p:cNvSpPr/>
            <p:nvPr/>
          </p:nvSpPr>
          <p:spPr>
            <a:xfrm>
              <a:off x="5440666" y="6387542"/>
              <a:ext cx="64930" cy="54749"/>
            </a:xfrm>
            <a:custGeom>
              <a:rect b="b" l="l" r="r" t="t"/>
              <a:pathLst>
                <a:path extrusionOk="0" h="2049" w="243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00"/>
            <p:cNvSpPr/>
            <p:nvPr/>
          </p:nvSpPr>
          <p:spPr>
            <a:xfrm>
              <a:off x="5529109" y="6278097"/>
              <a:ext cx="145758" cy="17822"/>
            </a:xfrm>
            <a:custGeom>
              <a:rect b="b" l="l" r="r" t="t"/>
              <a:pathLst>
                <a:path extrusionOk="0" h="667" w="5455">
                  <a:moveTo>
                    <a:pt x="1" y="0"/>
                  </a:moveTo>
                  <a:lnTo>
                    <a:pt x="1" y="667"/>
                  </a:lnTo>
                  <a:lnTo>
                    <a:pt x="5454" y="667"/>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00"/>
            <p:cNvSpPr/>
            <p:nvPr/>
          </p:nvSpPr>
          <p:spPr>
            <a:xfrm>
              <a:off x="5529109" y="6314356"/>
              <a:ext cx="145758" cy="18490"/>
            </a:xfrm>
            <a:custGeom>
              <a:rect b="b" l="l" r="r" t="t"/>
              <a:pathLst>
                <a:path extrusionOk="0" h="692" w="5455">
                  <a:moveTo>
                    <a:pt x="1" y="0"/>
                  </a:moveTo>
                  <a:lnTo>
                    <a:pt x="1" y="691"/>
                  </a:lnTo>
                  <a:lnTo>
                    <a:pt x="5454" y="691"/>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00"/>
            <p:cNvSpPr/>
            <p:nvPr/>
          </p:nvSpPr>
          <p:spPr>
            <a:xfrm>
              <a:off x="5529109" y="6350615"/>
              <a:ext cx="145758" cy="18490"/>
            </a:xfrm>
            <a:custGeom>
              <a:rect b="b" l="l" r="r" t="t"/>
              <a:pathLst>
                <a:path extrusionOk="0" h="692" w="5455">
                  <a:moveTo>
                    <a:pt x="1" y="1"/>
                  </a:moveTo>
                  <a:lnTo>
                    <a:pt x="1" y="691"/>
                  </a:lnTo>
                  <a:lnTo>
                    <a:pt x="5454" y="691"/>
                  </a:lnTo>
                  <a:lnTo>
                    <a:pt x="5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00"/>
            <p:cNvSpPr/>
            <p:nvPr/>
          </p:nvSpPr>
          <p:spPr>
            <a:xfrm>
              <a:off x="5440666" y="6278097"/>
              <a:ext cx="64930" cy="54749"/>
            </a:xfrm>
            <a:custGeom>
              <a:rect b="b" l="l" r="r" t="t"/>
              <a:pathLst>
                <a:path extrusionOk="0" h="2049" w="243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00"/>
            <p:cNvSpPr/>
            <p:nvPr/>
          </p:nvSpPr>
          <p:spPr>
            <a:xfrm>
              <a:off x="5440666" y="6332819"/>
              <a:ext cx="64930" cy="54749"/>
            </a:xfrm>
            <a:custGeom>
              <a:rect b="b" l="l" r="r" t="t"/>
              <a:pathLst>
                <a:path extrusionOk="0" h="2049" w="243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00"/>
            <p:cNvSpPr/>
            <p:nvPr/>
          </p:nvSpPr>
          <p:spPr>
            <a:xfrm>
              <a:off x="5401227" y="6168625"/>
              <a:ext cx="310540" cy="309925"/>
            </a:xfrm>
            <a:custGeom>
              <a:rect b="b" l="l" r="r" t="t"/>
              <a:pathLst>
                <a:path extrusionOk="0" h="11599" w="11622">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00"/>
            <p:cNvSpPr/>
            <p:nvPr/>
          </p:nvSpPr>
          <p:spPr>
            <a:xfrm>
              <a:off x="5583832" y="6204911"/>
              <a:ext cx="91035" cy="18464"/>
            </a:xfrm>
            <a:custGeom>
              <a:rect b="b" l="l" r="r" t="t"/>
              <a:pathLst>
                <a:path extrusionOk="0" h="691" w="3407">
                  <a:moveTo>
                    <a:pt x="1" y="0"/>
                  </a:moveTo>
                  <a:lnTo>
                    <a:pt x="1" y="691"/>
                  </a:lnTo>
                  <a:lnTo>
                    <a:pt x="3406" y="691"/>
                  </a:lnTo>
                  <a:lnTo>
                    <a:pt x="3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1" name="Google Shape;5421;p100"/>
          <p:cNvSpPr/>
          <p:nvPr/>
        </p:nvSpPr>
        <p:spPr>
          <a:xfrm>
            <a:off x="4735627" y="256801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00"/>
          <p:cNvSpPr/>
          <p:nvPr/>
        </p:nvSpPr>
        <p:spPr>
          <a:xfrm>
            <a:off x="4885477" y="2691481"/>
            <a:ext cx="255817" cy="307360"/>
          </a:xfrm>
          <a:custGeom>
            <a:rect b="b" l="l" r="r" t="t"/>
            <a:pathLst>
              <a:path extrusionOk="0" h="11503" w="9574">
                <a:moveTo>
                  <a:pt x="4787" y="2382"/>
                </a:moveTo>
                <a:cubicBezTo>
                  <a:pt x="5168" y="2954"/>
                  <a:pt x="5811" y="3311"/>
                  <a:pt x="6478" y="3311"/>
                </a:cubicBezTo>
                <a:cubicBezTo>
                  <a:pt x="6668" y="3311"/>
                  <a:pt x="6835" y="3454"/>
                  <a:pt x="6835" y="3644"/>
                </a:cubicBezTo>
                <a:lnTo>
                  <a:pt x="6835" y="4668"/>
                </a:lnTo>
                <a:cubicBezTo>
                  <a:pt x="6835" y="5811"/>
                  <a:pt x="5906" y="6716"/>
                  <a:pt x="4787" y="6716"/>
                </a:cubicBezTo>
                <a:cubicBezTo>
                  <a:pt x="3644" y="6716"/>
                  <a:pt x="2739" y="5811"/>
                  <a:pt x="2739" y="4668"/>
                </a:cubicBezTo>
                <a:lnTo>
                  <a:pt x="2739" y="3644"/>
                </a:lnTo>
                <a:cubicBezTo>
                  <a:pt x="2739" y="3454"/>
                  <a:pt x="2882" y="3311"/>
                  <a:pt x="3072" y="3311"/>
                </a:cubicBezTo>
                <a:cubicBezTo>
                  <a:pt x="3763" y="3311"/>
                  <a:pt x="4406" y="2954"/>
                  <a:pt x="4787" y="2382"/>
                </a:cubicBezTo>
                <a:close/>
                <a:moveTo>
                  <a:pt x="4775" y="608"/>
                </a:moveTo>
                <a:cubicBezTo>
                  <a:pt x="6442" y="608"/>
                  <a:pt x="8109" y="1739"/>
                  <a:pt x="8192" y="4001"/>
                </a:cubicBezTo>
                <a:lnTo>
                  <a:pt x="8192" y="6716"/>
                </a:lnTo>
                <a:lnTo>
                  <a:pt x="6573" y="6716"/>
                </a:lnTo>
                <a:cubicBezTo>
                  <a:pt x="7168" y="6216"/>
                  <a:pt x="7502" y="5454"/>
                  <a:pt x="7502" y="4668"/>
                </a:cubicBezTo>
                <a:lnTo>
                  <a:pt x="7502" y="3644"/>
                </a:lnTo>
                <a:cubicBezTo>
                  <a:pt x="7502" y="3073"/>
                  <a:pt x="7049" y="2620"/>
                  <a:pt x="6478" y="2620"/>
                </a:cubicBezTo>
                <a:cubicBezTo>
                  <a:pt x="5716" y="2620"/>
                  <a:pt x="5120" y="2025"/>
                  <a:pt x="5120" y="1263"/>
                </a:cubicBezTo>
                <a:lnTo>
                  <a:pt x="4430" y="1263"/>
                </a:lnTo>
                <a:cubicBezTo>
                  <a:pt x="4430" y="2025"/>
                  <a:pt x="3810" y="2620"/>
                  <a:pt x="3072" y="2620"/>
                </a:cubicBezTo>
                <a:cubicBezTo>
                  <a:pt x="2501" y="2620"/>
                  <a:pt x="2048" y="3073"/>
                  <a:pt x="2048" y="3644"/>
                </a:cubicBezTo>
                <a:cubicBezTo>
                  <a:pt x="2024" y="4906"/>
                  <a:pt x="1977" y="5811"/>
                  <a:pt x="2977" y="6716"/>
                </a:cubicBezTo>
                <a:lnTo>
                  <a:pt x="1358" y="6716"/>
                </a:lnTo>
                <a:lnTo>
                  <a:pt x="1358" y="4001"/>
                </a:lnTo>
                <a:cubicBezTo>
                  <a:pt x="1441" y="1739"/>
                  <a:pt x="3108" y="608"/>
                  <a:pt x="4775" y="608"/>
                </a:cubicBezTo>
                <a:close/>
                <a:moveTo>
                  <a:pt x="5287" y="7359"/>
                </a:moveTo>
                <a:lnTo>
                  <a:pt x="5454" y="8407"/>
                </a:lnTo>
                <a:cubicBezTo>
                  <a:pt x="5263" y="8645"/>
                  <a:pt x="5025" y="8860"/>
                  <a:pt x="4787" y="9026"/>
                </a:cubicBezTo>
                <a:cubicBezTo>
                  <a:pt x="4525" y="8860"/>
                  <a:pt x="4287" y="8645"/>
                  <a:pt x="4096" y="8407"/>
                </a:cubicBezTo>
                <a:lnTo>
                  <a:pt x="4287" y="7359"/>
                </a:lnTo>
                <a:cubicBezTo>
                  <a:pt x="4453" y="7395"/>
                  <a:pt x="4620" y="7413"/>
                  <a:pt x="4787" y="7413"/>
                </a:cubicBezTo>
                <a:cubicBezTo>
                  <a:pt x="4953" y="7413"/>
                  <a:pt x="5120" y="7395"/>
                  <a:pt x="5287" y="7359"/>
                </a:cubicBezTo>
                <a:close/>
                <a:moveTo>
                  <a:pt x="2048" y="8812"/>
                </a:moveTo>
                <a:lnTo>
                  <a:pt x="2048" y="9598"/>
                </a:lnTo>
                <a:lnTo>
                  <a:pt x="2715" y="10288"/>
                </a:lnTo>
                <a:lnTo>
                  <a:pt x="2715" y="10812"/>
                </a:lnTo>
                <a:lnTo>
                  <a:pt x="667" y="10812"/>
                </a:lnTo>
                <a:lnTo>
                  <a:pt x="667" y="10479"/>
                </a:lnTo>
                <a:cubicBezTo>
                  <a:pt x="667" y="9669"/>
                  <a:pt x="1238" y="8979"/>
                  <a:pt x="2048" y="8812"/>
                </a:cubicBezTo>
                <a:close/>
                <a:moveTo>
                  <a:pt x="3525" y="8764"/>
                </a:moveTo>
                <a:cubicBezTo>
                  <a:pt x="3787" y="9098"/>
                  <a:pt x="4096" y="9383"/>
                  <a:pt x="4430" y="9622"/>
                </a:cubicBezTo>
                <a:lnTo>
                  <a:pt x="4430" y="10812"/>
                </a:lnTo>
                <a:lnTo>
                  <a:pt x="3406" y="10812"/>
                </a:lnTo>
                <a:lnTo>
                  <a:pt x="3406" y="10003"/>
                </a:lnTo>
                <a:lnTo>
                  <a:pt x="2739" y="9312"/>
                </a:lnTo>
                <a:lnTo>
                  <a:pt x="2739" y="8764"/>
                </a:lnTo>
                <a:close/>
                <a:moveTo>
                  <a:pt x="6835" y="8764"/>
                </a:moveTo>
                <a:lnTo>
                  <a:pt x="6835" y="9312"/>
                </a:lnTo>
                <a:lnTo>
                  <a:pt x="6144" y="10003"/>
                </a:lnTo>
                <a:lnTo>
                  <a:pt x="6144" y="10812"/>
                </a:lnTo>
                <a:lnTo>
                  <a:pt x="5120" y="10812"/>
                </a:lnTo>
                <a:lnTo>
                  <a:pt x="5120" y="9622"/>
                </a:lnTo>
                <a:cubicBezTo>
                  <a:pt x="5477" y="9383"/>
                  <a:pt x="5763" y="9098"/>
                  <a:pt x="6025" y="8764"/>
                </a:cubicBezTo>
                <a:close/>
                <a:moveTo>
                  <a:pt x="7502" y="8812"/>
                </a:moveTo>
                <a:cubicBezTo>
                  <a:pt x="8288" y="8979"/>
                  <a:pt x="8859" y="9669"/>
                  <a:pt x="8859" y="10479"/>
                </a:cubicBezTo>
                <a:lnTo>
                  <a:pt x="8859" y="10812"/>
                </a:lnTo>
                <a:lnTo>
                  <a:pt x="6811" y="10812"/>
                </a:lnTo>
                <a:lnTo>
                  <a:pt x="6811" y="10288"/>
                </a:lnTo>
                <a:lnTo>
                  <a:pt x="7502" y="9598"/>
                </a:lnTo>
                <a:lnTo>
                  <a:pt x="7502" y="8812"/>
                </a:lnTo>
                <a:close/>
                <a:moveTo>
                  <a:pt x="4787" y="1"/>
                </a:moveTo>
                <a:cubicBezTo>
                  <a:pt x="2548" y="1"/>
                  <a:pt x="738" y="1763"/>
                  <a:pt x="691" y="4001"/>
                </a:cubicBezTo>
                <a:lnTo>
                  <a:pt x="691" y="7407"/>
                </a:lnTo>
                <a:lnTo>
                  <a:pt x="3572" y="7407"/>
                </a:lnTo>
                <a:lnTo>
                  <a:pt x="3477" y="8097"/>
                </a:lnTo>
                <a:lnTo>
                  <a:pt x="2382" y="8097"/>
                </a:lnTo>
                <a:cubicBezTo>
                  <a:pt x="1072" y="8097"/>
                  <a:pt x="0" y="9145"/>
                  <a:pt x="0" y="10479"/>
                </a:cubicBezTo>
                <a:lnTo>
                  <a:pt x="0" y="11503"/>
                </a:lnTo>
                <a:lnTo>
                  <a:pt x="9573" y="11503"/>
                </a:lnTo>
                <a:lnTo>
                  <a:pt x="9573" y="10479"/>
                </a:lnTo>
                <a:cubicBezTo>
                  <a:pt x="9573" y="9160"/>
                  <a:pt x="8525" y="8097"/>
                  <a:pt x="7212" y="8097"/>
                </a:cubicBezTo>
                <a:cubicBezTo>
                  <a:pt x="7197" y="8097"/>
                  <a:pt x="7183" y="8097"/>
                  <a:pt x="7168" y="8097"/>
                </a:cubicBezTo>
                <a:lnTo>
                  <a:pt x="6097" y="8097"/>
                </a:lnTo>
                <a:lnTo>
                  <a:pt x="5978" y="7407"/>
                </a:lnTo>
                <a:lnTo>
                  <a:pt x="8883" y="7407"/>
                </a:lnTo>
                <a:lnTo>
                  <a:pt x="8883" y="4001"/>
                </a:lnTo>
                <a:cubicBezTo>
                  <a:pt x="8811" y="1763"/>
                  <a:pt x="7002" y="1"/>
                  <a:pt x="4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00"/>
          <p:cNvSpPr/>
          <p:nvPr/>
        </p:nvSpPr>
        <p:spPr>
          <a:xfrm>
            <a:off x="3888652" y="256801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4" name="Google Shape;5424;p100"/>
          <p:cNvGrpSpPr/>
          <p:nvPr/>
        </p:nvGrpSpPr>
        <p:grpSpPr>
          <a:xfrm>
            <a:off x="4011447" y="2690212"/>
            <a:ext cx="309925" cy="309899"/>
            <a:chOff x="4168661" y="6184550"/>
            <a:chExt cx="309925" cy="309899"/>
          </a:xfrm>
        </p:grpSpPr>
        <p:sp>
          <p:nvSpPr>
            <p:cNvPr id="5425" name="Google Shape;5425;p100"/>
            <p:cNvSpPr/>
            <p:nvPr/>
          </p:nvSpPr>
          <p:spPr>
            <a:xfrm>
              <a:off x="4168661" y="6184550"/>
              <a:ext cx="309925" cy="309899"/>
            </a:xfrm>
            <a:custGeom>
              <a:rect b="b" l="l" r="r" t="t"/>
              <a:pathLst>
                <a:path extrusionOk="0" h="11598" w="11599">
                  <a:moveTo>
                    <a:pt x="5454" y="667"/>
                  </a:moveTo>
                  <a:lnTo>
                    <a:pt x="5454" y="4096"/>
                  </a:lnTo>
                  <a:lnTo>
                    <a:pt x="667" y="4096"/>
                  </a:lnTo>
                  <a:lnTo>
                    <a:pt x="667" y="667"/>
                  </a:lnTo>
                  <a:close/>
                  <a:moveTo>
                    <a:pt x="10908" y="667"/>
                  </a:moveTo>
                  <a:lnTo>
                    <a:pt x="10908" y="4096"/>
                  </a:lnTo>
                  <a:lnTo>
                    <a:pt x="6145" y="4096"/>
                  </a:lnTo>
                  <a:lnTo>
                    <a:pt x="6145" y="667"/>
                  </a:lnTo>
                  <a:close/>
                  <a:moveTo>
                    <a:pt x="5454" y="4763"/>
                  </a:moveTo>
                  <a:lnTo>
                    <a:pt x="5454" y="10907"/>
                  </a:lnTo>
                  <a:lnTo>
                    <a:pt x="667" y="10907"/>
                  </a:lnTo>
                  <a:lnTo>
                    <a:pt x="667" y="4763"/>
                  </a:lnTo>
                  <a:close/>
                  <a:moveTo>
                    <a:pt x="10908" y="4763"/>
                  </a:moveTo>
                  <a:lnTo>
                    <a:pt x="10908" y="10907"/>
                  </a:lnTo>
                  <a:lnTo>
                    <a:pt x="6145" y="10907"/>
                  </a:lnTo>
                  <a:lnTo>
                    <a:pt x="6145" y="4763"/>
                  </a:lnTo>
                  <a:close/>
                  <a:moveTo>
                    <a:pt x="1" y="0"/>
                  </a:moveTo>
                  <a:lnTo>
                    <a:pt x="1" y="11598"/>
                  </a:lnTo>
                  <a:lnTo>
                    <a:pt x="11598" y="11598"/>
                  </a:lnTo>
                  <a:lnTo>
                    <a:pt x="115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00"/>
            <p:cNvSpPr/>
            <p:nvPr/>
          </p:nvSpPr>
          <p:spPr>
            <a:xfrm>
              <a:off x="4217665" y="6224630"/>
              <a:ext cx="65571" cy="54749"/>
            </a:xfrm>
            <a:custGeom>
              <a:rect b="b" l="l" r="r" t="t"/>
              <a:pathLst>
                <a:path extrusionOk="0" h="2049" w="2454">
                  <a:moveTo>
                    <a:pt x="1953" y="1"/>
                  </a:moveTo>
                  <a:lnTo>
                    <a:pt x="881" y="1072"/>
                  </a:lnTo>
                  <a:lnTo>
                    <a:pt x="500" y="691"/>
                  </a:lnTo>
                  <a:lnTo>
                    <a:pt x="0" y="1168"/>
                  </a:lnTo>
                  <a:lnTo>
                    <a:pt x="881" y="2049"/>
                  </a:lnTo>
                  <a:lnTo>
                    <a:pt x="2453" y="477"/>
                  </a:lnTo>
                  <a:lnTo>
                    <a:pt x="1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00"/>
            <p:cNvSpPr/>
            <p:nvPr/>
          </p:nvSpPr>
          <p:spPr>
            <a:xfrm>
              <a:off x="4371652" y="6223348"/>
              <a:ext cx="49646" cy="49672"/>
            </a:xfrm>
            <a:custGeom>
              <a:rect b="b" l="l" r="r" t="t"/>
              <a:pathLst>
                <a:path extrusionOk="0" h="1859" w="1858">
                  <a:moveTo>
                    <a:pt x="477" y="1"/>
                  </a:moveTo>
                  <a:lnTo>
                    <a:pt x="0" y="477"/>
                  </a:lnTo>
                  <a:lnTo>
                    <a:pt x="453" y="930"/>
                  </a:lnTo>
                  <a:lnTo>
                    <a:pt x="0" y="1358"/>
                  </a:lnTo>
                  <a:lnTo>
                    <a:pt x="477" y="1859"/>
                  </a:lnTo>
                  <a:lnTo>
                    <a:pt x="929" y="1406"/>
                  </a:lnTo>
                  <a:lnTo>
                    <a:pt x="1382" y="1859"/>
                  </a:lnTo>
                  <a:lnTo>
                    <a:pt x="1858" y="1358"/>
                  </a:lnTo>
                  <a:lnTo>
                    <a:pt x="1405" y="930"/>
                  </a:lnTo>
                  <a:lnTo>
                    <a:pt x="1858" y="477"/>
                  </a:lnTo>
                  <a:lnTo>
                    <a:pt x="1382" y="1"/>
                  </a:lnTo>
                  <a:lnTo>
                    <a:pt x="929" y="430"/>
                  </a:ln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00"/>
            <p:cNvSpPr/>
            <p:nvPr/>
          </p:nvSpPr>
          <p:spPr>
            <a:xfrm>
              <a:off x="4241205" y="6330254"/>
              <a:ext cx="54749" cy="18490"/>
            </a:xfrm>
            <a:custGeom>
              <a:rect b="b" l="l" r="r" t="t"/>
              <a:pathLst>
                <a:path extrusionOk="0" h="692" w="2049">
                  <a:moveTo>
                    <a:pt x="0" y="1"/>
                  </a:moveTo>
                  <a:lnTo>
                    <a:pt x="0" y="691"/>
                  </a:lnTo>
                  <a:lnTo>
                    <a:pt x="2048" y="691"/>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00"/>
            <p:cNvSpPr/>
            <p:nvPr/>
          </p:nvSpPr>
          <p:spPr>
            <a:xfrm>
              <a:off x="4204920" y="6330254"/>
              <a:ext cx="18490" cy="18490"/>
            </a:xfrm>
            <a:custGeom>
              <a:rect b="b" l="l" r="r" t="t"/>
              <a:pathLst>
                <a:path extrusionOk="0" h="692" w="692">
                  <a:moveTo>
                    <a:pt x="1" y="1"/>
                  </a:moveTo>
                  <a:lnTo>
                    <a:pt x="1" y="691"/>
                  </a:lnTo>
                  <a:lnTo>
                    <a:pt x="692" y="691"/>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00"/>
            <p:cNvSpPr/>
            <p:nvPr/>
          </p:nvSpPr>
          <p:spPr>
            <a:xfrm>
              <a:off x="4241205" y="6366540"/>
              <a:ext cx="45825" cy="18464"/>
            </a:xfrm>
            <a:custGeom>
              <a:rect b="b" l="l" r="r" t="t"/>
              <a:pathLst>
                <a:path extrusionOk="0" h="691" w="1715">
                  <a:moveTo>
                    <a:pt x="0" y="0"/>
                  </a:moveTo>
                  <a:lnTo>
                    <a:pt x="0" y="691"/>
                  </a:lnTo>
                  <a:lnTo>
                    <a:pt x="1715" y="691"/>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00"/>
            <p:cNvSpPr/>
            <p:nvPr/>
          </p:nvSpPr>
          <p:spPr>
            <a:xfrm>
              <a:off x="4204920" y="6366540"/>
              <a:ext cx="18490" cy="18464"/>
            </a:xfrm>
            <a:custGeom>
              <a:rect b="b" l="l" r="r" t="t"/>
              <a:pathLst>
                <a:path extrusionOk="0" h="691" w="692">
                  <a:moveTo>
                    <a:pt x="1" y="0"/>
                  </a:moveTo>
                  <a:lnTo>
                    <a:pt x="1" y="691"/>
                  </a:lnTo>
                  <a:lnTo>
                    <a:pt x="692" y="691"/>
                  </a:lnTo>
                  <a:lnTo>
                    <a:pt x="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00"/>
            <p:cNvSpPr/>
            <p:nvPr/>
          </p:nvSpPr>
          <p:spPr>
            <a:xfrm>
              <a:off x="4241205" y="6403440"/>
              <a:ext cx="54749" cy="17849"/>
            </a:xfrm>
            <a:custGeom>
              <a:rect b="b" l="l" r="r" t="t"/>
              <a:pathLst>
                <a:path extrusionOk="0" h="668" w="2049">
                  <a:moveTo>
                    <a:pt x="0" y="0"/>
                  </a:moveTo>
                  <a:lnTo>
                    <a:pt x="0" y="667"/>
                  </a:lnTo>
                  <a:lnTo>
                    <a:pt x="2048" y="667"/>
                  </a:lnTo>
                  <a:lnTo>
                    <a:pt x="2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00"/>
            <p:cNvSpPr/>
            <p:nvPr/>
          </p:nvSpPr>
          <p:spPr>
            <a:xfrm>
              <a:off x="4204920" y="6403440"/>
              <a:ext cx="18490" cy="17849"/>
            </a:xfrm>
            <a:custGeom>
              <a:rect b="b" l="l" r="r" t="t"/>
              <a:pathLst>
                <a:path extrusionOk="0" h="668" w="692">
                  <a:moveTo>
                    <a:pt x="1" y="0"/>
                  </a:moveTo>
                  <a:lnTo>
                    <a:pt x="1" y="667"/>
                  </a:lnTo>
                  <a:lnTo>
                    <a:pt x="692" y="667"/>
                  </a:lnTo>
                  <a:lnTo>
                    <a:pt x="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00"/>
            <p:cNvSpPr/>
            <p:nvPr/>
          </p:nvSpPr>
          <p:spPr>
            <a:xfrm>
              <a:off x="4387551" y="6330254"/>
              <a:ext cx="54749" cy="18490"/>
            </a:xfrm>
            <a:custGeom>
              <a:rect b="b" l="l" r="r" t="t"/>
              <a:pathLst>
                <a:path extrusionOk="0" h="692" w="2049">
                  <a:moveTo>
                    <a:pt x="1" y="1"/>
                  </a:moveTo>
                  <a:lnTo>
                    <a:pt x="1" y="691"/>
                  </a:lnTo>
                  <a:lnTo>
                    <a:pt x="2049" y="691"/>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00"/>
            <p:cNvSpPr/>
            <p:nvPr/>
          </p:nvSpPr>
          <p:spPr>
            <a:xfrm>
              <a:off x="4350651" y="6330254"/>
              <a:ext cx="18490" cy="18490"/>
            </a:xfrm>
            <a:custGeom>
              <a:rect b="b" l="l" r="r" t="t"/>
              <a:pathLst>
                <a:path extrusionOk="0" h="692" w="692">
                  <a:moveTo>
                    <a:pt x="0" y="1"/>
                  </a:moveTo>
                  <a:lnTo>
                    <a:pt x="0"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00"/>
            <p:cNvSpPr/>
            <p:nvPr/>
          </p:nvSpPr>
          <p:spPr>
            <a:xfrm>
              <a:off x="4387551" y="6366540"/>
              <a:ext cx="45210" cy="18464"/>
            </a:xfrm>
            <a:custGeom>
              <a:rect b="b" l="l" r="r" t="t"/>
              <a:pathLst>
                <a:path extrusionOk="0" h="691" w="1692">
                  <a:moveTo>
                    <a:pt x="1" y="0"/>
                  </a:moveTo>
                  <a:lnTo>
                    <a:pt x="1" y="691"/>
                  </a:lnTo>
                  <a:lnTo>
                    <a:pt x="1692" y="691"/>
                  </a:lnTo>
                  <a:lnTo>
                    <a:pt x="1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00"/>
            <p:cNvSpPr/>
            <p:nvPr/>
          </p:nvSpPr>
          <p:spPr>
            <a:xfrm>
              <a:off x="4350651" y="6366540"/>
              <a:ext cx="18490" cy="18464"/>
            </a:xfrm>
            <a:custGeom>
              <a:rect b="b" l="l" r="r" t="t"/>
              <a:pathLst>
                <a:path extrusionOk="0" h="691" w="692">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00"/>
            <p:cNvSpPr/>
            <p:nvPr/>
          </p:nvSpPr>
          <p:spPr>
            <a:xfrm>
              <a:off x="4387551" y="6403440"/>
              <a:ext cx="54749" cy="17849"/>
            </a:xfrm>
            <a:custGeom>
              <a:rect b="b" l="l" r="r" t="t"/>
              <a:pathLst>
                <a:path extrusionOk="0" h="668" w="2049">
                  <a:moveTo>
                    <a:pt x="1" y="0"/>
                  </a:moveTo>
                  <a:lnTo>
                    <a:pt x="1" y="667"/>
                  </a:lnTo>
                  <a:lnTo>
                    <a:pt x="2049" y="667"/>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00"/>
            <p:cNvSpPr/>
            <p:nvPr/>
          </p:nvSpPr>
          <p:spPr>
            <a:xfrm>
              <a:off x="4350651" y="6403440"/>
              <a:ext cx="18490" cy="17849"/>
            </a:xfrm>
            <a:custGeom>
              <a:rect b="b" l="l" r="r" t="t"/>
              <a:pathLst>
                <a:path extrusionOk="0" h="668" w="692">
                  <a:moveTo>
                    <a:pt x="0" y="0"/>
                  </a:moveTo>
                  <a:lnTo>
                    <a:pt x="0" y="667"/>
                  </a:lnTo>
                  <a:lnTo>
                    <a:pt x="691" y="667"/>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00"/>
            <p:cNvSpPr/>
            <p:nvPr/>
          </p:nvSpPr>
          <p:spPr>
            <a:xfrm>
              <a:off x="4387551" y="6439699"/>
              <a:ext cx="36312" cy="18490"/>
            </a:xfrm>
            <a:custGeom>
              <a:rect b="b" l="l" r="r" t="t"/>
              <a:pathLst>
                <a:path extrusionOk="0" h="692" w="1359">
                  <a:moveTo>
                    <a:pt x="1" y="1"/>
                  </a:moveTo>
                  <a:lnTo>
                    <a:pt x="1" y="691"/>
                  </a:lnTo>
                  <a:lnTo>
                    <a:pt x="1358" y="691"/>
                  </a:lnTo>
                  <a:lnTo>
                    <a:pt x="1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00"/>
            <p:cNvSpPr/>
            <p:nvPr/>
          </p:nvSpPr>
          <p:spPr>
            <a:xfrm>
              <a:off x="4350651" y="6439699"/>
              <a:ext cx="18490" cy="18490"/>
            </a:xfrm>
            <a:custGeom>
              <a:rect b="b" l="l" r="r" t="t"/>
              <a:pathLst>
                <a:path extrusionOk="0" h="692" w="692">
                  <a:moveTo>
                    <a:pt x="0" y="1"/>
                  </a:moveTo>
                  <a:lnTo>
                    <a:pt x="0"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2" name="Google Shape;5442;p100"/>
          <p:cNvSpPr/>
          <p:nvPr/>
        </p:nvSpPr>
        <p:spPr>
          <a:xfrm>
            <a:off x="3041676" y="256801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3" name="Google Shape;5443;p100"/>
          <p:cNvGrpSpPr/>
          <p:nvPr/>
        </p:nvGrpSpPr>
        <p:grpSpPr>
          <a:xfrm>
            <a:off x="3164165" y="2689891"/>
            <a:ext cx="310540" cy="310540"/>
            <a:chOff x="3555891" y="6192192"/>
            <a:chExt cx="310540" cy="310540"/>
          </a:xfrm>
        </p:grpSpPr>
        <p:sp>
          <p:nvSpPr>
            <p:cNvPr id="5444" name="Google Shape;5444;p100"/>
            <p:cNvSpPr/>
            <p:nvPr/>
          </p:nvSpPr>
          <p:spPr>
            <a:xfrm>
              <a:off x="3592150" y="6228451"/>
              <a:ext cx="18490" cy="18490"/>
            </a:xfrm>
            <a:custGeom>
              <a:rect b="b" l="l" r="r" t="t"/>
              <a:pathLst>
                <a:path extrusionOk="0" h="692" w="692">
                  <a:moveTo>
                    <a:pt x="1" y="1"/>
                  </a:moveTo>
                  <a:lnTo>
                    <a:pt x="1"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00"/>
            <p:cNvSpPr/>
            <p:nvPr/>
          </p:nvSpPr>
          <p:spPr>
            <a:xfrm>
              <a:off x="3629050" y="6228451"/>
              <a:ext cx="17849" cy="18490"/>
            </a:xfrm>
            <a:custGeom>
              <a:rect b="b" l="l" r="r" t="t"/>
              <a:pathLst>
                <a:path extrusionOk="0" h="692" w="668">
                  <a:moveTo>
                    <a:pt x="1" y="1"/>
                  </a:moveTo>
                  <a:lnTo>
                    <a:pt x="1" y="691"/>
                  </a:lnTo>
                  <a:lnTo>
                    <a:pt x="668" y="691"/>
                  </a:lnTo>
                  <a:lnTo>
                    <a:pt x="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00"/>
            <p:cNvSpPr/>
            <p:nvPr/>
          </p:nvSpPr>
          <p:spPr>
            <a:xfrm>
              <a:off x="3665336" y="6228451"/>
              <a:ext cx="18464" cy="18490"/>
            </a:xfrm>
            <a:custGeom>
              <a:rect b="b" l="l" r="r" t="t"/>
              <a:pathLst>
                <a:path extrusionOk="0" h="692" w="691">
                  <a:moveTo>
                    <a:pt x="0" y="1"/>
                  </a:moveTo>
                  <a:lnTo>
                    <a:pt x="0"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00"/>
            <p:cNvSpPr/>
            <p:nvPr/>
          </p:nvSpPr>
          <p:spPr>
            <a:xfrm>
              <a:off x="3555891" y="6192192"/>
              <a:ext cx="310540" cy="310540"/>
            </a:xfrm>
            <a:custGeom>
              <a:rect b="b" l="l" r="r" t="t"/>
              <a:pathLst>
                <a:path extrusionOk="0" h="11622" w="11622">
                  <a:moveTo>
                    <a:pt x="10931" y="691"/>
                  </a:moveTo>
                  <a:lnTo>
                    <a:pt x="10931" y="2739"/>
                  </a:lnTo>
                  <a:lnTo>
                    <a:pt x="691" y="2739"/>
                  </a:lnTo>
                  <a:lnTo>
                    <a:pt x="691" y="691"/>
                  </a:lnTo>
                  <a:close/>
                  <a:moveTo>
                    <a:pt x="10931" y="3406"/>
                  </a:moveTo>
                  <a:lnTo>
                    <a:pt x="10931" y="10931"/>
                  </a:lnTo>
                  <a:lnTo>
                    <a:pt x="691" y="10931"/>
                  </a:lnTo>
                  <a:lnTo>
                    <a:pt x="691" y="3406"/>
                  </a:lnTo>
                  <a:close/>
                  <a:moveTo>
                    <a:pt x="0" y="0"/>
                  </a:moveTo>
                  <a:lnTo>
                    <a:pt x="0" y="11621"/>
                  </a:lnTo>
                  <a:lnTo>
                    <a:pt x="11622" y="11621"/>
                  </a:lnTo>
                  <a:lnTo>
                    <a:pt x="1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00"/>
            <p:cNvSpPr/>
            <p:nvPr/>
          </p:nvSpPr>
          <p:spPr>
            <a:xfrm>
              <a:off x="3738495" y="6228451"/>
              <a:ext cx="91035" cy="18490"/>
            </a:xfrm>
            <a:custGeom>
              <a:rect b="b" l="l" r="r" t="t"/>
              <a:pathLst>
                <a:path extrusionOk="0" h="692" w="3407">
                  <a:moveTo>
                    <a:pt x="1" y="1"/>
                  </a:moveTo>
                  <a:lnTo>
                    <a:pt x="1" y="691"/>
                  </a:lnTo>
                  <a:lnTo>
                    <a:pt x="3406" y="691"/>
                  </a:ln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00"/>
            <p:cNvSpPr/>
            <p:nvPr/>
          </p:nvSpPr>
          <p:spPr>
            <a:xfrm>
              <a:off x="3592150" y="6301637"/>
              <a:ext cx="237380" cy="164194"/>
            </a:xfrm>
            <a:custGeom>
              <a:rect b="b" l="l" r="r" t="t"/>
              <a:pathLst>
                <a:path extrusionOk="0" h="6145" w="8884">
                  <a:moveTo>
                    <a:pt x="1382" y="2048"/>
                  </a:moveTo>
                  <a:lnTo>
                    <a:pt x="1382" y="4096"/>
                  </a:lnTo>
                  <a:lnTo>
                    <a:pt x="691" y="4096"/>
                  </a:lnTo>
                  <a:lnTo>
                    <a:pt x="691" y="2048"/>
                  </a:lnTo>
                  <a:close/>
                  <a:moveTo>
                    <a:pt x="4787" y="2048"/>
                  </a:moveTo>
                  <a:lnTo>
                    <a:pt x="4787" y="4096"/>
                  </a:lnTo>
                  <a:lnTo>
                    <a:pt x="4097" y="4096"/>
                  </a:lnTo>
                  <a:lnTo>
                    <a:pt x="4097" y="2048"/>
                  </a:lnTo>
                  <a:close/>
                  <a:moveTo>
                    <a:pt x="8193" y="2048"/>
                  </a:moveTo>
                  <a:lnTo>
                    <a:pt x="8193" y="4096"/>
                  </a:lnTo>
                  <a:lnTo>
                    <a:pt x="7526" y="4096"/>
                  </a:lnTo>
                  <a:lnTo>
                    <a:pt x="7526" y="2048"/>
                  </a:lnTo>
                  <a:close/>
                  <a:moveTo>
                    <a:pt x="691" y="0"/>
                  </a:moveTo>
                  <a:lnTo>
                    <a:pt x="691" y="1358"/>
                  </a:lnTo>
                  <a:lnTo>
                    <a:pt x="1" y="1358"/>
                  </a:lnTo>
                  <a:lnTo>
                    <a:pt x="1" y="4787"/>
                  </a:lnTo>
                  <a:lnTo>
                    <a:pt x="2049" y="4787"/>
                  </a:lnTo>
                  <a:lnTo>
                    <a:pt x="2049" y="1358"/>
                  </a:lnTo>
                  <a:lnTo>
                    <a:pt x="1382" y="1358"/>
                  </a:lnTo>
                  <a:lnTo>
                    <a:pt x="1382" y="691"/>
                  </a:lnTo>
                  <a:lnTo>
                    <a:pt x="4097" y="691"/>
                  </a:lnTo>
                  <a:lnTo>
                    <a:pt x="4097" y="1358"/>
                  </a:lnTo>
                  <a:lnTo>
                    <a:pt x="3430" y="1358"/>
                  </a:lnTo>
                  <a:lnTo>
                    <a:pt x="3430" y="4787"/>
                  </a:lnTo>
                  <a:lnTo>
                    <a:pt x="4097" y="4787"/>
                  </a:lnTo>
                  <a:lnTo>
                    <a:pt x="4097" y="6144"/>
                  </a:lnTo>
                  <a:lnTo>
                    <a:pt x="8193" y="6144"/>
                  </a:lnTo>
                  <a:lnTo>
                    <a:pt x="8193" y="4787"/>
                  </a:lnTo>
                  <a:lnTo>
                    <a:pt x="8883" y="4787"/>
                  </a:lnTo>
                  <a:lnTo>
                    <a:pt x="8883" y="1358"/>
                  </a:lnTo>
                  <a:lnTo>
                    <a:pt x="6835" y="1358"/>
                  </a:lnTo>
                  <a:lnTo>
                    <a:pt x="6835" y="4787"/>
                  </a:lnTo>
                  <a:lnTo>
                    <a:pt x="7526" y="4787"/>
                  </a:lnTo>
                  <a:lnTo>
                    <a:pt x="7526" y="5477"/>
                  </a:lnTo>
                  <a:lnTo>
                    <a:pt x="4787" y="5477"/>
                  </a:lnTo>
                  <a:lnTo>
                    <a:pt x="4787" y="4787"/>
                  </a:lnTo>
                  <a:lnTo>
                    <a:pt x="5478" y="4787"/>
                  </a:lnTo>
                  <a:lnTo>
                    <a:pt x="5478" y="1358"/>
                  </a:lnTo>
                  <a:lnTo>
                    <a:pt x="4787" y="1358"/>
                  </a:lnTo>
                  <a:lnTo>
                    <a:pt x="4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0" name="Google Shape;5450;p100"/>
          <p:cNvSpPr/>
          <p:nvPr/>
        </p:nvSpPr>
        <p:spPr>
          <a:xfrm>
            <a:off x="2194701" y="187273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00"/>
          <p:cNvSpPr/>
          <p:nvPr/>
        </p:nvSpPr>
        <p:spPr>
          <a:xfrm>
            <a:off x="2344550" y="1994607"/>
            <a:ext cx="255817" cy="310540"/>
          </a:xfrm>
          <a:custGeom>
            <a:rect b="b" l="l" r="r" t="t"/>
            <a:pathLst>
              <a:path extrusionOk="0" h="11622" w="9574">
                <a:moveTo>
                  <a:pt x="4906" y="691"/>
                </a:moveTo>
                <a:lnTo>
                  <a:pt x="4572" y="1382"/>
                </a:lnTo>
                <a:lnTo>
                  <a:pt x="7168" y="1382"/>
                </a:lnTo>
                <a:cubicBezTo>
                  <a:pt x="6978" y="1715"/>
                  <a:pt x="6859" y="2072"/>
                  <a:pt x="6835" y="2453"/>
                </a:cubicBezTo>
                <a:cubicBezTo>
                  <a:pt x="6716" y="2429"/>
                  <a:pt x="6597" y="2406"/>
                  <a:pt x="6478" y="2406"/>
                </a:cubicBezTo>
                <a:lnTo>
                  <a:pt x="2977" y="2406"/>
                </a:lnTo>
                <a:cubicBezTo>
                  <a:pt x="2882" y="2406"/>
                  <a:pt x="2810" y="2429"/>
                  <a:pt x="2715" y="2453"/>
                </a:cubicBezTo>
                <a:lnTo>
                  <a:pt x="2739" y="1882"/>
                </a:lnTo>
                <a:cubicBezTo>
                  <a:pt x="2739" y="1239"/>
                  <a:pt x="3263" y="691"/>
                  <a:pt x="3929" y="691"/>
                </a:cubicBezTo>
                <a:close/>
                <a:moveTo>
                  <a:pt x="6478" y="3072"/>
                </a:moveTo>
                <a:cubicBezTo>
                  <a:pt x="6668" y="3072"/>
                  <a:pt x="6835" y="3215"/>
                  <a:pt x="6835" y="3406"/>
                </a:cubicBezTo>
                <a:lnTo>
                  <a:pt x="6835" y="4787"/>
                </a:lnTo>
                <a:cubicBezTo>
                  <a:pt x="6787" y="6144"/>
                  <a:pt x="5787" y="6823"/>
                  <a:pt x="4787" y="6823"/>
                </a:cubicBezTo>
                <a:cubicBezTo>
                  <a:pt x="3787" y="6823"/>
                  <a:pt x="2786" y="6144"/>
                  <a:pt x="2739" y="4787"/>
                </a:cubicBezTo>
                <a:lnTo>
                  <a:pt x="2739" y="3406"/>
                </a:lnTo>
                <a:cubicBezTo>
                  <a:pt x="2739" y="3215"/>
                  <a:pt x="2882" y="3072"/>
                  <a:pt x="3072" y="3072"/>
                </a:cubicBezTo>
                <a:close/>
                <a:moveTo>
                  <a:pt x="5287" y="7454"/>
                </a:moveTo>
                <a:lnTo>
                  <a:pt x="5454" y="8407"/>
                </a:lnTo>
                <a:cubicBezTo>
                  <a:pt x="5275" y="8597"/>
                  <a:pt x="5031" y="8693"/>
                  <a:pt x="4787" y="8693"/>
                </a:cubicBezTo>
                <a:cubicBezTo>
                  <a:pt x="4543" y="8693"/>
                  <a:pt x="4299" y="8597"/>
                  <a:pt x="4120" y="8407"/>
                </a:cubicBezTo>
                <a:lnTo>
                  <a:pt x="4287" y="7454"/>
                </a:lnTo>
                <a:cubicBezTo>
                  <a:pt x="4453" y="7490"/>
                  <a:pt x="4620" y="7508"/>
                  <a:pt x="4787" y="7508"/>
                </a:cubicBezTo>
                <a:cubicBezTo>
                  <a:pt x="4953" y="7508"/>
                  <a:pt x="5120" y="7490"/>
                  <a:pt x="5287" y="7454"/>
                </a:cubicBezTo>
                <a:close/>
                <a:moveTo>
                  <a:pt x="2286" y="8883"/>
                </a:moveTo>
                <a:lnTo>
                  <a:pt x="2000" y="10074"/>
                </a:lnTo>
                <a:lnTo>
                  <a:pt x="2643" y="10407"/>
                </a:lnTo>
                <a:lnTo>
                  <a:pt x="2477" y="10907"/>
                </a:lnTo>
                <a:lnTo>
                  <a:pt x="667" y="10907"/>
                </a:lnTo>
                <a:lnTo>
                  <a:pt x="691" y="10574"/>
                </a:lnTo>
                <a:cubicBezTo>
                  <a:pt x="691" y="9669"/>
                  <a:pt x="1381" y="8931"/>
                  <a:pt x="2286" y="8883"/>
                </a:cubicBezTo>
                <a:close/>
                <a:moveTo>
                  <a:pt x="3620" y="8883"/>
                </a:moveTo>
                <a:cubicBezTo>
                  <a:pt x="3858" y="9097"/>
                  <a:pt x="4144" y="9240"/>
                  <a:pt x="4453" y="9336"/>
                </a:cubicBezTo>
                <a:lnTo>
                  <a:pt x="4453" y="10931"/>
                </a:lnTo>
                <a:lnTo>
                  <a:pt x="3215" y="10931"/>
                </a:lnTo>
                <a:lnTo>
                  <a:pt x="3501" y="10074"/>
                </a:lnTo>
                <a:lnTo>
                  <a:pt x="2786" y="9717"/>
                </a:lnTo>
                <a:lnTo>
                  <a:pt x="3001" y="8883"/>
                </a:lnTo>
                <a:close/>
                <a:moveTo>
                  <a:pt x="6573" y="8883"/>
                </a:moveTo>
                <a:lnTo>
                  <a:pt x="6787" y="9717"/>
                </a:lnTo>
                <a:lnTo>
                  <a:pt x="6073" y="10074"/>
                </a:lnTo>
                <a:lnTo>
                  <a:pt x="6382" y="10931"/>
                </a:lnTo>
                <a:lnTo>
                  <a:pt x="5144" y="10931"/>
                </a:lnTo>
                <a:lnTo>
                  <a:pt x="5144" y="9336"/>
                </a:lnTo>
                <a:cubicBezTo>
                  <a:pt x="5454" y="9264"/>
                  <a:pt x="5716" y="9097"/>
                  <a:pt x="5954" y="8883"/>
                </a:cubicBezTo>
                <a:close/>
                <a:moveTo>
                  <a:pt x="7287" y="8883"/>
                </a:moveTo>
                <a:lnTo>
                  <a:pt x="7287" y="8883"/>
                </a:lnTo>
                <a:cubicBezTo>
                  <a:pt x="8192" y="8955"/>
                  <a:pt x="8883" y="9693"/>
                  <a:pt x="8883" y="10598"/>
                </a:cubicBezTo>
                <a:lnTo>
                  <a:pt x="8883" y="10931"/>
                </a:lnTo>
                <a:lnTo>
                  <a:pt x="7097" y="10931"/>
                </a:lnTo>
                <a:lnTo>
                  <a:pt x="6930" y="10407"/>
                </a:lnTo>
                <a:lnTo>
                  <a:pt x="7573" y="10074"/>
                </a:lnTo>
                <a:lnTo>
                  <a:pt x="7287" y="8883"/>
                </a:lnTo>
                <a:close/>
                <a:moveTo>
                  <a:pt x="3929" y="0"/>
                </a:moveTo>
                <a:cubicBezTo>
                  <a:pt x="2882" y="0"/>
                  <a:pt x="2048" y="858"/>
                  <a:pt x="2048" y="1882"/>
                </a:cubicBezTo>
                <a:lnTo>
                  <a:pt x="2048" y="4787"/>
                </a:lnTo>
                <a:cubicBezTo>
                  <a:pt x="2048" y="5859"/>
                  <a:pt x="2667" y="6811"/>
                  <a:pt x="3620" y="7264"/>
                </a:cubicBezTo>
                <a:lnTo>
                  <a:pt x="3477" y="8192"/>
                </a:lnTo>
                <a:lnTo>
                  <a:pt x="2382" y="8192"/>
                </a:lnTo>
                <a:cubicBezTo>
                  <a:pt x="1072" y="8192"/>
                  <a:pt x="0" y="9264"/>
                  <a:pt x="0" y="10574"/>
                </a:cubicBezTo>
                <a:lnTo>
                  <a:pt x="0" y="11622"/>
                </a:lnTo>
                <a:lnTo>
                  <a:pt x="9573" y="11622"/>
                </a:lnTo>
                <a:lnTo>
                  <a:pt x="9573" y="10598"/>
                </a:lnTo>
                <a:cubicBezTo>
                  <a:pt x="9573" y="9264"/>
                  <a:pt x="8502" y="8216"/>
                  <a:pt x="7192" y="8216"/>
                </a:cubicBezTo>
                <a:lnTo>
                  <a:pt x="7168" y="8192"/>
                </a:lnTo>
                <a:lnTo>
                  <a:pt x="6097" y="8192"/>
                </a:lnTo>
                <a:lnTo>
                  <a:pt x="5930" y="7264"/>
                </a:lnTo>
                <a:cubicBezTo>
                  <a:pt x="6906" y="6811"/>
                  <a:pt x="7502" y="5835"/>
                  <a:pt x="7502" y="4787"/>
                </a:cubicBezTo>
                <a:lnTo>
                  <a:pt x="7502" y="2691"/>
                </a:lnTo>
                <a:cubicBezTo>
                  <a:pt x="7502" y="1739"/>
                  <a:pt x="8073" y="1310"/>
                  <a:pt x="8669" y="691"/>
                </a:cubicBezTo>
                <a:lnTo>
                  <a:pt x="5668" y="691"/>
                </a:lnTo>
                <a:lnTo>
                  <a:pt x="6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00"/>
          <p:cNvSpPr/>
          <p:nvPr/>
        </p:nvSpPr>
        <p:spPr>
          <a:xfrm>
            <a:off x="1347725" y="187273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3" name="Google Shape;5453;p100"/>
          <p:cNvGrpSpPr/>
          <p:nvPr/>
        </p:nvGrpSpPr>
        <p:grpSpPr>
          <a:xfrm>
            <a:off x="1470534" y="1994594"/>
            <a:ext cx="309899" cy="310567"/>
            <a:chOff x="2307426" y="5730845"/>
            <a:chExt cx="309899" cy="310567"/>
          </a:xfrm>
        </p:grpSpPr>
        <p:sp>
          <p:nvSpPr>
            <p:cNvPr id="5454" name="Google Shape;5454;p100"/>
            <p:cNvSpPr/>
            <p:nvPr/>
          </p:nvSpPr>
          <p:spPr>
            <a:xfrm>
              <a:off x="2307426" y="5821853"/>
              <a:ext cx="145731" cy="219558"/>
            </a:xfrm>
            <a:custGeom>
              <a:rect b="b" l="l" r="r" t="t"/>
              <a:pathLst>
                <a:path extrusionOk="0" h="8217" w="5454">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00"/>
            <p:cNvSpPr/>
            <p:nvPr/>
          </p:nvSpPr>
          <p:spPr>
            <a:xfrm>
              <a:off x="2470952" y="5730845"/>
              <a:ext cx="146372" cy="218917"/>
            </a:xfrm>
            <a:custGeom>
              <a:rect b="b" l="l" r="r" t="t"/>
              <a:pathLst>
                <a:path extrusionOk="0" h="8193" w="5478">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00"/>
            <p:cNvSpPr/>
            <p:nvPr/>
          </p:nvSpPr>
          <p:spPr>
            <a:xfrm>
              <a:off x="2347506" y="5730845"/>
              <a:ext cx="105651" cy="72572"/>
            </a:xfrm>
            <a:custGeom>
              <a:rect b="b" l="l" r="r" t="t"/>
              <a:pathLst>
                <a:path extrusionOk="0" h="2716" w="3954">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00"/>
            <p:cNvSpPr/>
            <p:nvPr/>
          </p:nvSpPr>
          <p:spPr>
            <a:xfrm>
              <a:off x="2471593" y="5968840"/>
              <a:ext cx="105651" cy="72572"/>
            </a:xfrm>
            <a:custGeom>
              <a:rect b="b" l="l" r="r" t="t"/>
              <a:pathLst>
                <a:path extrusionOk="0" h="2716" w="3954">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00"/>
            <p:cNvSpPr/>
            <p:nvPr/>
          </p:nvSpPr>
          <p:spPr>
            <a:xfrm>
              <a:off x="2346223" y="5904551"/>
              <a:ext cx="64930" cy="54135"/>
            </a:xfrm>
            <a:custGeom>
              <a:rect b="b" l="l" r="r" t="t"/>
              <a:pathLst>
                <a:path extrusionOk="0" h="2026" w="243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00"/>
            <p:cNvSpPr/>
            <p:nvPr/>
          </p:nvSpPr>
          <p:spPr>
            <a:xfrm>
              <a:off x="2510391" y="5813570"/>
              <a:ext cx="64956" cy="54749"/>
            </a:xfrm>
            <a:custGeom>
              <a:rect b="b" l="l" r="r" t="t"/>
              <a:pathLst>
                <a:path extrusionOk="0" h="2049" w="2431">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0" name="Google Shape;5460;p100"/>
          <p:cNvSpPr/>
          <p:nvPr/>
        </p:nvSpPr>
        <p:spPr>
          <a:xfrm>
            <a:off x="7276553" y="187273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00"/>
          <p:cNvSpPr/>
          <p:nvPr/>
        </p:nvSpPr>
        <p:spPr>
          <a:xfrm>
            <a:off x="7408260" y="1980823"/>
            <a:ext cx="292103" cy="310567"/>
          </a:xfrm>
          <a:custGeom>
            <a:rect b="b" l="l" r="r" t="t"/>
            <a:pathLst>
              <a:path extrusionOk="0" h="11623" w="10932">
                <a:moveTo>
                  <a:pt x="5478" y="691"/>
                </a:moveTo>
                <a:cubicBezTo>
                  <a:pt x="6074" y="691"/>
                  <a:pt x="6383" y="1430"/>
                  <a:pt x="5954" y="1858"/>
                </a:cubicBezTo>
                <a:cubicBezTo>
                  <a:pt x="5817" y="1995"/>
                  <a:pt x="5648" y="2057"/>
                  <a:pt x="5482" y="2057"/>
                </a:cubicBezTo>
                <a:cubicBezTo>
                  <a:pt x="5129" y="2057"/>
                  <a:pt x="4788" y="1779"/>
                  <a:pt x="4788" y="1358"/>
                </a:cubicBezTo>
                <a:cubicBezTo>
                  <a:pt x="4788" y="977"/>
                  <a:pt x="5097" y="691"/>
                  <a:pt x="5478" y="691"/>
                </a:cubicBezTo>
                <a:close/>
                <a:moveTo>
                  <a:pt x="5812" y="2739"/>
                </a:moveTo>
                <a:cubicBezTo>
                  <a:pt x="6383" y="2739"/>
                  <a:pt x="6836" y="3192"/>
                  <a:pt x="6836" y="3763"/>
                </a:cubicBezTo>
                <a:lnTo>
                  <a:pt x="4097" y="3763"/>
                </a:lnTo>
                <a:cubicBezTo>
                  <a:pt x="4097" y="3192"/>
                  <a:pt x="4573" y="2739"/>
                  <a:pt x="5121" y="2739"/>
                </a:cubicBezTo>
                <a:close/>
                <a:moveTo>
                  <a:pt x="9217" y="4454"/>
                </a:moveTo>
                <a:lnTo>
                  <a:pt x="9217" y="5121"/>
                </a:lnTo>
                <a:lnTo>
                  <a:pt x="1715" y="5121"/>
                </a:lnTo>
                <a:lnTo>
                  <a:pt x="1715" y="4454"/>
                </a:lnTo>
                <a:close/>
                <a:moveTo>
                  <a:pt x="5506" y="7851"/>
                </a:moveTo>
                <a:cubicBezTo>
                  <a:pt x="5672" y="7851"/>
                  <a:pt x="5841" y="7913"/>
                  <a:pt x="5978" y="8050"/>
                </a:cubicBezTo>
                <a:cubicBezTo>
                  <a:pt x="6407" y="8479"/>
                  <a:pt x="6097" y="9217"/>
                  <a:pt x="5502" y="9217"/>
                </a:cubicBezTo>
                <a:cubicBezTo>
                  <a:pt x="5487" y="9218"/>
                  <a:pt x="5473" y="9218"/>
                  <a:pt x="5458" y="9218"/>
                </a:cubicBezTo>
                <a:cubicBezTo>
                  <a:pt x="5075" y="9218"/>
                  <a:pt x="4788" y="8917"/>
                  <a:pt x="4788" y="8550"/>
                </a:cubicBezTo>
                <a:lnTo>
                  <a:pt x="4811" y="8550"/>
                </a:lnTo>
                <a:cubicBezTo>
                  <a:pt x="4811" y="8129"/>
                  <a:pt x="5153" y="7851"/>
                  <a:pt x="5506" y="7851"/>
                </a:cubicBezTo>
                <a:close/>
                <a:moveTo>
                  <a:pt x="2073" y="7859"/>
                </a:moveTo>
                <a:cubicBezTo>
                  <a:pt x="2692" y="7859"/>
                  <a:pt x="3001" y="8598"/>
                  <a:pt x="2549" y="9026"/>
                </a:cubicBezTo>
                <a:cubicBezTo>
                  <a:pt x="2411" y="9164"/>
                  <a:pt x="2241" y="9226"/>
                  <a:pt x="2073" y="9226"/>
                </a:cubicBezTo>
                <a:cubicBezTo>
                  <a:pt x="1721" y="9226"/>
                  <a:pt x="1382" y="8954"/>
                  <a:pt x="1382" y="8550"/>
                </a:cubicBezTo>
                <a:cubicBezTo>
                  <a:pt x="1382" y="8169"/>
                  <a:pt x="1692" y="7859"/>
                  <a:pt x="2049" y="7859"/>
                </a:cubicBezTo>
                <a:close/>
                <a:moveTo>
                  <a:pt x="8884" y="7859"/>
                </a:moveTo>
                <a:cubicBezTo>
                  <a:pt x="9265" y="7859"/>
                  <a:pt x="9574" y="8169"/>
                  <a:pt x="9574" y="8550"/>
                </a:cubicBezTo>
                <a:cubicBezTo>
                  <a:pt x="9574" y="8954"/>
                  <a:pt x="9235" y="9226"/>
                  <a:pt x="8883" y="9226"/>
                </a:cubicBezTo>
                <a:cubicBezTo>
                  <a:pt x="8716" y="9226"/>
                  <a:pt x="8545" y="9164"/>
                  <a:pt x="8407" y="9026"/>
                </a:cubicBezTo>
                <a:cubicBezTo>
                  <a:pt x="7979" y="8598"/>
                  <a:pt x="8264" y="7859"/>
                  <a:pt x="8884" y="7859"/>
                </a:cubicBezTo>
                <a:close/>
                <a:moveTo>
                  <a:pt x="8526" y="5811"/>
                </a:moveTo>
                <a:lnTo>
                  <a:pt x="8455" y="7240"/>
                </a:lnTo>
                <a:cubicBezTo>
                  <a:pt x="7574" y="7550"/>
                  <a:pt x="7240" y="8645"/>
                  <a:pt x="7836" y="9384"/>
                </a:cubicBezTo>
                <a:cubicBezTo>
                  <a:pt x="7579" y="9500"/>
                  <a:pt x="7369" y="9662"/>
                  <a:pt x="7181" y="9892"/>
                </a:cubicBezTo>
                <a:lnTo>
                  <a:pt x="7181" y="9892"/>
                </a:lnTo>
                <a:cubicBezTo>
                  <a:pt x="7016" y="9684"/>
                  <a:pt x="6806" y="9500"/>
                  <a:pt x="6550" y="9384"/>
                </a:cubicBezTo>
                <a:cubicBezTo>
                  <a:pt x="7264" y="8479"/>
                  <a:pt x="6621" y="7169"/>
                  <a:pt x="5478" y="7169"/>
                </a:cubicBezTo>
                <a:cubicBezTo>
                  <a:pt x="4335" y="7169"/>
                  <a:pt x="3692" y="8479"/>
                  <a:pt x="4407" y="9384"/>
                </a:cubicBezTo>
                <a:cubicBezTo>
                  <a:pt x="4168" y="9503"/>
                  <a:pt x="3930" y="9693"/>
                  <a:pt x="3764" y="9907"/>
                </a:cubicBezTo>
                <a:cubicBezTo>
                  <a:pt x="3597" y="9693"/>
                  <a:pt x="3382" y="9503"/>
                  <a:pt x="3144" y="9384"/>
                </a:cubicBezTo>
                <a:cubicBezTo>
                  <a:pt x="3716" y="8645"/>
                  <a:pt x="3382" y="7550"/>
                  <a:pt x="2501" y="7240"/>
                </a:cubicBezTo>
                <a:lnTo>
                  <a:pt x="2430" y="5811"/>
                </a:lnTo>
                <a:close/>
                <a:moveTo>
                  <a:pt x="2406" y="9907"/>
                </a:moveTo>
                <a:cubicBezTo>
                  <a:pt x="2978" y="9907"/>
                  <a:pt x="3430" y="10360"/>
                  <a:pt x="3430" y="10931"/>
                </a:cubicBezTo>
                <a:lnTo>
                  <a:pt x="715" y="10931"/>
                </a:lnTo>
                <a:cubicBezTo>
                  <a:pt x="715" y="10360"/>
                  <a:pt x="1168" y="9907"/>
                  <a:pt x="1739" y="9907"/>
                </a:cubicBezTo>
                <a:close/>
                <a:moveTo>
                  <a:pt x="5835" y="9907"/>
                </a:moveTo>
                <a:cubicBezTo>
                  <a:pt x="6407" y="9907"/>
                  <a:pt x="6859" y="10360"/>
                  <a:pt x="6859" y="10931"/>
                </a:cubicBezTo>
                <a:lnTo>
                  <a:pt x="4121" y="10931"/>
                </a:lnTo>
                <a:cubicBezTo>
                  <a:pt x="4121" y="10360"/>
                  <a:pt x="4573" y="9907"/>
                  <a:pt x="5145" y="9907"/>
                </a:cubicBezTo>
                <a:close/>
                <a:moveTo>
                  <a:pt x="9241" y="9907"/>
                </a:moveTo>
                <a:cubicBezTo>
                  <a:pt x="9812" y="9907"/>
                  <a:pt x="10265" y="10360"/>
                  <a:pt x="10265" y="10931"/>
                </a:cubicBezTo>
                <a:lnTo>
                  <a:pt x="7550" y="10931"/>
                </a:lnTo>
                <a:cubicBezTo>
                  <a:pt x="7526" y="10360"/>
                  <a:pt x="8002" y="9907"/>
                  <a:pt x="8574" y="9907"/>
                </a:cubicBezTo>
                <a:close/>
                <a:moveTo>
                  <a:pt x="5478" y="1"/>
                </a:moveTo>
                <a:cubicBezTo>
                  <a:pt x="4335" y="1"/>
                  <a:pt x="3692" y="1310"/>
                  <a:pt x="4407" y="2215"/>
                </a:cubicBezTo>
                <a:cubicBezTo>
                  <a:pt x="3811" y="2501"/>
                  <a:pt x="3430" y="3097"/>
                  <a:pt x="3430" y="3763"/>
                </a:cubicBezTo>
                <a:lnTo>
                  <a:pt x="2406" y="3763"/>
                </a:lnTo>
                <a:lnTo>
                  <a:pt x="2406" y="3216"/>
                </a:lnTo>
                <a:lnTo>
                  <a:pt x="3335" y="2287"/>
                </a:lnTo>
                <a:lnTo>
                  <a:pt x="2835" y="1811"/>
                </a:lnTo>
                <a:lnTo>
                  <a:pt x="1715" y="2930"/>
                </a:lnTo>
                <a:lnTo>
                  <a:pt x="1715" y="3763"/>
                </a:lnTo>
                <a:lnTo>
                  <a:pt x="1025" y="3763"/>
                </a:lnTo>
                <a:lnTo>
                  <a:pt x="1025" y="5811"/>
                </a:lnTo>
                <a:lnTo>
                  <a:pt x="1739" y="5811"/>
                </a:lnTo>
                <a:lnTo>
                  <a:pt x="1811" y="7193"/>
                </a:lnTo>
                <a:cubicBezTo>
                  <a:pt x="811" y="7383"/>
                  <a:pt x="358" y="8574"/>
                  <a:pt x="977" y="9384"/>
                </a:cubicBezTo>
                <a:cubicBezTo>
                  <a:pt x="382" y="9669"/>
                  <a:pt x="1" y="10265"/>
                  <a:pt x="1" y="10931"/>
                </a:cubicBezTo>
                <a:lnTo>
                  <a:pt x="1" y="11622"/>
                </a:lnTo>
                <a:lnTo>
                  <a:pt x="10932" y="11622"/>
                </a:lnTo>
                <a:lnTo>
                  <a:pt x="10932" y="10931"/>
                </a:lnTo>
                <a:cubicBezTo>
                  <a:pt x="10932" y="10265"/>
                  <a:pt x="10551" y="9669"/>
                  <a:pt x="9955" y="9384"/>
                </a:cubicBezTo>
                <a:cubicBezTo>
                  <a:pt x="10598" y="8574"/>
                  <a:pt x="10146" y="7383"/>
                  <a:pt x="9122" y="7193"/>
                </a:cubicBezTo>
                <a:lnTo>
                  <a:pt x="9217" y="5811"/>
                </a:lnTo>
                <a:lnTo>
                  <a:pt x="9908" y="5811"/>
                </a:lnTo>
                <a:lnTo>
                  <a:pt x="9908" y="3763"/>
                </a:lnTo>
                <a:lnTo>
                  <a:pt x="9217" y="3763"/>
                </a:lnTo>
                <a:lnTo>
                  <a:pt x="9217" y="2930"/>
                </a:lnTo>
                <a:lnTo>
                  <a:pt x="8098" y="1811"/>
                </a:lnTo>
                <a:lnTo>
                  <a:pt x="7621" y="2287"/>
                </a:lnTo>
                <a:lnTo>
                  <a:pt x="8550" y="3216"/>
                </a:lnTo>
                <a:lnTo>
                  <a:pt x="8550" y="3763"/>
                </a:lnTo>
                <a:lnTo>
                  <a:pt x="7526" y="3763"/>
                </a:lnTo>
                <a:cubicBezTo>
                  <a:pt x="7526" y="3097"/>
                  <a:pt x="7145" y="2501"/>
                  <a:pt x="6550" y="2215"/>
                </a:cubicBezTo>
                <a:cubicBezTo>
                  <a:pt x="7240" y="1310"/>
                  <a:pt x="6621" y="1"/>
                  <a:pt x="5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00"/>
          <p:cNvSpPr/>
          <p:nvPr/>
        </p:nvSpPr>
        <p:spPr>
          <a:xfrm>
            <a:off x="6429578" y="187273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3" name="Google Shape;5463;p100"/>
          <p:cNvGrpSpPr/>
          <p:nvPr/>
        </p:nvGrpSpPr>
        <p:grpSpPr>
          <a:xfrm>
            <a:off x="6552373" y="1994928"/>
            <a:ext cx="309925" cy="309899"/>
            <a:chOff x="6029896" y="5739128"/>
            <a:chExt cx="309925" cy="309899"/>
          </a:xfrm>
        </p:grpSpPr>
        <p:sp>
          <p:nvSpPr>
            <p:cNvPr id="5464" name="Google Shape;5464;p100"/>
            <p:cNvSpPr/>
            <p:nvPr/>
          </p:nvSpPr>
          <p:spPr>
            <a:xfrm>
              <a:off x="6029896" y="5739128"/>
              <a:ext cx="309925" cy="309899"/>
            </a:xfrm>
            <a:custGeom>
              <a:rect b="b" l="l" r="r" t="t"/>
              <a:pathLst>
                <a:path extrusionOk="0" h="11598" w="11599">
                  <a:moveTo>
                    <a:pt x="10908" y="667"/>
                  </a:moveTo>
                  <a:lnTo>
                    <a:pt x="10908" y="8192"/>
                  </a:lnTo>
                  <a:lnTo>
                    <a:pt x="668" y="8192"/>
                  </a:lnTo>
                  <a:lnTo>
                    <a:pt x="668" y="667"/>
                  </a:lnTo>
                  <a:close/>
                  <a:moveTo>
                    <a:pt x="10908" y="8859"/>
                  </a:moveTo>
                  <a:lnTo>
                    <a:pt x="10908" y="9550"/>
                  </a:lnTo>
                  <a:lnTo>
                    <a:pt x="668" y="9550"/>
                  </a:lnTo>
                  <a:lnTo>
                    <a:pt x="668" y="8859"/>
                  </a:lnTo>
                  <a:close/>
                  <a:moveTo>
                    <a:pt x="6812" y="10240"/>
                  </a:moveTo>
                  <a:lnTo>
                    <a:pt x="6812" y="10907"/>
                  </a:lnTo>
                  <a:lnTo>
                    <a:pt x="4764" y="10907"/>
                  </a:lnTo>
                  <a:lnTo>
                    <a:pt x="4764" y="10240"/>
                  </a:lnTo>
                  <a:close/>
                  <a:moveTo>
                    <a:pt x="1" y="0"/>
                  </a:moveTo>
                  <a:lnTo>
                    <a:pt x="1" y="10240"/>
                  </a:lnTo>
                  <a:lnTo>
                    <a:pt x="4097" y="10240"/>
                  </a:lnTo>
                  <a:lnTo>
                    <a:pt x="4097" y="10907"/>
                  </a:lnTo>
                  <a:lnTo>
                    <a:pt x="2716" y="10907"/>
                  </a:lnTo>
                  <a:lnTo>
                    <a:pt x="2716" y="11598"/>
                  </a:lnTo>
                  <a:lnTo>
                    <a:pt x="8860" y="11598"/>
                  </a:lnTo>
                  <a:lnTo>
                    <a:pt x="8860" y="10907"/>
                  </a:lnTo>
                  <a:lnTo>
                    <a:pt x="7502" y="10907"/>
                  </a:lnTo>
                  <a:lnTo>
                    <a:pt x="7502" y="10240"/>
                  </a:lnTo>
                  <a:lnTo>
                    <a:pt x="11599" y="10240"/>
                  </a:lnTo>
                  <a:lnTo>
                    <a:pt x="115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00"/>
            <p:cNvSpPr/>
            <p:nvPr/>
          </p:nvSpPr>
          <p:spPr>
            <a:xfrm>
              <a:off x="6065781" y="5775227"/>
              <a:ext cx="237781" cy="127641"/>
            </a:xfrm>
            <a:custGeom>
              <a:rect b="b" l="l" r="r" t="t"/>
              <a:pathLst>
                <a:path extrusionOk="0" h="4777" w="8899">
                  <a:moveTo>
                    <a:pt x="2395" y="2037"/>
                  </a:moveTo>
                  <a:cubicBezTo>
                    <a:pt x="2478" y="2037"/>
                    <a:pt x="2564" y="2072"/>
                    <a:pt x="2635" y="2150"/>
                  </a:cubicBezTo>
                  <a:cubicBezTo>
                    <a:pt x="2873" y="2364"/>
                    <a:pt x="2706" y="2722"/>
                    <a:pt x="2397" y="2722"/>
                  </a:cubicBezTo>
                  <a:cubicBezTo>
                    <a:pt x="2206" y="2722"/>
                    <a:pt x="2063" y="2579"/>
                    <a:pt x="2063" y="2388"/>
                  </a:cubicBezTo>
                  <a:cubicBezTo>
                    <a:pt x="2063" y="2180"/>
                    <a:pt x="2224" y="2037"/>
                    <a:pt x="2395" y="2037"/>
                  </a:cubicBezTo>
                  <a:close/>
                  <a:moveTo>
                    <a:pt x="6491" y="2048"/>
                  </a:moveTo>
                  <a:cubicBezTo>
                    <a:pt x="6575" y="2048"/>
                    <a:pt x="6661" y="2079"/>
                    <a:pt x="6731" y="2150"/>
                  </a:cubicBezTo>
                  <a:cubicBezTo>
                    <a:pt x="6945" y="2364"/>
                    <a:pt x="6802" y="2722"/>
                    <a:pt x="6493" y="2722"/>
                  </a:cubicBezTo>
                  <a:cubicBezTo>
                    <a:pt x="6326" y="2722"/>
                    <a:pt x="6159" y="2579"/>
                    <a:pt x="6159" y="2388"/>
                  </a:cubicBezTo>
                  <a:cubicBezTo>
                    <a:pt x="6159" y="2180"/>
                    <a:pt x="6320" y="2048"/>
                    <a:pt x="6491" y="2048"/>
                  </a:cubicBezTo>
                  <a:close/>
                  <a:moveTo>
                    <a:pt x="2397" y="673"/>
                  </a:moveTo>
                  <a:cubicBezTo>
                    <a:pt x="3897" y="673"/>
                    <a:pt x="4659" y="2460"/>
                    <a:pt x="3659" y="3531"/>
                  </a:cubicBezTo>
                  <a:cubicBezTo>
                    <a:pt x="3564" y="3317"/>
                    <a:pt x="3397" y="3150"/>
                    <a:pt x="3230" y="3007"/>
                  </a:cubicBezTo>
                  <a:cubicBezTo>
                    <a:pt x="3730" y="2317"/>
                    <a:pt x="3254" y="1364"/>
                    <a:pt x="2397" y="1364"/>
                  </a:cubicBezTo>
                  <a:cubicBezTo>
                    <a:pt x="1563" y="1364"/>
                    <a:pt x="1063" y="2317"/>
                    <a:pt x="1587" y="3007"/>
                  </a:cubicBezTo>
                  <a:cubicBezTo>
                    <a:pt x="1397" y="3150"/>
                    <a:pt x="1254" y="3317"/>
                    <a:pt x="1158" y="3531"/>
                  </a:cubicBezTo>
                  <a:cubicBezTo>
                    <a:pt x="134" y="2460"/>
                    <a:pt x="920" y="673"/>
                    <a:pt x="2397" y="673"/>
                  </a:cubicBezTo>
                  <a:close/>
                  <a:moveTo>
                    <a:pt x="6493" y="673"/>
                  </a:moveTo>
                  <a:cubicBezTo>
                    <a:pt x="7993" y="673"/>
                    <a:pt x="8755" y="2460"/>
                    <a:pt x="7755" y="3531"/>
                  </a:cubicBezTo>
                  <a:cubicBezTo>
                    <a:pt x="7660" y="3317"/>
                    <a:pt x="7517" y="3150"/>
                    <a:pt x="7326" y="3007"/>
                  </a:cubicBezTo>
                  <a:cubicBezTo>
                    <a:pt x="7826" y="2317"/>
                    <a:pt x="7350" y="1364"/>
                    <a:pt x="6493" y="1364"/>
                  </a:cubicBezTo>
                  <a:cubicBezTo>
                    <a:pt x="5659" y="1364"/>
                    <a:pt x="5183" y="2317"/>
                    <a:pt x="5683" y="3007"/>
                  </a:cubicBezTo>
                  <a:cubicBezTo>
                    <a:pt x="5493" y="3150"/>
                    <a:pt x="5350" y="3317"/>
                    <a:pt x="5254" y="3531"/>
                  </a:cubicBezTo>
                  <a:cubicBezTo>
                    <a:pt x="4230" y="2460"/>
                    <a:pt x="5016" y="673"/>
                    <a:pt x="6493" y="673"/>
                  </a:cubicBezTo>
                  <a:close/>
                  <a:moveTo>
                    <a:pt x="2397" y="3406"/>
                  </a:moveTo>
                  <a:cubicBezTo>
                    <a:pt x="2694" y="3406"/>
                    <a:pt x="2992" y="3591"/>
                    <a:pt x="3064" y="3960"/>
                  </a:cubicBezTo>
                  <a:cubicBezTo>
                    <a:pt x="2849" y="4055"/>
                    <a:pt x="2623" y="4103"/>
                    <a:pt x="2397" y="4103"/>
                  </a:cubicBezTo>
                  <a:cubicBezTo>
                    <a:pt x="2171" y="4103"/>
                    <a:pt x="1944" y="4055"/>
                    <a:pt x="1730" y="3960"/>
                  </a:cubicBezTo>
                  <a:cubicBezTo>
                    <a:pt x="1801" y="3591"/>
                    <a:pt x="2099" y="3406"/>
                    <a:pt x="2397" y="3406"/>
                  </a:cubicBezTo>
                  <a:close/>
                  <a:moveTo>
                    <a:pt x="6502" y="3406"/>
                  </a:moveTo>
                  <a:cubicBezTo>
                    <a:pt x="6796" y="3406"/>
                    <a:pt x="7088" y="3591"/>
                    <a:pt x="7160" y="3960"/>
                  </a:cubicBezTo>
                  <a:cubicBezTo>
                    <a:pt x="6945" y="4055"/>
                    <a:pt x="6719" y="4103"/>
                    <a:pt x="6493" y="4103"/>
                  </a:cubicBezTo>
                  <a:cubicBezTo>
                    <a:pt x="6267" y="4103"/>
                    <a:pt x="6040" y="4055"/>
                    <a:pt x="5826" y="3960"/>
                  </a:cubicBezTo>
                  <a:cubicBezTo>
                    <a:pt x="5909" y="3591"/>
                    <a:pt x="6207" y="3406"/>
                    <a:pt x="6502" y="3406"/>
                  </a:cubicBezTo>
                  <a:close/>
                  <a:moveTo>
                    <a:pt x="2429" y="0"/>
                  </a:moveTo>
                  <a:cubicBezTo>
                    <a:pt x="1215" y="0"/>
                    <a:pt x="15" y="899"/>
                    <a:pt x="15" y="2388"/>
                  </a:cubicBezTo>
                  <a:cubicBezTo>
                    <a:pt x="1" y="3878"/>
                    <a:pt x="1204" y="4776"/>
                    <a:pt x="2422" y="4776"/>
                  </a:cubicBezTo>
                  <a:cubicBezTo>
                    <a:pt x="3191" y="4776"/>
                    <a:pt x="3966" y="4419"/>
                    <a:pt x="4445" y="3626"/>
                  </a:cubicBezTo>
                  <a:cubicBezTo>
                    <a:pt x="4924" y="4419"/>
                    <a:pt x="5695" y="4776"/>
                    <a:pt x="6462" y="4776"/>
                  </a:cubicBezTo>
                  <a:cubicBezTo>
                    <a:pt x="7678" y="4776"/>
                    <a:pt x="8884" y="3878"/>
                    <a:pt x="8898" y="2388"/>
                  </a:cubicBezTo>
                  <a:cubicBezTo>
                    <a:pt x="8898" y="1078"/>
                    <a:pt x="7826" y="7"/>
                    <a:pt x="6517" y="7"/>
                  </a:cubicBezTo>
                  <a:lnTo>
                    <a:pt x="6493" y="7"/>
                  </a:lnTo>
                  <a:cubicBezTo>
                    <a:pt x="5659" y="7"/>
                    <a:pt x="4873" y="435"/>
                    <a:pt x="4445" y="1150"/>
                  </a:cubicBezTo>
                  <a:cubicBezTo>
                    <a:pt x="3966" y="358"/>
                    <a:pt x="3195" y="0"/>
                    <a:pt x="2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00"/>
            <p:cNvSpPr/>
            <p:nvPr/>
          </p:nvSpPr>
          <p:spPr>
            <a:xfrm>
              <a:off x="6093543" y="5921118"/>
              <a:ext cx="72572" cy="18464"/>
            </a:xfrm>
            <a:custGeom>
              <a:rect b="b" l="l" r="r" t="t"/>
              <a:pathLst>
                <a:path extrusionOk="0" h="691" w="2716">
                  <a:moveTo>
                    <a:pt x="0" y="0"/>
                  </a:moveTo>
                  <a:lnTo>
                    <a:pt x="0" y="691"/>
                  </a:lnTo>
                  <a:lnTo>
                    <a:pt x="2715" y="691"/>
                  </a:lnTo>
                  <a:lnTo>
                    <a:pt x="2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00"/>
            <p:cNvSpPr/>
            <p:nvPr/>
          </p:nvSpPr>
          <p:spPr>
            <a:xfrm>
              <a:off x="6202988" y="5921118"/>
              <a:ext cx="73213" cy="18464"/>
            </a:xfrm>
            <a:custGeom>
              <a:rect b="b" l="l" r="r" t="t"/>
              <a:pathLst>
                <a:path extrusionOk="0" h="691" w="2740">
                  <a:moveTo>
                    <a:pt x="0" y="0"/>
                  </a:moveTo>
                  <a:lnTo>
                    <a:pt x="0" y="691"/>
                  </a:lnTo>
                  <a:lnTo>
                    <a:pt x="2739" y="691"/>
                  </a:lnTo>
                  <a:lnTo>
                    <a:pt x="2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8" name="Google Shape;5468;p100"/>
          <p:cNvSpPr/>
          <p:nvPr/>
        </p:nvSpPr>
        <p:spPr>
          <a:xfrm>
            <a:off x="5582602" y="187273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9" name="Google Shape;5469;p100"/>
          <p:cNvGrpSpPr/>
          <p:nvPr/>
        </p:nvGrpSpPr>
        <p:grpSpPr>
          <a:xfrm>
            <a:off x="5705398" y="2021955"/>
            <a:ext cx="309925" cy="255844"/>
            <a:chOff x="5409484" y="5758206"/>
            <a:chExt cx="309925" cy="255844"/>
          </a:xfrm>
        </p:grpSpPr>
        <p:sp>
          <p:nvSpPr>
            <p:cNvPr id="5470" name="Google Shape;5470;p100"/>
            <p:cNvSpPr/>
            <p:nvPr/>
          </p:nvSpPr>
          <p:spPr>
            <a:xfrm>
              <a:off x="5409484" y="5758206"/>
              <a:ext cx="282564" cy="255844"/>
            </a:xfrm>
            <a:custGeom>
              <a:rect b="b" l="l" r="r" t="t"/>
              <a:pathLst>
                <a:path extrusionOk="0" h="9575" w="10575">
                  <a:moveTo>
                    <a:pt x="9217" y="3406"/>
                  </a:moveTo>
                  <a:cubicBezTo>
                    <a:pt x="9622" y="3454"/>
                    <a:pt x="9622" y="4049"/>
                    <a:pt x="9217" y="4097"/>
                  </a:cubicBezTo>
                  <a:lnTo>
                    <a:pt x="8884" y="4097"/>
                  </a:lnTo>
                  <a:lnTo>
                    <a:pt x="8884" y="3406"/>
                  </a:lnTo>
                  <a:close/>
                  <a:moveTo>
                    <a:pt x="1358" y="2596"/>
                  </a:moveTo>
                  <a:lnTo>
                    <a:pt x="1358" y="4906"/>
                  </a:lnTo>
                  <a:lnTo>
                    <a:pt x="691" y="4573"/>
                  </a:lnTo>
                  <a:lnTo>
                    <a:pt x="691" y="2954"/>
                  </a:lnTo>
                  <a:lnTo>
                    <a:pt x="1358" y="2596"/>
                  </a:lnTo>
                  <a:close/>
                  <a:moveTo>
                    <a:pt x="3763" y="2382"/>
                  </a:moveTo>
                  <a:lnTo>
                    <a:pt x="3763" y="5121"/>
                  </a:lnTo>
                  <a:lnTo>
                    <a:pt x="2049" y="5121"/>
                  </a:lnTo>
                  <a:lnTo>
                    <a:pt x="2049" y="2382"/>
                  </a:lnTo>
                  <a:close/>
                  <a:moveTo>
                    <a:pt x="6812" y="1501"/>
                  </a:moveTo>
                  <a:lnTo>
                    <a:pt x="6812" y="6026"/>
                  </a:lnTo>
                  <a:lnTo>
                    <a:pt x="4430" y="5216"/>
                  </a:lnTo>
                  <a:lnTo>
                    <a:pt x="4430" y="2287"/>
                  </a:lnTo>
                  <a:lnTo>
                    <a:pt x="6812" y="1501"/>
                  </a:lnTo>
                  <a:close/>
                  <a:moveTo>
                    <a:pt x="8193" y="691"/>
                  </a:moveTo>
                  <a:lnTo>
                    <a:pt x="8193" y="6835"/>
                  </a:lnTo>
                  <a:lnTo>
                    <a:pt x="7502" y="6835"/>
                  </a:lnTo>
                  <a:lnTo>
                    <a:pt x="7502" y="691"/>
                  </a:lnTo>
                  <a:close/>
                  <a:moveTo>
                    <a:pt x="2739" y="5811"/>
                  </a:moveTo>
                  <a:lnTo>
                    <a:pt x="2739" y="8883"/>
                  </a:lnTo>
                  <a:lnTo>
                    <a:pt x="2049" y="8883"/>
                  </a:lnTo>
                  <a:lnTo>
                    <a:pt x="2049" y="5811"/>
                  </a:lnTo>
                  <a:close/>
                  <a:moveTo>
                    <a:pt x="6836" y="1"/>
                  </a:moveTo>
                  <a:lnTo>
                    <a:pt x="6836" y="787"/>
                  </a:lnTo>
                  <a:lnTo>
                    <a:pt x="4049" y="1715"/>
                  </a:lnTo>
                  <a:lnTo>
                    <a:pt x="1620" y="1715"/>
                  </a:lnTo>
                  <a:lnTo>
                    <a:pt x="1" y="2525"/>
                  </a:lnTo>
                  <a:lnTo>
                    <a:pt x="1" y="5002"/>
                  </a:lnTo>
                  <a:lnTo>
                    <a:pt x="1358" y="5669"/>
                  </a:lnTo>
                  <a:lnTo>
                    <a:pt x="1358" y="9574"/>
                  </a:lnTo>
                  <a:lnTo>
                    <a:pt x="3406" y="9574"/>
                  </a:lnTo>
                  <a:lnTo>
                    <a:pt x="3406" y="7526"/>
                  </a:lnTo>
                  <a:lnTo>
                    <a:pt x="4097" y="7526"/>
                  </a:lnTo>
                  <a:lnTo>
                    <a:pt x="4097" y="6835"/>
                  </a:lnTo>
                  <a:lnTo>
                    <a:pt x="3406" y="6835"/>
                  </a:lnTo>
                  <a:lnTo>
                    <a:pt x="3406" y="5811"/>
                  </a:lnTo>
                  <a:lnTo>
                    <a:pt x="4025" y="5811"/>
                  </a:lnTo>
                  <a:lnTo>
                    <a:pt x="6812" y="6740"/>
                  </a:lnTo>
                  <a:lnTo>
                    <a:pt x="6812" y="7526"/>
                  </a:lnTo>
                  <a:lnTo>
                    <a:pt x="8860" y="7526"/>
                  </a:lnTo>
                  <a:lnTo>
                    <a:pt x="8860" y="4787"/>
                  </a:lnTo>
                  <a:lnTo>
                    <a:pt x="9217" y="4787"/>
                  </a:lnTo>
                  <a:cubicBezTo>
                    <a:pt x="10574" y="4787"/>
                    <a:pt x="10574" y="2739"/>
                    <a:pt x="9217" y="2739"/>
                  </a:cubicBezTo>
                  <a:lnTo>
                    <a:pt x="8884" y="2739"/>
                  </a:lnTo>
                  <a:lnTo>
                    <a:pt x="88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00"/>
            <p:cNvSpPr/>
            <p:nvPr/>
          </p:nvSpPr>
          <p:spPr>
            <a:xfrm>
              <a:off x="5700919" y="5849214"/>
              <a:ext cx="18490" cy="18464"/>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00"/>
            <p:cNvSpPr/>
            <p:nvPr/>
          </p:nvSpPr>
          <p:spPr>
            <a:xfrm>
              <a:off x="5681200" y="5807210"/>
              <a:ext cx="26105" cy="25464"/>
            </a:xfrm>
            <a:custGeom>
              <a:rect b="b" l="l" r="r" t="t"/>
              <a:pathLst>
                <a:path extrusionOk="0" h="953" w="977">
                  <a:moveTo>
                    <a:pt x="477" y="0"/>
                  </a:moveTo>
                  <a:lnTo>
                    <a:pt x="1" y="477"/>
                  </a:lnTo>
                  <a:lnTo>
                    <a:pt x="477" y="953"/>
                  </a:lnTo>
                  <a:lnTo>
                    <a:pt x="977" y="477"/>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00"/>
            <p:cNvSpPr/>
            <p:nvPr/>
          </p:nvSpPr>
          <p:spPr>
            <a:xfrm>
              <a:off x="5681200" y="5884191"/>
              <a:ext cx="26105" cy="26132"/>
            </a:xfrm>
            <a:custGeom>
              <a:rect b="b" l="l" r="r" t="t"/>
              <a:pathLst>
                <a:path extrusionOk="0" h="978" w="977">
                  <a:moveTo>
                    <a:pt x="477" y="1"/>
                  </a:moveTo>
                  <a:lnTo>
                    <a:pt x="1" y="501"/>
                  </a:lnTo>
                  <a:lnTo>
                    <a:pt x="477" y="977"/>
                  </a:lnTo>
                  <a:lnTo>
                    <a:pt x="977" y="501"/>
                  </a:ln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4" name="Google Shape;5474;p100"/>
          <p:cNvSpPr/>
          <p:nvPr/>
        </p:nvSpPr>
        <p:spPr>
          <a:xfrm>
            <a:off x="4735627" y="187273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00"/>
          <p:cNvSpPr/>
          <p:nvPr/>
        </p:nvSpPr>
        <p:spPr>
          <a:xfrm>
            <a:off x="4858115" y="1994928"/>
            <a:ext cx="310540" cy="309899"/>
          </a:xfrm>
          <a:custGeom>
            <a:rect b="b" l="l" r="r" t="t"/>
            <a:pathLst>
              <a:path extrusionOk="0" h="11598" w="11622">
                <a:moveTo>
                  <a:pt x="5454" y="667"/>
                </a:moveTo>
                <a:lnTo>
                  <a:pt x="5454" y="2715"/>
                </a:lnTo>
                <a:lnTo>
                  <a:pt x="6144" y="2715"/>
                </a:lnTo>
                <a:cubicBezTo>
                  <a:pt x="6668" y="2715"/>
                  <a:pt x="6978" y="2382"/>
                  <a:pt x="7168" y="2382"/>
                </a:cubicBezTo>
                <a:cubicBezTo>
                  <a:pt x="8026" y="2429"/>
                  <a:pt x="8026" y="3691"/>
                  <a:pt x="7168" y="3739"/>
                </a:cubicBezTo>
                <a:cubicBezTo>
                  <a:pt x="6978" y="3739"/>
                  <a:pt x="6668" y="3406"/>
                  <a:pt x="6144" y="3406"/>
                </a:cubicBezTo>
                <a:lnTo>
                  <a:pt x="5454" y="3406"/>
                </a:lnTo>
                <a:lnTo>
                  <a:pt x="5454" y="5454"/>
                </a:lnTo>
                <a:lnTo>
                  <a:pt x="4096" y="5454"/>
                </a:lnTo>
                <a:cubicBezTo>
                  <a:pt x="4096" y="5311"/>
                  <a:pt x="4168" y="5168"/>
                  <a:pt x="4239" y="5025"/>
                </a:cubicBezTo>
                <a:cubicBezTo>
                  <a:pt x="4805" y="4200"/>
                  <a:pt x="4087" y="3072"/>
                  <a:pt x="3103" y="3072"/>
                </a:cubicBezTo>
                <a:cubicBezTo>
                  <a:pt x="3093" y="3072"/>
                  <a:pt x="3082" y="3072"/>
                  <a:pt x="3072" y="3072"/>
                </a:cubicBezTo>
                <a:cubicBezTo>
                  <a:pt x="2096" y="3072"/>
                  <a:pt x="1334" y="4192"/>
                  <a:pt x="1905" y="5025"/>
                </a:cubicBezTo>
                <a:cubicBezTo>
                  <a:pt x="1977" y="5168"/>
                  <a:pt x="2048" y="5311"/>
                  <a:pt x="2048" y="5454"/>
                </a:cubicBezTo>
                <a:lnTo>
                  <a:pt x="691" y="5454"/>
                </a:lnTo>
                <a:lnTo>
                  <a:pt x="691" y="667"/>
                </a:lnTo>
                <a:close/>
                <a:moveTo>
                  <a:pt x="10931" y="667"/>
                </a:moveTo>
                <a:lnTo>
                  <a:pt x="10931" y="5454"/>
                </a:lnTo>
                <a:lnTo>
                  <a:pt x="8883" y="5454"/>
                </a:lnTo>
                <a:lnTo>
                  <a:pt x="8883" y="6144"/>
                </a:lnTo>
                <a:cubicBezTo>
                  <a:pt x="8883" y="6668"/>
                  <a:pt x="9216" y="6954"/>
                  <a:pt x="9216" y="7168"/>
                </a:cubicBezTo>
                <a:cubicBezTo>
                  <a:pt x="9192" y="7585"/>
                  <a:pt x="8865" y="7794"/>
                  <a:pt x="8538" y="7794"/>
                </a:cubicBezTo>
                <a:cubicBezTo>
                  <a:pt x="8210" y="7794"/>
                  <a:pt x="7883" y="7585"/>
                  <a:pt x="7859" y="7168"/>
                </a:cubicBezTo>
                <a:cubicBezTo>
                  <a:pt x="7859" y="6954"/>
                  <a:pt x="8192" y="6668"/>
                  <a:pt x="8192" y="6144"/>
                </a:cubicBezTo>
                <a:lnTo>
                  <a:pt x="8192" y="5454"/>
                </a:lnTo>
                <a:lnTo>
                  <a:pt x="6144" y="5454"/>
                </a:lnTo>
                <a:lnTo>
                  <a:pt x="6144" y="4096"/>
                </a:lnTo>
                <a:cubicBezTo>
                  <a:pt x="6287" y="4096"/>
                  <a:pt x="6430" y="4144"/>
                  <a:pt x="6573" y="4239"/>
                </a:cubicBezTo>
                <a:cubicBezTo>
                  <a:pt x="6769" y="4368"/>
                  <a:pt x="6983" y="4426"/>
                  <a:pt x="7194" y="4426"/>
                </a:cubicBezTo>
                <a:cubicBezTo>
                  <a:pt x="7880" y="4426"/>
                  <a:pt x="8544" y="3819"/>
                  <a:pt x="8526" y="3072"/>
                </a:cubicBezTo>
                <a:cubicBezTo>
                  <a:pt x="8544" y="2307"/>
                  <a:pt x="7879" y="1695"/>
                  <a:pt x="7192" y="1695"/>
                </a:cubicBezTo>
                <a:cubicBezTo>
                  <a:pt x="6982" y="1695"/>
                  <a:pt x="6769" y="1753"/>
                  <a:pt x="6573" y="1882"/>
                </a:cubicBezTo>
                <a:cubicBezTo>
                  <a:pt x="6430" y="1977"/>
                  <a:pt x="6287" y="2024"/>
                  <a:pt x="6144" y="2048"/>
                </a:cubicBezTo>
                <a:lnTo>
                  <a:pt x="6144" y="667"/>
                </a:lnTo>
                <a:close/>
                <a:moveTo>
                  <a:pt x="3072" y="3751"/>
                </a:moveTo>
                <a:cubicBezTo>
                  <a:pt x="3417" y="3751"/>
                  <a:pt x="3763" y="3977"/>
                  <a:pt x="3763" y="4430"/>
                </a:cubicBezTo>
                <a:cubicBezTo>
                  <a:pt x="3763" y="4620"/>
                  <a:pt x="3429" y="4906"/>
                  <a:pt x="3406" y="5382"/>
                </a:cubicBezTo>
                <a:lnTo>
                  <a:pt x="3406" y="6144"/>
                </a:lnTo>
                <a:lnTo>
                  <a:pt x="5454" y="6144"/>
                </a:lnTo>
                <a:lnTo>
                  <a:pt x="5454" y="7502"/>
                </a:lnTo>
                <a:cubicBezTo>
                  <a:pt x="5311" y="7478"/>
                  <a:pt x="5168" y="7430"/>
                  <a:pt x="5049" y="7359"/>
                </a:cubicBezTo>
                <a:cubicBezTo>
                  <a:pt x="4850" y="7223"/>
                  <a:pt x="4633" y="7162"/>
                  <a:pt x="4417" y="7162"/>
                </a:cubicBezTo>
                <a:cubicBezTo>
                  <a:pt x="3727" y="7162"/>
                  <a:pt x="3054" y="7782"/>
                  <a:pt x="3072" y="8526"/>
                </a:cubicBezTo>
                <a:cubicBezTo>
                  <a:pt x="3054" y="9270"/>
                  <a:pt x="3727" y="9889"/>
                  <a:pt x="4417" y="9889"/>
                </a:cubicBezTo>
                <a:cubicBezTo>
                  <a:pt x="4633" y="9889"/>
                  <a:pt x="4850" y="9829"/>
                  <a:pt x="5049" y="9693"/>
                </a:cubicBezTo>
                <a:cubicBezTo>
                  <a:pt x="5168" y="9597"/>
                  <a:pt x="5311" y="9550"/>
                  <a:pt x="5454" y="9550"/>
                </a:cubicBezTo>
                <a:lnTo>
                  <a:pt x="5454" y="10907"/>
                </a:lnTo>
                <a:lnTo>
                  <a:pt x="691" y="10907"/>
                </a:lnTo>
                <a:lnTo>
                  <a:pt x="691" y="6144"/>
                </a:lnTo>
                <a:lnTo>
                  <a:pt x="2739" y="6144"/>
                </a:lnTo>
                <a:lnTo>
                  <a:pt x="2739" y="5382"/>
                </a:lnTo>
                <a:cubicBezTo>
                  <a:pt x="2715" y="4906"/>
                  <a:pt x="2382" y="4620"/>
                  <a:pt x="2382" y="4430"/>
                </a:cubicBezTo>
                <a:cubicBezTo>
                  <a:pt x="2382" y="3977"/>
                  <a:pt x="2727" y="3751"/>
                  <a:pt x="3072" y="3751"/>
                </a:cubicBezTo>
                <a:close/>
                <a:moveTo>
                  <a:pt x="10931" y="6144"/>
                </a:moveTo>
                <a:lnTo>
                  <a:pt x="10931" y="10907"/>
                </a:lnTo>
                <a:lnTo>
                  <a:pt x="6144" y="10907"/>
                </a:lnTo>
                <a:lnTo>
                  <a:pt x="6144" y="8859"/>
                </a:lnTo>
                <a:lnTo>
                  <a:pt x="5454" y="8859"/>
                </a:lnTo>
                <a:cubicBezTo>
                  <a:pt x="4930" y="8859"/>
                  <a:pt x="4644" y="9216"/>
                  <a:pt x="4430" y="9216"/>
                </a:cubicBezTo>
                <a:cubicBezTo>
                  <a:pt x="3596" y="9145"/>
                  <a:pt x="3596" y="7907"/>
                  <a:pt x="4430" y="7835"/>
                </a:cubicBezTo>
                <a:cubicBezTo>
                  <a:pt x="4644" y="7835"/>
                  <a:pt x="4930" y="8192"/>
                  <a:pt x="5454" y="8192"/>
                </a:cubicBezTo>
                <a:lnTo>
                  <a:pt x="6144" y="8192"/>
                </a:lnTo>
                <a:lnTo>
                  <a:pt x="6144" y="6144"/>
                </a:lnTo>
                <a:lnTo>
                  <a:pt x="7502" y="6144"/>
                </a:lnTo>
                <a:cubicBezTo>
                  <a:pt x="7502" y="6287"/>
                  <a:pt x="7454" y="6430"/>
                  <a:pt x="7359" y="6549"/>
                </a:cubicBezTo>
                <a:cubicBezTo>
                  <a:pt x="6817" y="7374"/>
                  <a:pt x="7535" y="8526"/>
                  <a:pt x="8496" y="8526"/>
                </a:cubicBezTo>
                <a:cubicBezTo>
                  <a:pt x="8506" y="8526"/>
                  <a:pt x="8516" y="8526"/>
                  <a:pt x="8526" y="8526"/>
                </a:cubicBezTo>
                <a:cubicBezTo>
                  <a:pt x="9526" y="8502"/>
                  <a:pt x="10264" y="7383"/>
                  <a:pt x="9716" y="6549"/>
                </a:cubicBezTo>
                <a:cubicBezTo>
                  <a:pt x="9621" y="6430"/>
                  <a:pt x="9573" y="6287"/>
                  <a:pt x="9550" y="6144"/>
                </a:cubicBezTo>
                <a:close/>
                <a:moveTo>
                  <a:pt x="0" y="0"/>
                </a:moveTo>
                <a:lnTo>
                  <a:pt x="0" y="11598"/>
                </a:lnTo>
                <a:lnTo>
                  <a:pt x="11622" y="11598"/>
                </a:lnTo>
                <a:lnTo>
                  <a:pt x="1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00"/>
          <p:cNvSpPr/>
          <p:nvPr/>
        </p:nvSpPr>
        <p:spPr>
          <a:xfrm>
            <a:off x="3888652" y="187273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7" name="Google Shape;5477;p100"/>
          <p:cNvGrpSpPr/>
          <p:nvPr/>
        </p:nvGrpSpPr>
        <p:grpSpPr>
          <a:xfrm>
            <a:off x="4029590" y="1994594"/>
            <a:ext cx="273640" cy="310567"/>
            <a:chOff x="4178841" y="5730845"/>
            <a:chExt cx="273640" cy="310567"/>
          </a:xfrm>
        </p:grpSpPr>
        <p:sp>
          <p:nvSpPr>
            <p:cNvPr id="5478" name="Google Shape;5478;p100"/>
            <p:cNvSpPr/>
            <p:nvPr/>
          </p:nvSpPr>
          <p:spPr>
            <a:xfrm>
              <a:off x="4178841" y="5730845"/>
              <a:ext cx="273640" cy="310567"/>
            </a:xfrm>
            <a:custGeom>
              <a:rect b="b" l="l" r="r" t="t"/>
              <a:pathLst>
                <a:path extrusionOk="0" h="11623" w="10241">
                  <a:moveTo>
                    <a:pt x="7502" y="1168"/>
                  </a:moveTo>
                  <a:lnTo>
                    <a:pt x="9074" y="2739"/>
                  </a:lnTo>
                  <a:lnTo>
                    <a:pt x="7502" y="2739"/>
                  </a:lnTo>
                  <a:lnTo>
                    <a:pt x="7502" y="1168"/>
                  </a:lnTo>
                  <a:close/>
                  <a:moveTo>
                    <a:pt x="6811" y="691"/>
                  </a:moveTo>
                  <a:lnTo>
                    <a:pt x="6811" y="3406"/>
                  </a:lnTo>
                  <a:lnTo>
                    <a:pt x="9550" y="3406"/>
                  </a:lnTo>
                  <a:lnTo>
                    <a:pt x="9550" y="10931"/>
                  </a:lnTo>
                  <a:lnTo>
                    <a:pt x="667" y="10931"/>
                  </a:lnTo>
                  <a:lnTo>
                    <a:pt x="667" y="691"/>
                  </a:lnTo>
                  <a:close/>
                  <a:moveTo>
                    <a:pt x="1" y="1"/>
                  </a:moveTo>
                  <a:lnTo>
                    <a:pt x="1" y="11622"/>
                  </a:lnTo>
                  <a:lnTo>
                    <a:pt x="10241" y="11622"/>
                  </a:lnTo>
                  <a:lnTo>
                    <a:pt x="10241" y="2930"/>
                  </a:lnTo>
                  <a:lnTo>
                    <a:pt x="73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00"/>
            <p:cNvSpPr/>
            <p:nvPr/>
          </p:nvSpPr>
          <p:spPr>
            <a:xfrm>
              <a:off x="4215100" y="5767130"/>
              <a:ext cx="127935" cy="54749"/>
            </a:xfrm>
            <a:custGeom>
              <a:rect b="b" l="l" r="r" t="t"/>
              <a:pathLst>
                <a:path extrusionOk="0" h="2049" w="4788">
                  <a:moveTo>
                    <a:pt x="4097" y="691"/>
                  </a:moveTo>
                  <a:lnTo>
                    <a:pt x="4097" y="1381"/>
                  </a:lnTo>
                  <a:lnTo>
                    <a:pt x="692" y="1381"/>
                  </a:lnTo>
                  <a:lnTo>
                    <a:pt x="692" y="691"/>
                  </a:lnTo>
                  <a:close/>
                  <a:moveTo>
                    <a:pt x="1" y="0"/>
                  </a:moveTo>
                  <a:lnTo>
                    <a:pt x="1" y="2048"/>
                  </a:lnTo>
                  <a:lnTo>
                    <a:pt x="4788" y="2048"/>
                  </a:lnTo>
                  <a:lnTo>
                    <a:pt x="47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00"/>
            <p:cNvSpPr/>
            <p:nvPr/>
          </p:nvSpPr>
          <p:spPr>
            <a:xfrm>
              <a:off x="4215100" y="5840290"/>
              <a:ext cx="201121" cy="164194"/>
            </a:xfrm>
            <a:custGeom>
              <a:rect b="b" l="l" r="r" t="t"/>
              <a:pathLst>
                <a:path extrusionOk="0" h="6145" w="7527">
                  <a:moveTo>
                    <a:pt x="1" y="1"/>
                  </a:moveTo>
                  <a:lnTo>
                    <a:pt x="1" y="691"/>
                  </a:lnTo>
                  <a:lnTo>
                    <a:pt x="692" y="691"/>
                  </a:lnTo>
                  <a:lnTo>
                    <a:pt x="692" y="1358"/>
                  </a:lnTo>
                  <a:lnTo>
                    <a:pt x="1" y="1358"/>
                  </a:lnTo>
                  <a:lnTo>
                    <a:pt x="1" y="2049"/>
                  </a:lnTo>
                  <a:lnTo>
                    <a:pt x="692" y="2049"/>
                  </a:lnTo>
                  <a:lnTo>
                    <a:pt x="692" y="2739"/>
                  </a:lnTo>
                  <a:lnTo>
                    <a:pt x="1" y="2739"/>
                  </a:lnTo>
                  <a:lnTo>
                    <a:pt x="1" y="3406"/>
                  </a:lnTo>
                  <a:lnTo>
                    <a:pt x="692" y="3406"/>
                  </a:lnTo>
                  <a:lnTo>
                    <a:pt x="692" y="4097"/>
                  </a:lnTo>
                  <a:lnTo>
                    <a:pt x="1" y="4097"/>
                  </a:lnTo>
                  <a:lnTo>
                    <a:pt x="1" y="4787"/>
                  </a:lnTo>
                  <a:lnTo>
                    <a:pt x="692" y="4787"/>
                  </a:lnTo>
                  <a:lnTo>
                    <a:pt x="692" y="5478"/>
                  </a:lnTo>
                  <a:lnTo>
                    <a:pt x="1382" y="5478"/>
                  </a:lnTo>
                  <a:lnTo>
                    <a:pt x="1382" y="6145"/>
                  </a:lnTo>
                  <a:lnTo>
                    <a:pt x="2049" y="6145"/>
                  </a:lnTo>
                  <a:lnTo>
                    <a:pt x="2049" y="5478"/>
                  </a:lnTo>
                  <a:lnTo>
                    <a:pt x="2740" y="5478"/>
                  </a:lnTo>
                  <a:lnTo>
                    <a:pt x="2740" y="6145"/>
                  </a:lnTo>
                  <a:lnTo>
                    <a:pt x="3430" y="6145"/>
                  </a:lnTo>
                  <a:lnTo>
                    <a:pt x="3430" y="5478"/>
                  </a:lnTo>
                  <a:lnTo>
                    <a:pt x="4097" y="5478"/>
                  </a:lnTo>
                  <a:lnTo>
                    <a:pt x="4097" y="6145"/>
                  </a:lnTo>
                  <a:lnTo>
                    <a:pt x="4788" y="6145"/>
                  </a:lnTo>
                  <a:lnTo>
                    <a:pt x="4788" y="5478"/>
                  </a:lnTo>
                  <a:lnTo>
                    <a:pt x="5478" y="5478"/>
                  </a:lnTo>
                  <a:lnTo>
                    <a:pt x="5478" y="6145"/>
                  </a:lnTo>
                  <a:lnTo>
                    <a:pt x="6169" y="6145"/>
                  </a:lnTo>
                  <a:lnTo>
                    <a:pt x="6169" y="5478"/>
                  </a:lnTo>
                  <a:lnTo>
                    <a:pt x="6836" y="5478"/>
                  </a:lnTo>
                  <a:lnTo>
                    <a:pt x="6836" y="6145"/>
                  </a:lnTo>
                  <a:lnTo>
                    <a:pt x="7526" y="6145"/>
                  </a:lnTo>
                  <a:lnTo>
                    <a:pt x="7526" y="4787"/>
                  </a:lnTo>
                  <a:lnTo>
                    <a:pt x="1859" y="4787"/>
                  </a:lnTo>
                  <a:lnTo>
                    <a:pt x="3240" y="3406"/>
                  </a:lnTo>
                  <a:lnTo>
                    <a:pt x="4597" y="3406"/>
                  </a:lnTo>
                  <a:lnTo>
                    <a:pt x="6836" y="1168"/>
                  </a:lnTo>
                  <a:lnTo>
                    <a:pt x="6836" y="2073"/>
                  </a:lnTo>
                  <a:lnTo>
                    <a:pt x="7526" y="2073"/>
                  </a:lnTo>
                  <a:lnTo>
                    <a:pt x="7526" y="1"/>
                  </a:lnTo>
                  <a:lnTo>
                    <a:pt x="5478" y="1"/>
                  </a:lnTo>
                  <a:lnTo>
                    <a:pt x="5454" y="691"/>
                  </a:lnTo>
                  <a:lnTo>
                    <a:pt x="6359" y="691"/>
                  </a:lnTo>
                  <a:lnTo>
                    <a:pt x="4311" y="2739"/>
                  </a:lnTo>
                  <a:lnTo>
                    <a:pt x="2954" y="2739"/>
                  </a:lnTo>
                  <a:lnTo>
                    <a:pt x="1382" y="4311"/>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1" name="Google Shape;5481;p100"/>
          <p:cNvSpPr/>
          <p:nvPr/>
        </p:nvSpPr>
        <p:spPr>
          <a:xfrm>
            <a:off x="3041676" y="1872730"/>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2" name="Google Shape;5482;p100"/>
          <p:cNvGrpSpPr/>
          <p:nvPr/>
        </p:nvGrpSpPr>
        <p:grpSpPr>
          <a:xfrm>
            <a:off x="3164165" y="1994594"/>
            <a:ext cx="310540" cy="310567"/>
            <a:chOff x="3555891" y="5730845"/>
            <a:chExt cx="310540" cy="310567"/>
          </a:xfrm>
        </p:grpSpPr>
        <p:sp>
          <p:nvSpPr>
            <p:cNvPr id="5483" name="Google Shape;5483;p100"/>
            <p:cNvSpPr/>
            <p:nvPr/>
          </p:nvSpPr>
          <p:spPr>
            <a:xfrm>
              <a:off x="3592150" y="5767130"/>
              <a:ext cx="18490" cy="18464"/>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00"/>
            <p:cNvSpPr/>
            <p:nvPr/>
          </p:nvSpPr>
          <p:spPr>
            <a:xfrm>
              <a:off x="3629050" y="5767130"/>
              <a:ext cx="17849" cy="18464"/>
            </a:xfrm>
            <a:custGeom>
              <a:rect b="b" l="l" r="r" t="t"/>
              <a:pathLst>
                <a:path extrusionOk="0" h="691" w="668">
                  <a:moveTo>
                    <a:pt x="1" y="0"/>
                  </a:moveTo>
                  <a:lnTo>
                    <a:pt x="1" y="691"/>
                  </a:lnTo>
                  <a:lnTo>
                    <a:pt x="668" y="691"/>
                  </a:ln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00"/>
            <p:cNvSpPr/>
            <p:nvPr/>
          </p:nvSpPr>
          <p:spPr>
            <a:xfrm>
              <a:off x="3665336" y="5767130"/>
              <a:ext cx="18464" cy="18464"/>
            </a:xfrm>
            <a:custGeom>
              <a:rect b="b" l="l" r="r" t="t"/>
              <a:pathLst>
                <a:path extrusionOk="0" h="691" w="691">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00"/>
            <p:cNvSpPr/>
            <p:nvPr/>
          </p:nvSpPr>
          <p:spPr>
            <a:xfrm>
              <a:off x="3555891" y="5730845"/>
              <a:ext cx="310540" cy="310567"/>
            </a:xfrm>
            <a:custGeom>
              <a:rect b="b" l="l" r="r" t="t"/>
              <a:pathLst>
                <a:path extrusionOk="0" h="11623" w="11622">
                  <a:moveTo>
                    <a:pt x="10931" y="691"/>
                  </a:moveTo>
                  <a:lnTo>
                    <a:pt x="10931" y="2739"/>
                  </a:lnTo>
                  <a:lnTo>
                    <a:pt x="691" y="2739"/>
                  </a:lnTo>
                  <a:lnTo>
                    <a:pt x="691" y="691"/>
                  </a:lnTo>
                  <a:close/>
                  <a:moveTo>
                    <a:pt x="10931" y="3406"/>
                  </a:moveTo>
                  <a:lnTo>
                    <a:pt x="10931" y="10931"/>
                  </a:lnTo>
                  <a:lnTo>
                    <a:pt x="691" y="10931"/>
                  </a:lnTo>
                  <a:lnTo>
                    <a:pt x="691" y="3406"/>
                  </a:lnTo>
                  <a:close/>
                  <a:moveTo>
                    <a:pt x="0" y="1"/>
                  </a:moveTo>
                  <a:lnTo>
                    <a:pt x="0" y="11622"/>
                  </a:lnTo>
                  <a:lnTo>
                    <a:pt x="11622" y="11622"/>
                  </a:lnTo>
                  <a:lnTo>
                    <a:pt x="11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00"/>
            <p:cNvSpPr/>
            <p:nvPr/>
          </p:nvSpPr>
          <p:spPr>
            <a:xfrm>
              <a:off x="3738495" y="5767130"/>
              <a:ext cx="91035" cy="18464"/>
            </a:xfrm>
            <a:custGeom>
              <a:rect b="b" l="l" r="r" t="t"/>
              <a:pathLst>
                <a:path extrusionOk="0" h="691" w="3407">
                  <a:moveTo>
                    <a:pt x="1" y="0"/>
                  </a:moveTo>
                  <a:lnTo>
                    <a:pt x="1" y="691"/>
                  </a:lnTo>
                  <a:lnTo>
                    <a:pt x="3406" y="691"/>
                  </a:lnTo>
                  <a:lnTo>
                    <a:pt x="3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00"/>
            <p:cNvSpPr/>
            <p:nvPr/>
          </p:nvSpPr>
          <p:spPr>
            <a:xfrm>
              <a:off x="3592150" y="5986662"/>
              <a:ext cx="109472" cy="17822"/>
            </a:xfrm>
            <a:custGeom>
              <a:rect b="b" l="l" r="r" t="t"/>
              <a:pathLst>
                <a:path extrusionOk="0" h="667" w="4097">
                  <a:moveTo>
                    <a:pt x="1" y="0"/>
                  </a:moveTo>
                  <a:lnTo>
                    <a:pt x="1" y="667"/>
                  </a:lnTo>
                  <a:lnTo>
                    <a:pt x="4097" y="667"/>
                  </a:lnTo>
                  <a:lnTo>
                    <a:pt x="40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00"/>
            <p:cNvSpPr/>
            <p:nvPr/>
          </p:nvSpPr>
          <p:spPr>
            <a:xfrm>
              <a:off x="3592791" y="5840290"/>
              <a:ext cx="237380" cy="164194"/>
            </a:xfrm>
            <a:custGeom>
              <a:rect b="b" l="l" r="r" t="t"/>
              <a:pathLst>
                <a:path extrusionOk="0" h="6145" w="8884">
                  <a:moveTo>
                    <a:pt x="8169" y="691"/>
                  </a:moveTo>
                  <a:lnTo>
                    <a:pt x="8169" y="1358"/>
                  </a:lnTo>
                  <a:lnTo>
                    <a:pt x="7502" y="1358"/>
                  </a:lnTo>
                  <a:lnTo>
                    <a:pt x="7502" y="691"/>
                  </a:lnTo>
                  <a:close/>
                  <a:moveTo>
                    <a:pt x="6811" y="1358"/>
                  </a:moveTo>
                  <a:lnTo>
                    <a:pt x="6811" y="2049"/>
                  </a:lnTo>
                  <a:lnTo>
                    <a:pt x="6121" y="2049"/>
                  </a:lnTo>
                  <a:lnTo>
                    <a:pt x="6121" y="1358"/>
                  </a:lnTo>
                  <a:close/>
                  <a:moveTo>
                    <a:pt x="2025" y="1025"/>
                  </a:moveTo>
                  <a:cubicBezTo>
                    <a:pt x="2644" y="1025"/>
                    <a:pt x="2953" y="1763"/>
                    <a:pt x="2525" y="2192"/>
                  </a:cubicBezTo>
                  <a:cubicBezTo>
                    <a:pt x="2387" y="2330"/>
                    <a:pt x="2216" y="2391"/>
                    <a:pt x="2049" y="2391"/>
                  </a:cubicBezTo>
                  <a:cubicBezTo>
                    <a:pt x="1697" y="2391"/>
                    <a:pt x="1358" y="2119"/>
                    <a:pt x="1358" y="1715"/>
                  </a:cubicBezTo>
                  <a:cubicBezTo>
                    <a:pt x="1358" y="1334"/>
                    <a:pt x="1644" y="1025"/>
                    <a:pt x="2025" y="1025"/>
                  </a:cubicBezTo>
                  <a:close/>
                  <a:moveTo>
                    <a:pt x="8169" y="2049"/>
                  </a:moveTo>
                  <a:lnTo>
                    <a:pt x="8169" y="2739"/>
                  </a:lnTo>
                  <a:lnTo>
                    <a:pt x="7502" y="2739"/>
                  </a:lnTo>
                  <a:lnTo>
                    <a:pt x="7502" y="2049"/>
                  </a:lnTo>
                  <a:close/>
                  <a:moveTo>
                    <a:pt x="6811" y="2739"/>
                  </a:moveTo>
                  <a:lnTo>
                    <a:pt x="6811" y="3406"/>
                  </a:lnTo>
                  <a:lnTo>
                    <a:pt x="6121" y="3406"/>
                  </a:lnTo>
                  <a:lnTo>
                    <a:pt x="6121" y="2739"/>
                  </a:lnTo>
                  <a:close/>
                  <a:moveTo>
                    <a:pt x="2382" y="3073"/>
                  </a:moveTo>
                  <a:cubicBezTo>
                    <a:pt x="2930" y="3073"/>
                    <a:pt x="3406" y="3525"/>
                    <a:pt x="3406" y="4097"/>
                  </a:cubicBezTo>
                  <a:lnTo>
                    <a:pt x="667" y="4097"/>
                  </a:lnTo>
                  <a:cubicBezTo>
                    <a:pt x="667" y="3525"/>
                    <a:pt x="1120" y="3073"/>
                    <a:pt x="1691" y="3073"/>
                  </a:cubicBezTo>
                  <a:close/>
                  <a:moveTo>
                    <a:pt x="8169" y="3406"/>
                  </a:moveTo>
                  <a:lnTo>
                    <a:pt x="8169" y="4097"/>
                  </a:lnTo>
                  <a:lnTo>
                    <a:pt x="7502" y="4097"/>
                  </a:lnTo>
                  <a:lnTo>
                    <a:pt x="7502" y="3406"/>
                  </a:lnTo>
                  <a:close/>
                  <a:moveTo>
                    <a:pt x="6811" y="4097"/>
                  </a:moveTo>
                  <a:lnTo>
                    <a:pt x="6811" y="4787"/>
                  </a:lnTo>
                  <a:lnTo>
                    <a:pt x="6121" y="4787"/>
                  </a:lnTo>
                  <a:lnTo>
                    <a:pt x="6121" y="4097"/>
                  </a:lnTo>
                  <a:close/>
                  <a:moveTo>
                    <a:pt x="8169" y="4787"/>
                  </a:moveTo>
                  <a:lnTo>
                    <a:pt x="8169" y="5478"/>
                  </a:lnTo>
                  <a:lnTo>
                    <a:pt x="7502" y="5478"/>
                  </a:lnTo>
                  <a:lnTo>
                    <a:pt x="7502" y="4787"/>
                  </a:lnTo>
                  <a:close/>
                  <a:moveTo>
                    <a:pt x="6835" y="1"/>
                  </a:moveTo>
                  <a:lnTo>
                    <a:pt x="6811" y="691"/>
                  </a:lnTo>
                  <a:lnTo>
                    <a:pt x="5454" y="691"/>
                  </a:lnTo>
                  <a:lnTo>
                    <a:pt x="5454" y="1358"/>
                  </a:lnTo>
                  <a:lnTo>
                    <a:pt x="3358" y="1358"/>
                  </a:lnTo>
                  <a:cubicBezTo>
                    <a:pt x="3217" y="723"/>
                    <a:pt x="2658" y="323"/>
                    <a:pt x="2058" y="323"/>
                  </a:cubicBezTo>
                  <a:cubicBezTo>
                    <a:pt x="1848" y="323"/>
                    <a:pt x="1633" y="372"/>
                    <a:pt x="1429" y="477"/>
                  </a:cubicBezTo>
                  <a:cubicBezTo>
                    <a:pt x="643" y="858"/>
                    <a:pt x="429" y="1882"/>
                    <a:pt x="977" y="2549"/>
                  </a:cubicBezTo>
                  <a:cubicBezTo>
                    <a:pt x="381" y="2835"/>
                    <a:pt x="0" y="3430"/>
                    <a:pt x="0" y="4097"/>
                  </a:cubicBezTo>
                  <a:lnTo>
                    <a:pt x="0" y="4787"/>
                  </a:lnTo>
                  <a:lnTo>
                    <a:pt x="4096" y="4787"/>
                  </a:lnTo>
                  <a:lnTo>
                    <a:pt x="4096" y="4097"/>
                  </a:lnTo>
                  <a:cubicBezTo>
                    <a:pt x="4096" y="3430"/>
                    <a:pt x="3715" y="2835"/>
                    <a:pt x="3120" y="2549"/>
                  </a:cubicBezTo>
                  <a:cubicBezTo>
                    <a:pt x="3239" y="2406"/>
                    <a:pt x="3334" y="2239"/>
                    <a:pt x="3382" y="2049"/>
                  </a:cubicBezTo>
                  <a:lnTo>
                    <a:pt x="5454" y="2049"/>
                  </a:lnTo>
                  <a:lnTo>
                    <a:pt x="5454" y="5478"/>
                  </a:lnTo>
                  <a:lnTo>
                    <a:pt x="6835" y="5478"/>
                  </a:lnTo>
                  <a:lnTo>
                    <a:pt x="6835" y="6145"/>
                  </a:lnTo>
                  <a:lnTo>
                    <a:pt x="8883" y="6145"/>
                  </a:lnTo>
                  <a:lnTo>
                    <a:pt x="88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0" name="Google Shape;5490;p100"/>
          <p:cNvSpPr/>
          <p:nvPr/>
        </p:nvSpPr>
        <p:spPr>
          <a:xfrm>
            <a:off x="2194701" y="117744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1" name="Google Shape;5491;p100"/>
          <p:cNvGrpSpPr/>
          <p:nvPr/>
        </p:nvGrpSpPr>
        <p:grpSpPr>
          <a:xfrm>
            <a:off x="2317189" y="1299630"/>
            <a:ext cx="310540" cy="309925"/>
            <a:chOff x="2935479" y="5261882"/>
            <a:chExt cx="310540" cy="309925"/>
          </a:xfrm>
        </p:grpSpPr>
        <p:sp>
          <p:nvSpPr>
            <p:cNvPr id="5492" name="Google Shape;5492;p100"/>
            <p:cNvSpPr/>
            <p:nvPr/>
          </p:nvSpPr>
          <p:spPr>
            <a:xfrm>
              <a:off x="2935479" y="5261882"/>
              <a:ext cx="310540" cy="309925"/>
            </a:xfrm>
            <a:custGeom>
              <a:rect b="b" l="l" r="r" t="t"/>
              <a:pathLst>
                <a:path extrusionOk="0" h="11599" w="11622">
                  <a:moveTo>
                    <a:pt x="10931" y="667"/>
                  </a:moveTo>
                  <a:lnTo>
                    <a:pt x="10931" y="7502"/>
                  </a:lnTo>
                  <a:lnTo>
                    <a:pt x="691" y="7502"/>
                  </a:lnTo>
                  <a:lnTo>
                    <a:pt x="691" y="667"/>
                  </a:lnTo>
                  <a:close/>
                  <a:moveTo>
                    <a:pt x="5454" y="8193"/>
                  </a:moveTo>
                  <a:lnTo>
                    <a:pt x="5454" y="9217"/>
                  </a:lnTo>
                  <a:lnTo>
                    <a:pt x="3691" y="9217"/>
                  </a:lnTo>
                  <a:lnTo>
                    <a:pt x="4001" y="8193"/>
                  </a:lnTo>
                  <a:close/>
                  <a:moveTo>
                    <a:pt x="7597" y="8193"/>
                  </a:moveTo>
                  <a:lnTo>
                    <a:pt x="7906" y="9217"/>
                  </a:lnTo>
                  <a:lnTo>
                    <a:pt x="6144" y="9217"/>
                  </a:lnTo>
                  <a:lnTo>
                    <a:pt x="6144" y="8193"/>
                  </a:lnTo>
                  <a:close/>
                  <a:moveTo>
                    <a:pt x="0" y="0"/>
                  </a:moveTo>
                  <a:lnTo>
                    <a:pt x="0" y="8193"/>
                  </a:lnTo>
                  <a:lnTo>
                    <a:pt x="3286" y="8193"/>
                  </a:lnTo>
                  <a:lnTo>
                    <a:pt x="2977" y="9217"/>
                  </a:lnTo>
                  <a:lnTo>
                    <a:pt x="1691" y="9217"/>
                  </a:lnTo>
                  <a:lnTo>
                    <a:pt x="1691" y="9907"/>
                  </a:lnTo>
                  <a:lnTo>
                    <a:pt x="2763" y="9907"/>
                  </a:lnTo>
                  <a:lnTo>
                    <a:pt x="2477" y="10931"/>
                  </a:lnTo>
                  <a:lnTo>
                    <a:pt x="1715" y="10931"/>
                  </a:lnTo>
                  <a:lnTo>
                    <a:pt x="1715" y="11598"/>
                  </a:lnTo>
                  <a:lnTo>
                    <a:pt x="2977" y="11598"/>
                  </a:lnTo>
                  <a:lnTo>
                    <a:pt x="3501" y="9883"/>
                  </a:lnTo>
                  <a:lnTo>
                    <a:pt x="5454" y="9883"/>
                  </a:lnTo>
                  <a:lnTo>
                    <a:pt x="5454" y="10907"/>
                  </a:lnTo>
                  <a:lnTo>
                    <a:pt x="4763" y="10907"/>
                  </a:lnTo>
                  <a:lnTo>
                    <a:pt x="4763" y="11598"/>
                  </a:lnTo>
                  <a:lnTo>
                    <a:pt x="6811" y="11598"/>
                  </a:lnTo>
                  <a:lnTo>
                    <a:pt x="6811" y="10907"/>
                  </a:lnTo>
                  <a:lnTo>
                    <a:pt x="6144" y="10907"/>
                  </a:lnTo>
                  <a:lnTo>
                    <a:pt x="6144" y="9883"/>
                  </a:lnTo>
                  <a:lnTo>
                    <a:pt x="8097" y="9883"/>
                  </a:lnTo>
                  <a:lnTo>
                    <a:pt x="8645" y="11598"/>
                  </a:lnTo>
                  <a:lnTo>
                    <a:pt x="9907" y="11598"/>
                  </a:lnTo>
                  <a:lnTo>
                    <a:pt x="9907" y="10907"/>
                  </a:lnTo>
                  <a:lnTo>
                    <a:pt x="9145" y="10907"/>
                  </a:lnTo>
                  <a:lnTo>
                    <a:pt x="8835" y="9883"/>
                  </a:lnTo>
                  <a:lnTo>
                    <a:pt x="9573" y="9883"/>
                  </a:lnTo>
                  <a:lnTo>
                    <a:pt x="9573" y="9217"/>
                  </a:lnTo>
                  <a:lnTo>
                    <a:pt x="8645" y="9217"/>
                  </a:lnTo>
                  <a:lnTo>
                    <a:pt x="8335" y="8193"/>
                  </a:lnTo>
                  <a:lnTo>
                    <a:pt x="11622" y="8193"/>
                  </a:lnTo>
                  <a:lnTo>
                    <a:pt x="1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00"/>
            <p:cNvSpPr/>
            <p:nvPr/>
          </p:nvSpPr>
          <p:spPr>
            <a:xfrm>
              <a:off x="2971738" y="5298141"/>
              <a:ext cx="36927" cy="18490"/>
            </a:xfrm>
            <a:custGeom>
              <a:rect b="b" l="l" r="r" t="t"/>
              <a:pathLst>
                <a:path extrusionOk="0" h="692" w="1382">
                  <a:moveTo>
                    <a:pt x="0" y="1"/>
                  </a:moveTo>
                  <a:lnTo>
                    <a:pt x="0" y="692"/>
                  </a:lnTo>
                  <a:lnTo>
                    <a:pt x="1382" y="692"/>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00"/>
            <p:cNvSpPr/>
            <p:nvPr/>
          </p:nvSpPr>
          <p:spPr>
            <a:xfrm>
              <a:off x="2971738" y="5298462"/>
              <a:ext cx="237380" cy="145437"/>
            </a:xfrm>
            <a:custGeom>
              <a:rect b="b" l="l" r="r" t="t"/>
              <a:pathLst>
                <a:path extrusionOk="0" h="5443" w="8884">
                  <a:moveTo>
                    <a:pt x="4787" y="703"/>
                  </a:moveTo>
                  <a:cubicBezTo>
                    <a:pt x="5637" y="845"/>
                    <a:pt x="6299" y="1501"/>
                    <a:pt x="6473" y="2370"/>
                  </a:cubicBezTo>
                  <a:lnTo>
                    <a:pt x="4787" y="2370"/>
                  </a:lnTo>
                  <a:lnTo>
                    <a:pt x="4787" y="703"/>
                  </a:lnTo>
                  <a:close/>
                  <a:moveTo>
                    <a:pt x="4097" y="703"/>
                  </a:moveTo>
                  <a:lnTo>
                    <a:pt x="4097" y="2585"/>
                  </a:lnTo>
                  <a:lnTo>
                    <a:pt x="2787" y="3918"/>
                  </a:lnTo>
                  <a:cubicBezTo>
                    <a:pt x="1906" y="2680"/>
                    <a:pt x="2620" y="965"/>
                    <a:pt x="4097" y="703"/>
                  </a:cubicBezTo>
                  <a:close/>
                  <a:moveTo>
                    <a:pt x="6454" y="3061"/>
                  </a:moveTo>
                  <a:cubicBezTo>
                    <a:pt x="6287" y="4037"/>
                    <a:pt x="5454" y="4776"/>
                    <a:pt x="4454" y="4776"/>
                  </a:cubicBezTo>
                  <a:cubicBezTo>
                    <a:pt x="4025" y="4776"/>
                    <a:pt x="3596" y="4633"/>
                    <a:pt x="3263" y="4395"/>
                  </a:cubicBezTo>
                  <a:lnTo>
                    <a:pt x="4597" y="3061"/>
                  </a:lnTo>
                  <a:close/>
                  <a:moveTo>
                    <a:pt x="4451" y="1"/>
                  </a:moveTo>
                  <a:cubicBezTo>
                    <a:pt x="3448" y="1"/>
                    <a:pt x="2441" y="537"/>
                    <a:pt x="1953" y="1608"/>
                  </a:cubicBezTo>
                  <a:lnTo>
                    <a:pt x="1453" y="1346"/>
                  </a:lnTo>
                  <a:lnTo>
                    <a:pt x="0" y="1346"/>
                  </a:lnTo>
                  <a:lnTo>
                    <a:pt x="0" y="2037"/>
                  </a:lnTo>
                  <a:lnTo>
                    <a:pt x="1286" y="2037"/>
                  </a:lnTo>
                  <a:lnTo>
                    <a:pt x="1763" y="2251"/>
                  </a:lnTo>
                  <a:cubicBezTo>
                    <a:pt x="1464" y="4060"/>
                    <a:pt x="2900" y="5441"/>
                    <a:pt x="4467" y="5441"/>
                  </a:cubicBezTo>
                  <a:cubicBezTo>
                    <a:pt x="5026" y="5441"/>
                    <a:pt x="5601" y="5265"/>
                    <a:pt x="6121" y="4871"/>
                  </a:cubicBezTo>
                  <a:lnTo>
                    <a:pt x="6692" y="5442"/>
                  </a:lnTo>
                  <a:lnTo>
                    <a:pt x="8883" y="5442"/>
                  </a:lnTo>
                  <a:lnTo>
                    <a:pt x="8883" y="4776"/>
                  </a:lnTo>
                  <a:lnTo>
                    <a:pt x="6978" y="4776"/>
                  </a:lnTo>
                  <a:lnTo>
                    <a:pt x="6597" y="4395"/>
                  </a:lnTo>
                  <a:cubicBezTo>
                    <a:pt x="7073" y="3775"/>
                    <a:pt x="7264" y="3013"/>
                    <a:pt x="7145" y="2251"/>
                  </a:cubicBezTo>
                  <a:lnTo>
                    <a:pt x="7597" y="2037"/>
                  </a:lnTo>
                  <a:lnTo>
                    <a:pt x="8883" y="2037"/>
                  </a:lnTo>
                  <a:lnTo>
                    <a:pt x="8883" y="1346"/>
                  </a:lnTo>
                  <a:lnTo>
                    <a:pt x="7431" y="1346"/>
                  </a:lnTo>
                  <a:lnTo>
                    <a:pt x="6930" y="1608"/>
                  </a:lnTo>
                  <a:cubicBezTo>
                    <a:pt x="6454" y="537"/>
                    <a:pt x="5454" y="1"/>
                    <a:pt x="4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00"/>
            <p:cNvSpPr/>
            <p:nvPr/>
          </p:nvSpPr>
          <p:spPr>
            <a:xfrm>
              <a:off x="3172806" y="5298141"/>
              <a:ext cx="36312" cy="18490"/>
            </a:xfrm>
            <a:custGeom>
              <a:rect b="b" l="l" r="r" t="t"/>
              <a:pathLst>
                <a:path extrusionOk="0" h="692" w="1359">
                  <a:moveTo>
                    <a:pt x="1" y="1"/>
                  </a:moveTo>
                  <a:lnTo>
                    <a:pt x="1" y="692"/>
                  </a:lnTo>
                  <a:lnTo>
                    <a:pt x="1358" y="692"/>
                  </a:lnTo>
                  <a:lnTo>
                    <a:pt x="1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00"/>
            <p:cNvSpPr/>
            <p:nvPr/>
          </p:nvSpPr>
          <p:spPr>
            <a:xfrm>
              <a:off x="3182372" y="5389149"/>
              <a:ext cx="27388" cy="18464"/>
            </a:xfrm>
            <a:custGeom>
              <a:rect b="b" l="l" r="r" t="t"/>
              <a:pathLst>
                <a:path extrusionOk="0" h="691" w="1025">
                  <a:moveTo>
                    <a:pt x="0" y="0"/>
                  </a:moveTo>
                  <a:lnTo>
                    <a:pt x="0" y="691"/>
                  </a:lnTo>
                  <a:lnTo>
                    <a:pt x="1024" y="691"/>
                  </a:lnTo>
                  <a:lnTo>
                    <a:pt x="10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7" name="Google Shape;5497;p100"/>
          <p:cNvSpPr/>
          <p:nvPr/>
        </p:nvSpPr>
        <p:spPr>
          <a:xfrm>
            <a:off x="1347725" y="117744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8" name="Google Shape;5498;p100"/>
          <p:cNvGrpSpPr/>
          <p:nvPr/>
        </p:nvGrpSpPr>
        <p:grpSpPr>
          <a:xfrm>
            <a:off x="1470200" y="1299310"/>
            <a:ext cx="310567" cy="310567"/>
            <a:chOff x="2315041" y="5253599"/>
            <a:chExt cx="310567" cy="310567"/>
          </a:xfrm>
        </p:grpSpPr>
        <p:sp>
          <p:nvSpPr>
            <p:cNvPr id="5499" name="Google Shape;5499;p100"/>
            <p:cNvSpPr/>
            <p:nvPr/>
          </p:nvSpPr>
          <p:spPr>
            <a:xfrm>
              <a:off x="2315041" y="5253599"/>
              <a:ext cx="310567" cy="310567"/>
            </a:xfrm>
            <a:custGeom>
              <a:rect b="b" l="l" r="r" t="t"/>
              <a:pathLst>
                <a:path extrusionOk="0" h="11623" w="11623">
                  <a:moveTo>
                    <a:pt x="10932" y="692"/>
                  </a:moveTo>
                  <a:lnTo>
                    <a:pt x="10932" y="7502"/>
                  </a:lnTo>
                  <a:lnTo>
                    <a:pt x="692" y="7502"/>
                  </a:lnTo>
                  <a:lnTo>
                    <a:pt x="692" y="692"/>
                  </a:lnTo>
                  <a:close/>
                  <a:moveTo>
                    <a:pt x="10932" y="8193"/>
                  </a:moveTo>
                  <a:lnTo>
                    <a:pt x="10932" y="10932"/>
                  </a:lnTo>
                  <a:lnTo>
                    <a:pt x="692" y="10932"/>
                  </a:lnTo>
                  <a:lnTo>
                    <a:pt x="692" y="8193"/>
                  </a:lnTo>
                  <a:close/>
                  <a:moveTo>
                    <a:pt x="1" y="1"/>
                  </a:moveTo>
                  <a:lnTo>
                    <a:pt x="1" y="11622"/>
                  </a:lnTo>
                  <a:lnTo>
                    <a:pt x="11622" y="11622"/>
                  </a:lnTo>
                  <a:lnTo>
                    <a:pt x="11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00"/>
            <p:cNvSpPr/>
            <p:nvPr/>
          </p:nvSpPr>
          <p:spPr>
            <a:xfrm>
              <a:off x="2351327" y="5490952"/>
              <a:ext cx="237380" cy="36312"/>
            </a:xfrm>
            <a:custGeom>
              <a:rect b="b" l="l" r="r" t="t"/>
              <a:pathLst>
                <a:path extrusionOk="0" h="1359" w="8884">
                  <a:moveTo>
                    <a:pt x="1024" y="1"/>
                  </a:moveTo>
                  <a:lnTo>
                    <a:pt x="1024" y="691"/>
                  </a:lnTo>
                  <a:lnTo>
                    <a:pt x="0" y="691"/>
                  </a:lnTo>
                  <a:lnTo>
                    <a:pt x="0" y="1358"/>
                  </a:lnTo>
                  <a:lnTo>
                    <a:pt x="8883" y="1358"/>
                  </a:lnTo>
                  <a:lnTo>
                    <a:pt x="8883" y="691"/>
                  </a:lnTo>
                  <a:lnTo>
                    <a:pt x="1715" y="691"/>
                  </a:lnTo>
                  <a:lnTo>
                    <a:pt x="1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00"/>
            <p:cNvSpPr/>
            <p:nvPr/>
          </p:nvSpPr>
          <p:spPr>
            <a:xfrm>
              <a:off x="2433410" y="5321067"/>
              <a:ext cx="84649" cy="84008"/>
            </a:xfrm>
            <a:custGeom>
              <a:rect b="b" l="l" r="r" t="t"/>
              <a:pathLst>
                <a:path extrusionOk="0" h="3144" w="3168">
                  <a:moveTo>
                    <a:pt x="691" y="1096"/>
                  </a:moveTo>
                  <a:lnTo>
                    <a:pt x="1644" y="1572"/>
                  </a:lnTo>
                  <a:lnTo>
                    <a:pt x="691" y="2048"/>
                  </a:lnTo>
                  <a:lnTo>
                    <a:pt x="691" y="1096"/>
                  </a:lnTo>
                  <a:close/>
                  <a:moveTo>
                    <a:pt x="0" y="0"/>
                  </a:moveTo>
                  <a:lnTo>
                    <a:pt x="0" y="3144"/>
                  </a:lnTo>
                  <a:lnTo>
                    <a:pt x="3168" y="1572"/>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00"/>
            <p:cNvSpPr/>
            <p:nvPr/>
          </p:nvSpPr>
          <p:spPr>
            <a:xfrm>
              <a:off x="2351327" y="5390405"/>
              <a:ext cx="45825" cy="45852"/>
            </a:xfrm>
            <a:custGeom>
              <a:rect b="b" l="l" r="r" t="t"/>
              <a:pathLst>
                <a:path extrusionOk="0" h="1716" w="1715">
                  <a:moveTo>
                    <a:pt x="0" y="1"/>
                  </a:moveTo>
                  <a:lnTo>
                    <a:pt x="0" y="1716"/>
                  </a:lnTo>
                  <a:lnTo>
                    <a:pt x="1715" y="1716"/>
                  </a:lnTo>
                  <a:lnTo>
                    <a:pt x="1715" y="1025"/>
                  </a:lnTo>
                  <a:lnTo>
                    <a:pt x="691" y="1025"/>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00"/>
            <p:cNvSpPr/>
            <p:nvPr/>
          </p:nvSpPr>
          <p:spPr>
            <a:xfrm>
              <a:off x="2351327" y="5289884"/>
              <a:ext cx="45825" cy="45825"/>
            </a:xfrm>
            <a:custGeom>
              <a:rect b="b" l="l" r="r" t="t"/>
              <a:pathLst>
                <a:path extrusionOk="0" h="1715" w="1715">
                  <a:moveTo>
                    <a:pt x="0" y="0"/>
                  </a:moveTo>
                  <a:lnTo>
                    <a:pt x="0" y="1715"/>
                  </a:lnTo>
                  <a:lnTo>
                    <a:pt x="691" y="1715"/>
                  </a:lnTo>
                  <a:lnTo>
                    <a:pt x="691" y="691"/>
                  </a:lnTo>
                  <a:lnTo>
                    <a:pt x="1715" y="691"/>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00"/>
            <p:cNvSpPr/>
            <p:nvPr/>
          </p:nvSpPr>
          <p:spPr>
            <a:xfrm>
              <a:off x="2542855" y="5289884"/>
              <a:ext cx="45852" cy="45825"/>
            </a:xfrm>
            <a:custGeom>
              <a:rect b="b" l="l" r="r" t="t"/>
              <a:pathLst>
                <a:path extrusionOk="0" h="1715" w="1716">
                  <a:moveTo>
                    <a:pt x="1" y="0"/>
                  </a:moveTo>
                  <a:lnTo>
                    <a:pt x="1" y="691"/>
                  </a:lnTo>
                  <a:lnTo>
                    <a:pt x="1025" y="691"/>
                  </a:lnTo>
                  <a:lnTo>
                    <a:pt x="1025" y="1715"/>
                  </a:lnTo>
                  <a:lnTo>
                    <a:pt x="1715" y="1715"/>
                  </a:lnTo>
                  <a:lnTo>
                    <a:pt x="1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00"/>
            <p:cNvSpPr/>
            <p:nvPr/>
          </p:nvSpPr>
          <p:spPr>
            <a:xfrm>
              <a:off x="2542855" y="5390405"/>
              <a:ext cx="45852" cy="45852"/>
            </a:xfrm>
            <a:custGeom>
              <a:rect b="b" l="l" r="r" t="t"/>
              <a:pathLst>
                <a:path extrusionOk="0" h="1716" w="1716">
                  <a:moveTo>
                    <a:pt x="1025" y="1"/>
                  </a:moveTo>
                  <a:lnTo>
                    <a:pt x="1025" y="1025"/>
                  </a:lnTo>
                  <a:lnTo>
                    <a:pt x="1" y="1025"/>
                  </a:lnTo>
                  <a:lnTo>
                    <a:pt x="1" y="1716"/>
                  </a:lnTo>
                  <a:lnTo>
                    <a:pt x="1715" y="1716"/>
                  </a:lnTo>
                  <a:lnTo>
                    <a:pt x="1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6" name="Google Shape;5506;p100"/>
          <p:cNvSpPr/>
          <p:nvPr/>
        </p:nvSpPr>
        <p:spPr>
          <a:xfrm>
            <a:off x="7276553" y="117744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7" name="Google Shape;5507;p100"/>
          <p:cNvGrpSpPr/>
          <p:nvPr/>
        </p:nvGrpSpPr>
        <p:grpSpPr>
          <a:xfrm>
            <a:off x="7435621" y="1299323"/>
            <a:ext cx="237380" cy="310540"/>
            <a:chOff x="6678310" y="5269524"/>
            <a:chExt cx="237380" cy="310540"/>
          </a:xfrm>
        </p:grpSpPr>
        <p:sp>
          <p:nvSpPr>
            <p:cNvPr id="5508" name="Google Shape;5508;p100"/>
            <p:cNvSpPr/>
            <p:nvPr/>
          </p:nvSpPr>
          <p:spPr>
            <a:xfrm>
              <a:off x="6678310" y="5269524"/>
              <a:ext cx="237380" cy="310540"/>
            </a:xfrm>
            <a:custGeom>
              <a:rect b="b" l="l" r="r" t="t"/>
              <a:pathLst>
                <a:path extrusionOk="0" h="11622" w="8884">
                  <a:moveTo>
                    <a:pt x="4907" y="691"/>
                  </a:moveTo>
                  <a:lnTo>
                    <a:pt x="5216" y="1643"/>
                  </a:lnTo>
                  <a:lnTo>
                    <a:pt x="6169" y="1953"/>
                  </a:lnTo>
                  <a:lnTo>
                    <a:pt x="6169" y="2739"/>
                  </a:lnTo>
                  <a:lnTo>
                    <a:pt x="2740" y="2739"/>
                  </a:lnTo>
                  <a:lnTo>
                    <a:pt x="2740" y="1953"/>
                  </a:lnTo>
                  <a:lnTo>
                    <a:pt x="3692" y="1643"/>
                  </a:lnTo>
                  <a:lnTo>
                    <a:pt x="4002" y="691"/>
                  </a:lnTo>
                  <a:close/>
                  <a:moveTo>
                    <a:pt x="2049" y="3406"/>
                  </a:moveTo>
                  <a:lnTo>
                    <a:pt x="6836" y="3430"/>
                  </a:lnTo>
                  <a:lnTo>
                    <a:pt x="6836" y="9574"/>
                  </a:lnTo>
                  <a:lnTo>
                    <a:pt x="2049" y="9574"/>
                  </a:lnTo>
                  <a:lnTo>
                    <a:pt x="2049" y="3406"/>
                  </a:lnTo>
                  <a:close/>
                  <a:moveTo>
                    <a:pt x="8193" y="2048"/>
                  </a:moveTo>
                  <a:lnTo>
                    <a:pt x="8193" y="10931"/>
                  </a:lnTo>
                  <a:lnTo>
                    <a:pt x="691" y="10931"/>
                  </a:lnTo>
                  <a:lnTo>
                    <a:pt x="691" y="2048"/>
                  </a:lnTo>
                  <a:lnTo>
                    <a:pt x="2049" y="2048"/>
                  </a:lnTo>
                  <a:lnTo>
                    <a:pt x="2049" y="2739"/>
                  </a:lnTo>
                  <a:lnTo>
                    <a:pt x="1382" y="2739"/>
                  </a:lnTo>
                  <a:lnTo>
                    <a:pt x="1382" y="10240"/>
                  </a:lnTo>
                  <a:lnTo>
                    <a:pt x="7526" y="10240"/>
                  </a:lnTo>
                  <a:lnTo>
                    <a:pt x="7526" y="2739"/>
                  </a:lnTo>
                  <a:lnTo>
                    <a:pt x="6836" y="2739"/>
                  </a:lnTo>
                  <a:lnTo>
                    <a:pt x="6836" y="2048"/>
                  </a:lnTo>
                  <a:close/>
                  <a:moveTo>
                    <a:pt x="3525" y="0"/>
                  </a:moveTo>
                  <a:lnTo>
                    <a:pt x="3144" y="1096"/>
                  </a:lnTo>
                  <a:lnTo>
                    <a:pt x="2335" y="1358"/>
                  </a:lnTo>
                  <a:lnTo>
                    <a:pt x="1" y="1358"/>
                  </a:lnTo>
                  <a:lnTo>
                    <a:pt x="1" y="11622"/>
                  </a:lnTo>
                  <a:lnTo>
                    <a:pt x="8884" y="11622"/>
                  </a:lnTo>
                  <a:lnTo>
                    <a:pt x="8884" y="1358"/>
                  </a:lnTo>
                  <a:lnTo>
                    <a:pt x="6550" y="1358"/>
                  </a:lnTo>
                  <a:lnTo>
                    <a:pt x="5740" y="1096"/>
                  </a:lnTo>
                  <a:lnTo>
                    <a:pt x="5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00"/>
            <p:cNvSpPr/>
            <p:nvPr/>
          </p:nvSpPr>
          <p:spPr>
            <a:xfrm>
              <a:off x="6751496" y="5378969"/>
              <a:ext cx="18490" cy="18464"/>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00"/>
            <p:cNvSpPr/>
            <p:nvPr/>
          </p:nvSpPr>
          <p:spPr>
            <a:xfrm>
              <a:off x="6787755" y="5378969"/>
              <a:ext cx="54749" cy="18464"/>
            </a:xfrm>
            <a:custGeom>
              <a:rect b="b" l="l" r="r" t="t"/>
              <a:pathLst>
                <a:path extrusionOk="0" h="691" w="2049">
                  <a:moveTo>
                    <a:pt x="1" y="0"/>
                  </a:moveTo>
                  <a:lnTo>
                    <a:pt x="1" y="691"/>
                  </a:lnTo>
                  <a:lnTo>
                    <a:pt x="2049" y="691"/>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00"/>
            <p:cNvSpPr/>
            <p:nvPr/>
          </p:nvSpPr>
          <p:spPr>
            <a:xfrm>
              <a:off x="6751496" y="5415228"/>
              <a:ext cx="18490" cy="18490"/>
            </a:xfrm>
            <a:custGeom>
              <a:rect b="b" l="l" r="r" t="t"/>
              <a:pathLst>
                <a:path extrusionOk="0" h="692" w="692">
                  <a:moveTo>
                    <a:pt x="1" y="1"/>
                  </a:moveTo>
                  <a:lnTo>
                    <a:pt x="1"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00"/>
            <p:cNvSpPr/>
            <p:nvPr/>
          </p:nvSpPr>
          <p:spPr>
            <a:xfrm>
              <a:off x="6787755" y="5415228"/>
              <a:ext cx="54749" cy="18490"/>
            </a:xfrm>
            <a:custGeom>
              <a:rect b="b" l="l" r="r" t="t"/>
              <a:pathLst>
                <a:path extrusionOk="0" h="692" w="2049">
                  <a:moveTo>
                    <a:pt x="1" y="1"/>
                  </a:moveTo>
                  <a:lnTo>
                    <a:pt x="1" y="691"/>
                  </a:lnTo>
                  <a:lnTo>
                    <a:pt x="2049" y="691"/>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00"/>
            <p:cNvSpPr/>
            <p:nvPr/>
          </p:nvSpPr>
          <p:spPr>
            <a:xfrm>
              <a:off x="6764215" y="5452128"/>
              <a:ext cx="65571" cy="54776"/>
            </a:xfrm>
            <a:custGeom>
              <a:rect b="b" l="l" r="r" t="t"/>
              <a:pathLst>
                <a:path extrusionOk="0" h="2050" w="2454">
                  <a:moveTo>
                    <a:pt x="1977" y="1"/>
                  </a:moveTo>
                  <a:lnTo>
                    <a:pt x="906" y="1073"/>
                  </a:lnTo>
                  <a:lnTo>
                    <a:pt x="501" y="692"/>
                  </a:lnTo>
                  <a:lnTo>
                    <a:pt x="1" y="1168"/>
                  </a:lnTo>
                  <a:lnTo>
                    <a:pt x="882" y="2049"/>
                  </a:lnTo>
                  <a:lnTo>
                    <a:pt x="2454" y="477"/>
                  </a:lnTo>
                  <a:lnTo>
                    <a:pt x="1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4" name="Google Shape;5514;p100"/>
          <p:cNvSpPr/>
          <p:nvPr/>
        </p:nvSpPr>
        <p:spPr>
          <a:xfrm>
            <a:off x="6429578" y="117744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5" name="Google Shape;5515;p100"/>
          <p:cNvGrpSpPr/>
          <p:nvPr/>
        </p:nvGrpSpPr>
        <p:grpSpPr>
          <a:xfrm>
            <a:off x="6554388" y="1299884"/>
            <a:ext cx="333439" cy="309418"/>
            <a:chOff x="6029281" y="5270165"/>
            <a:chExt cx="333439" cy="309418"/>
          </a:xfrm>
        </p:grpSpPr>
        <p:sp>
          <p:nvSpPr>
            <p:cNvPr id="5516" name="Google Shape;5516;p100"/>
            <p:cNvSpPr/>
            <p:nvPr/>
          </p:nvSpPr>
          <p:spPr>
            <a:xfrm>
              <a:off x="6146341" y="5398047"/>
              <a:ext cx="77034" cy="67495"/>
            </a:xfrm>
            <a:custGeom>
              <a:rect b="b" l="l" r="r" t="t"/>
              <a:pathLst>
                <a:path extrusionOk="0" h="2526" w="2883">
                  <a:moveTo>
                    <a:pt x="1930" y="691"/>
                  </a:moveTo>
                  <a:lnTo>
                    <a:pt x="2049" y="953"/>
                  </a:lnTo>
                  <a:lnTo>
                    <a:pt x="1430" y="1549"/>
                  </a:lnTo>
                  <a:lnTo>
                    <a:pt x="834" y="953"/>
                  </a:lnTo>
                  <a:lnTo>
                    <a:pt x="977" y="691"/>
                  </a:lnTo>
                  <a:close/>
                  <a:moveTo>
                    <a:pt x="549" y="1"/>
                  </a:moveTo>
                  <a:lnTo>
                    <a:pt x="1" y="1072"/>
                  </a:lnTo>
                  <a:lnTo>
                    <a:pt x="1430" y="2525"/>
                  </a:lnTo>
                  <a:lnTo>
                    <a:pt x="2882" y="1072"/>
                  </a:lnTo>
                  <a:lnTo>
                    <a:pt x="23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00"/>
            <p:cNvSpPr/>
            <p:nvPr/>
          </p:nvSpPr>
          <p:spPr>
            <a:xfrm>
              <a:off x="6029281" y="5270165"/>
              <a:ext cx="333439" cy="309418"/>
            </a:xfrm>
            <a:custGeom>
              <a:rect b="b" l="l" r="r" t="t"/>
              <a:pathLst>
                <a:path extrusionOk="0" h="11580" w="12479">
                  <a:moveTo>
                    <a:pt x="5477" y="691"/>
                  </a:moveTo>
                  <a:lnTo>
                    <a:pt x="5477" y="1381"/>
                  </a:lnTo>
                  <a:cubicBezTo>
                    <a:pt x="4668" y="1429"/>
                    <a:pt x="3906" y="1715"/>
                    <a:pt x="3239" y="2191"/>
                  </a:cubicBezTo>
                  <a:lnTo>
                    <a:pt x="3644" y="2739"/>
                  </a:lnTo>
                  <a:cubicBezTo>
                    <a:pt x="4299" y="2259"/>
                    <a:pt x="5041" y="2042"/>
                    <a:pt x="5773" y="2042"/>
                  </a:cubicBezTo>
                  <a:cubicBezTo>
                    <a:pt x="7618" y="2042"/>
                    <a:pt x="9396" y="3424"/>
                    <a:pt x="9550" y="5454"/>
                  </a:cubicBezTo>
                  <a:lnTo>
                    <a:pt x="8883" y="5454"/>
                  </a:lnTo>
                  <a:cubicBezTo>
                    <a:pt x="8811" y="5025"/>
                    <a:pt x="8692" y="4620"/>
                    <a:pt x="8454" y="4239"/>
                  </a:cubicBezTo>
                  <a:lnTo>
                    <a:pt x="7859" y="4596"/>
                  </a:lnTo>
                  <a:cubicBezTo>
                    <a:pt x="8921" y="6385"/>
                    <a:pt x="7429" y="8200"/>
                    <a:pt x="5791" y="8200"/>
                  </a:cubicBezTo>
                  <a:cubicBezTo>
                    <a:pt x="5226" y="8200"/>
                    <a:pt x="4644" y="7984"/>
                    <a:pt x="4144" y="7478"/>
                  </a:cubicBezTo>
                  <a:cubicBezTo>
                    <a:pt x="2511" y="5845"/>
                    <a:pt x="3902" y="3382"/>
                    <a:pt x="5791" y="3382"/>
                  </a:cubicBezTo>
                  <a:cubicBezTo>
                    <a:pt x="6188" y="3382"/>
                    <a:pt x="6608" y="3491"/>
                    <a:pt x="7025" y="3739"/>
                  </a:cubicBezTo>
                  <a:lnTo>
                    <a:pt x="7383" y="3144"/>
                  </a:lnTo>
                  <a:cubicBezTo>
                    <a:pt x="6883" y="2854"/>
                    <a:pt x="6350" y="2720"/>
                    <a:pt x="5830" y="2720"/>
                  </a:cubicBezTo>
                  <a:cubicBezTo>
                    <a:pt x="4341" y="2720"/>
                    <a:pt x="2957" y="3812"/>
                    <a:pt x="2763" y="5454"/>
                  </a:cubicBezTo>
                  <a:lnTo>
                    <a:pt x="2072" y="5454"/>
                  </a:lnTo>
                  <a:cubicBezTo>
                    <a:pt x="2120" y="4787"/>
                    <a:pt x="2358" y="4144"/>
                    <a:pt x="2739" y="3620"/>
                  </a:cubicBezTo>
                  <a:lnTo>
                    <a:pt x="2191" y="3215"/>
                  </a:lnTo>
                  <a:cubicBezTo>
                    <a:pt x="1715" y="3882"/>
                    <a:pt x="1453" y="4644"/>
                    <a:pt x="1381" y="5454"/>
                  </a:cubicBezTo>
                  <a:lnTo>
                    <a:pt x="691" y="5454"/>
                  </a:lnTo>
                  <a:cubicBezTo>
                    <a:pt x="881" y="2905"/>
                    <a:pt x="2905" y="857"/>
                    <a:pt x="5454" y="691"/>
                  </a:cubicBezTo>
                  <a:close/>
                  <a:moveTo>
                    <a:pt x="1381" y="6144"/>
                  </a:moveTo>
                  <a:cubicBezTo>
                    <a:pt x="1453" y="7073"/>
                    <a:pt x="1834" y="7978"/>
                    <a:pt x="2453" y="8692"/>
                  </a:cubicBezTo>
                  <a:lnTo>
                    <a:pt x="1953" y="9169"/>
                  </a:lnTo>
                  <a:cubicBezTo>
                    <a:pt x="1215" y="8335"/>
                    <a:pt x="786" y="7263"/>
                    <a:pt x="715" y="6144"/>
                  </a:cubicBezTo>
                  <a:close/>
                  <a:moveTo>
                    <a:pt x="2763" y="6144"/>
                  </a:moveTo>
                  <a:cubicBezTo>
                    <a:pt x="2929" y="7573"/>
                    <a:pt x="4049" y="8692"/>
                    <a:pt x="5477" y="8859"/>
                  </a:cubicBezTo>
                  <a:lnTo>
                    <a:pt x="5477" y="9550"/>
                  </a:lnTo>
                  <a:cubicBezTo>
                    <a:pt x="3668" y="9383"/>
                    <a:pt x="2239" y="7954"/>
                    <a:pt x="2072" y="6144"/>
                  </a:cubicBezTo>
                  <a:close/>
                  <a:moveTo>
                    <a:pt x="9550" y="6144"/>
                  </a:moveTo>
                  <a:cubicBezTo>
                    <a:pt x="9383" y="7954"/>
                    <a:pt x="7954" y="9383"/>
                    <a:pt x="6168" y="9550"/>
                  </a:cubicBezTo>
                  <a:lnTo>
                    <a:pt x="6168" y="8859"/>
                  </a:lnTo>
                  <a:cubicBezTo>
                    <a:pt x="7573" y="8692"/>
                    <a:pt x="8716" y="7573"/>
                    <a:pt x="8883" y="6144"/>
                  </a:cubicBezTo>
                  <a:close/>
                  <a:moveTo>
                    <a:pt x="2929" y="9169"/>
                  </a:moveTo>
                  <a:cubicBezTo>
                    <a:pt x="3644" y="9788"/>
                    <a:pt x="4525" y="10145"/>
                    <a:pt x="5477" y="10216"/>
                  </a:cubicBezTo>
                  <a:lnTo>
                    <a:pt x="5477" y="10907"/>
                  </a:lnTo>
                  <a:cubicBezTo>
                    <a:pt x="4358" y="10836"/>
                    <a:pt x="3286" y="10383"/>
                    <a:pt x="2453" y="9645"/>
                  </a:cubicBezTo>
                  <a:lnTo>
                    <a:pt x="2929" y="9169"/>
                  </a:lnTo>
                  <a:close/>
                  <a:moveTo>
                    <a:pt x="6168" y="691"/>
                  </a:moveTo>
                  <a:cubicBezTo>
                    <a:pt x="12479" y="1286"/>
                    <a:pt x="12479" y="10312"/>
                    <a:pt x="6168" y="10907"/>
                  </a:cubicBezTo>
                  <a:lnTo>
                    <a:pt x="6168" y="10216"/>
                  </a:lnTo>
                  <a:cubicBezTo>
                    <a:pt x="11598" y="9669"/>
                    <a:pt x="11574" y="1929"/>
                    <a:pt x="6168" y="1357"/>
                  </a:cubicBezTo>
                  <a:lnTo>
                    <a:pt x="6168" y="691"/>
                  </a:lnTo>
                  <a:close/>
                  <a:moveTo>
                    <a:pt x="5811" y="0"/>
                  </a:moveTo>
                  <a:cubicBezTo>
                    <a:pt x="2620" y="0"/>
                    <a:pt x="0" y="2596"/>
                    <a:pt x="24" y="5811"/>
                  </a:cubicBezTo>
                  <a:cubicBezTo>
                    <a:pt x="155" y="9657"/>
                    <a:pt x="2983" y="11580"/>
                    <a:pt x="5814" y="11580"/>
                  </a:cubicBezTo>
                  <a:cubicBezTo>
                    <a:pt x="8645" y="11580"/>
                    <a:pt x="11479" y="9657"/>
                    <a:pt x="11622" y="5811"/>
                  </a:cubicBezTo>
                  <a:cubicBezTo>
                    <a:pt x="11622" y="2596"/>
                    <a:pt x="9026" y="0"/>
                    <a:pt x="5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8" name="Google Shape;5518;p100"/>
          <p:cNvSpPr/>
          <p:nvPr/>
        </p:nvSpPr>
        <p:spPr>
          <a:xfrm>
            <a:off x="5582602" y="117744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9" name="Google Shape;5519;p100"/>
          <p:cNvGrpSpPr/>
          <p:nvPr/>
        </p:nvGrpSpPr>
        <p:grpSpPr>
          <a:xfrm>
            <a:off x="5712534" y="1299657"/>
            <a:ext cx="336966" cy="309872"/>
            <a:chOff x="5401227" y="5277780"/>
            <a:chExt cx="336966" cy="309872"/>
          </a:xfrm>
        </p:grpSpPr>
        <p:sp>
          <p:nvSpPr>
            <p:cNvPr id="5520" name="Google Shape;5520;p100"/>
            <p:cNvSpPr/>
            <p:nvPr/>
          </p:nvSpPr>
          <p:spPr>
            <a:xfrm>
              <a:off x="5401227" y="5277780"/>
              <a:ext cx="336966" cy="309872"/>
            </a:xfrm>
            <a:custGeom>
              <a:rect b="b" l="l" r="r" t="t"/>
              <a:pathLst>
                <a:path extrusionOk="0" h="11597" w="12611">
                  <a:moveTo>
                    <a:pt x="2739" y="668"/>
                  </a:moveTo>
                  <a:lnTo>
                    <a:pt x="2739" y="1358"/>
                  </a:lnTo>
                  <a:lnTo>
                    <a:pt x="2048" y="1358"/>
                  </a:lnTo>
                  <a:lnTo>
                    <a:pt x="2048" y="668"/>
                  </a:lnTo>
                  <a:close/>
                  <a:moveTo>
                    <a:pt x="5811" y="668"/>
                  </a:moveTo>
                  <a:lnTo>
                    <a:pt x="5811" y="1358"/>
                  </a:lnTo>
                  <a:lnTo>
                    <a:pt x="5120" y="1358"/>
                  </a:lnTo>
                  <a:lnTo>
                    <a:pt x="5120" y="668"/>
                  </a:lnTo>
                  <a:close/>
                  <a:moveTo>
                    <a:pt x="8859" y="668"/>
                  </a:moveTo>
                  <a:lnTo>
                    <a:pt x="8859" y="1358"/>
                  </a:lnTo>
                  <a:lnTo>
                    <a:pt x="8192" y="1358"/>
                  </a:lnTo>
                  <a:lnTo>
                    <a:pt x="8192" y="668"/>
                  </a:lnTo>
                  <a:close/>
                  <a:moveTo>
                    <a:pt x="10217" y="2025"/>
                  </a:moveTo>
                  <a:lnTo>
                    <a:pt x="10217" y="3406"/>
                  </a:lnTo>
                  <a:lnTo>
                    <a:pt x="691" y="3406"/>
                  </a:lnTo>
                  <a:lnTo>
                    <a:pt x="691" y="2025"/>
                  </a:lnTo>
                  <a:lnTo>
                    <a:pt x="2739" y="2025"/>
                  </a:lnTo>
                  <a:lnTo>
                    <a:pt x="2739" y="2716"/>
                  </a:lnTo>
                  <a:lnTo>
                    <a:pt x="3406" y="2716"/>
                  </a:lnTo>
                  <a:lnTo>
                    <a:pt x="3406" y="2025"/>
                  </a:lnTo>
                  <a:lnTo>
                    <a:pt x="5787" y="2025"/>
                  </a:lnTo>
                  <a:lnTo>
                    <a:pt x="5787" y="2716"/>
                  </a:lnTo>
                  <a:lnTo>
                    <a:pt x="6478" y="2716"/>
                  </a:lnTo>
                  <a:lnTo>
                    <a:pt x="6478" y="2025"/>
                  </a:lnTo>
                  <a:lnTo>
                    <a:pt x="8859" y="2025"/>
                  </a:lnTo>
                  <a:lnTo>
                    <a:pt x="8859" y="2716"/>
                  </a:lnTo>
                  <a:lnTo>
                    <a:pt x="9550" y="2716"/>
                  </a:lnTo>
                  <a:lnTo>
                    <a:pt x="9550" y="2025"/>
                  </a:lnTo>
                  <a:close/>
                  <a:moveTo>
                    <a:pt x="10240" y="4073"/>
                  </a:moveTo>
                  <a:lnTo>
                    <a:pt x="10240" y="6502"/>
                  </a:lnTo>
                  <a:cubicBezTo>
                    <a:pt x="9782" y="6242"/>
                    <a:pt x="9316" y="6126"/>
                    <a:pt x="8869" y="6126"/>
                  </a:cubicBezTo>
                  <a:cubicBezTo>
                    <a:pt x="6948" y="6126"/>
                    <a:pt x="5400" y="8266"/>
                    <a:pt x="6502" y="10217"/>
                  </a:cubicBezTo>
                  <a:lnTo>
                    <a:pt x="691" y="10217"/>
                  </a:lnTo>
                  <a:lnTo>
                    <a:pt x="691" y="4073"/>
                  </a:lnTo>
                  <a:close/>
                  <a:moveTo>
                    <a:pt x="8871" y="6824"/>
                  </a:moveTo>
                  <a:cubicBezTo>
                    <a:pt x="9865" y="6824"/>
                    <a:pt x="10860" y="7502"/>
                    <a:pt x="10907" y="8860"/>
                  </a:cubicBezTo>
                  <a:cubicBezTo>
                    <a:pt x="10907" y="9979"/>
                    <a:pt x="10002" y="10908"/>
                    <a:pt x="8859" y="10908"/>
                  </a:cubicBezTo>
                  <a:cubicBezTo>
                    <a:pt x="7740" y="10908"/>
                    <a:pt x="6835" y="9979"/>
                    <a:pt x="6835" y="8860"/>
                  </a:cubicBezTo>
                  <a:cubicBezTo>
                    <a:pt x="6883" y="7502"/>
                    <a:pt x="7877" y="6824"/>
                    <a:pt x="8871" y="6824"/>
                  </a:cubicBezTo>
                  <a:close/>
                  <a:moveTo>
                    <a:pt x="1358" y="1"/>
                  </a:moveTo>
                  <a:lnTo>
                    <a:pt x="1358" y="1358"/>
                  </a:lnTo>
                  <a:lnTo>
                    <a:pt x="0" y="1358"/>
                  </a:lnTo>
                  <a:lnTo>
                    <a:pt x="0" y="10908"/>
                  </a:lnTo>
                  <a:lnTo>
                    <a:pt x="7073" y="10908"/>
                  </a:lnTo>
                  <a:cubicBezTo>
                    <a:pt x="7657" y="11391"/>
                    <a:pt x="8279" y="11597"/>
                    <a:pt x="8870" y="11597"/>
                  </a:cubicBezTo>
                  <a:cubicBezTo>
                    <a:pt x="10932" y="11597"/>
                    <a:pt x="12610" y="9086"/>
                    <a:pt x="10907" y="7050"/>
                  </a:cubicBezTo>
                  <a:lnTo>
                    <a:pt x="10907" y="1358"/>
                  </a:lnTo>
                  <a:lnTo>
                    <a:pt x="9550" y="1358"/>
                  </a:lnTo>
                  <a:lnTo>
                    <a:pt x="9550" y="1"/>
                  </a:lnTo>
                  <a:lnTo>
                    <a:pt x="7502" y="1"/>
                  </a:lnTo>
                  <a:lnTo>
                    <a:pt x="7502" y="1358"/>
                  </a:lnTo>
                  <a:lnTo>
                    <a:pt x="6478" y="1358"/>
                  </a:lnTo>
                  <a:lnTo>
                    <a:pt x="6478" y="1"/>
                  </a:lnTo>
                  <a:lnTo>
                    <a:pt x="4430" y="1"/>
                  </a:lnTo>
                  <a:lnTo>
                    <a:pt x="4430" y="1358"/>
                  </a:lnTo>
                  <a:lnTo>
                    <a:pt x="3406" y="1358"/>
                  </a:ln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00"/>
            <p:cNvSpPr/>
            <p:nvPr/>
          </p:nvSpPr>
          <p:spPr>
            <a:xfrm>
              <a:off x="5629015" y="5478234"/>
              <a:ext cx="33747" cy="61109"/>
            </a:xfrm>
            <a:custGeom>
              <a:rect b="b" l="l" r="r" t="t"/>
              <a:pathLst>
                <a:path extrusionOk="0" h="2287" w="1263">
                  <a:moveTo>
                    <a:pt x="1" y="0"/>
                  </a:moveTo>
                  <a:lnTo>
                    <a:pt x="1" y="1501"/>
                  </a:lnTo>
                  <a:lnTo>
                    <a:pt x="787" y="2287"/>
                  </a:lnTo>
                  <a:lnTo>
                    <a:pt x="1263" y="1810"/>
                  </a:lnTo>
                  <a:lnTo>
                    <a:pt x="668" y="1215"/>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00"/>
            <p:cNvSpPr/>
            <p:nvPr/>
          </p:nvSpPr>
          <p:spPr>
            <a:xfrm>
              <a:off x="5446411" y="5405048"/>
              <a:ext cx="18464" cy="17849"/>
            </a:xfrm>
            <a:custGeom>
              <a:rect b="b" l="l" r="r" t="t"/>
              <a:pathLst>
                <a:path extrusionOk="0" h="668" w="691">
                  <a:moveTo>
                    <a:pt x="24" y="1"/>
                  </a:moveTo>
                  <a:lnTo>
                    <a:pt x="0"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00"/>
            <p:cNvSpPr/>
            <p:nvPr/>
          </p:nvSpPr>
          <p:spPr>
            <a:xfrm>
              <a:off x="5492209" y="5405048"/>
              <a:ext cx="18490" cy="17849"/>
            </a:xfrm>
            <a:custGeom>
              <a:rect b="b" l="l" r="r" t="t"/>
              <a:pathLst>
                <a:path extrusionOk="0" h="668" w="692">
                  <a:moveTo>
                    <a:pt x="1" y="1"/>
                  </a:moveTo>
                  <a:lnTo>
                    <a:pt x="1"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00"/>
            <p:cNvSpPr/>
            <p:nvPr/>
          </p:nvSpPr>
          <p:spPr>
            <a:xfrm>
              <a:off x="5538034" y="5405048"/>
              <a:ext cx="18464" cy="17849"/>
            </a:xfrm>
            <a:custGeom>
              <a:rect b="b" l="l" r="r" t="t"/>
              <a:pathLst>
                <a:path extrusionOk="0" h="668" w="691">
                  <a:moveTo>
                    <a:pt x="0" y="1"/>
                  </a:moveTo>
                  <a:lnTo>
                    <a:pt x="0"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00"/>
            <p:cNvSpPr/>
            <p:nvPr/>
          </p:nvSpPr>
          <p:spPr>
            <a:xfrm>
              <a:off x="5446411" y="5441333"/>
              <a:ext cx="18464" cy="18464"/>
            </a:xfrm>
            <a:custGeom>
              <a:rect b="b" l="l" r="r" t="t"/>
              <a:pathLst>
                <a:path extrusionOk="0" h="691" w="691">
                  <a:moveTo>
                    <a:pt x="24"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00"/>
            <p:cNvSpPr/>
            <p:nvPr/>
          </p:nvSpPr>
          <p:spPr>
            <a:xfrm>
              <a:off x="5492209" y="5441333"/>
              <a:ext cx="18490" cy="18464"/>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00"/>
            <p:cNvSpPr/>
            <p:nvPr/>
          </p:nvSpPr>
          <p:spPr>
            <a:xfrm>
              <a:off x="5538034" y="5441333"/>
              <a:ext cx="18464" cy="18464"/>
            </a:xfrm>
            <a:custGeom>
              <a:rect b="b" l="l" r="r" t="t"/>
              <a:pathLst>
                <a:path extrusionOk="0" h="691" w="691">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00"/>
            <p:cNvSpPr/>
            <p:nvPr/>
          </p:nvSpPr>
          <p:spPr>
            <a:xfrm>
              <a:off x="5446411" y="5478234"/>
              <a:ext cx="18464" cy="17849"/>
            </a:xfrm>
            <a:custGeom>
              <a:rect b="b" l="l" r="r" t="t"/>
              <a:pathLst>
                <a:path extrusionOk="0" h="668" w="691">
                  <a:moveTo>
                    <a:pt x="24" y="0"/>
                  </a:moveTo>
                  <a:lnTo>
                    <a:pt x="0" y="667"/>
                  </a:lnTo>
                  <a:lnTo>
                    <a:pt x="691" y="667"/>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00"/>
            <p:cNvSpPr/>
            <p:nvPr/>
          </p:nvSpPr>
          <p:spPr>
            <a:xfrm>
              <a:off x="5492209" y="5478234"/>
              <a:ext cx="18490" cy="17849"/>
            </a:xfrm>
            <a:custGeom>
              <a:rect b="b" l="l" r="r" t="t"/>
              <a:pathLst>
                <a:path extrusionOk="0" h="668" w="692">
                  <a:moveTo>
                    <a:pt x="1" y="0"/>
                  </a:moveTo>
                  <a:lnTo>
                    <a:pt x="1" y="667"/>
                  </a:lnTo>
                  <a:lnTo>
                    <a:pt x="691" y="667"/>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00"/>
            <p:cNvSpPr/>
            <p:nvPr/>
          </p:nvSpPr>
          <p:spPr>
            <a:xfrm>
              <a:off x="5446411" y="5514493"/>
              <a:ext cx="18464" cy="18490"/>
            </a:xfrm>
            <a:custGeom>
              <a:rect b="b" l="l" r="r" t="t"/>
              <a:pathLst>
                <a:path extrusionOk="0" h="692" w="691">
                  <a:moveTo>
                    <a:pt x="24" y="1"/>
                  </a:moveTo>
                  <a:lnTo>
                    <a:pt x="0"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00"/>
            <p:cNvSpPr/>
            <p:nvPr/>
          </p:nvSpPr>
          <p:spPr>
            <a:xfrm>
              <a:off x="5492209" y="5514493"/>
              <a:ext cx="18490" cy="18490"/>
            </a:xfrm>
            <a:custGeom>
              <a:rect b="b" l="l" r="r" t="t"/>
              <a:pathLst>
                <a:path extrusionOk="0" h="692" w="692">
                  <a:moveTo>
                    <a:pt x="1" y="1"/>
                  </a:moveTo>
                  <a:lnTo>
                    <a:pt x="1"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00"/>
            <p:cNvSpPr/>
            <p:nvPr/>
          </p:nvSpPr>
          <p:spPr>
            <a:xfrm>
              <a:off x="5583217" y="5405048"/>
              <a:ext cx="18464" cy="17849"/>
            </a:xfrm>
            <a:custGeom>
              <a:rect b="b" l="l" r="r" t="t"/>
              <a:pathLst>
                <a:path extrusionOk="0" h="668" w="691">
                  <a:moveTo>
                    <a:pt x="0" y="1"/>
                  </a:moveTo>
                  <a:lnTo>
                    <a:pt x="0"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00"/>
            <p:cNvSpPr/>
            <p:nvPr/>
          </p:nvSpPr>
          <p:spPr>
            <a:xfrm>
              <a:off x="5629015" y="5405048"/>
              <a:ext cx="18490" cy="17849"/>
            </a:xfrm>
            <a:custGeom>
              <a:rect b="b" l="l" r="r" t="t"/>
              <a:pathLst>
                <a:path extrusionOk="0" h="668" w="692">
                  <a:moveTo>
                    <a:pt x="1" y="1"/>
                  </a:moveTo>
                  <a:lnTo>
                    <a:pt x="1"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100"/>
          <p:cNvSpPr/>
          <p:nvPr/>
        </p:nvSpPr>
        <p:spPr>
          <a:xfrm>
            <a:off x="4735627" y="117744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5" name="Google Shape;5535;p100"/>
          <p:cNvGrpSpPr/>
          <p:nvPr/>
        </p:nvGrpSpPr>
        <p:grpSpPr>
          <a:xfrm>
            <a:off x="4857968" y="1285552"/>
            <a:ext cx="310834" cy="310540"/>
            <a:chOff x="4788618" y="5269524"/>
            <a:chExt cx="310834" cy="310540"/>
          </a:xfrm>
        </p:grpSpPr>
        <p:sp>
          <p:nvSpPr>
            <p:cNvPr id="5536" name="Google Shape;5536;p100"/>
            <p:cNvSpPr/>
            <p:nvPr/>
          </p:nvSpPr>
          <p:spPr>
            <a:xfrm>
              <a:off x="4911877" y="5396791"/>
              <a:ext cx="82752" cy="89859"/>
            </a:xfrm>
            <a:custGeom>
              <a:rect b="b" l="l" r="r" t="t"/>
              <a:pathLst>
                <a:path extrusionOk="0" h="3363" w="3097">
                  <a:moveTo>
                    <a:pt x="1187" y="2080"/>
                  </a:moveTo>
                  <a:cubicBezTo>
                    <a:pt x="1346" y="2080"/>
                    <a:pt x="1501" y="2203"/>
                    <a:pt x="1501" y="2382"/>
                  </a:cubicBezTo>
                  <a:cubicBezTo>
                    <a:pt x="1501" y="2548"/>
                    <a:pt x="1358" y="2691"/>
                    <a:pt x="1192" y="2691"/>
                  </a:cubicBezTo>
                  <a:cubicBezTo>
                    <a:pt x="930" y="2691"/>
                    <a:pt x="787" y="2358"/>
                    <a:pt x="977" y="2167"/>
                  </a:cubicBezTo>
                  <a:cubicBezTo>
                    <a:pt x="1038" y="2107"/>
                    <a:pt x="1113" y="2080"/>
                    <a:pt x="1187" y="2080"/>
                  </a:cubicBezTo>
                  <a:close/>
                  <a:moveTo>
                    <a:pt x="858" y="0"/>
                  </a:moveTo>
                  <a:lnTo>
                    <a:pt x="858" y="1500"/>
                  </a:lnTo>
                  <a:cubicBezTo>
                    <a:pt x="191" y="1739"/>
                    <a:pt x="1" y="2572"/>
                    <a:pt x="501" y="3072"/>
                  </a:cubicBezTo>
                  <a:cubicBezTo>
                    <a:pt x="698" y="3269"/>
                    <a:pt x="951" y="3363"/>
                    <a:pt x="1200" y="3363"/>
                  </a:cubicBezTo>
                  <a:cubicBezTo>
                    <a:pt x="1581" y="3363"/>
                    <a:pt x="1952" y="3143"/>
                    <a:pt x="2097" y="2739"/>
                  </a:cubicBezTo>
                  <a:lnTo>
                    <a:pt x="3097" y="2739"/>
                  </a:lnTo>
                  <a:lnTo>
                    <a:pt x="3097" y="2096"/>
                  </a:lnTo>
                  <a:lnTo>
                    <a:pt x="2097" y="2096"/>
                  </a:lnTo>
                  <a:cubicBezTo>
                    <a:pt x="2001" y="1810"/>
                    <a:pt x="1811" y="1596"/>
                    <a:pt x="1549" y="1500"/>
                  </a:cubicBezTo>
                  <a:lnTo>
                    <a:pt x="15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00"/>
            <p:cNvSpPr/>
            <p:nvPr/>
          </p:nvSpPr>
          <p:spPr>
            <a:xfrm>
              <a:off x="4788618" y="5269524"/>
              <a:ext cx="310834" cy="310540"/>
            </a:xfrm>
            <a:custGeom>
              <a:rect b="b" l="l" r="r" t="t"/>
              <a:pathLst>
                <a:path extrusionOk="0" h="11622" w="11633">
                  <a:moveTo>
                    <a:pt x="6829" y="691"/>
                  </a:moveTo>
                  <a:cubicBezTo>
                    <a:pt x="7281" y="691"/>
                    <a:pt x="7281" y="1358"/>
                    <a:pt x="6829" y="1358"/>
                  </a:cubicBezTo>
                  <a:lnTo>
                    <a:pt x="4781" y="1358"/>
                  </a:lnTo>
                  <a:cubicBezTo>
                    <a:pt x="4590" y="1358"/>
                    <a:pt x="4447" y="1215"/>
                    <a:pt x="4447" y="1024"/>
                  </a:cubicBezTo>
                  <a:cubicBezTo>
                    <a:pt x="4447" y="834"/>
                    <a:pt x="4590" y="691"/>
                    <a:pt x="4781" y="691"/>
                  </a:cubicBezTo>
                  <a:close/>
                  <a:moveTo>
                    <a:pt x="6162" y="2048"/>
                  </a:moveTo>
                  <a:lnTo>
                    <a:pt x="6162" y="2763"/>
                  </a:lnTo>
                  <a:cubicBezTo>
                    <a:pt x="6043" y="2751"/>
                    <a:pt x="5924" y="2745"/>
                    <a:pt x="5808" y="2745"/>
                  </a:cubicBezTo>
                  <a:cubicBezTo>
                    <a:pt x="5691" y="2745"/>
                    <a:pt x="5578" y="2751"/>
                    <a:pt x="5471" y="2763"/>
                  </a:cubicBezTo>
                  <a:lnTo>
                    <a:pt x="5471" y="2048"/>
                  </a:lnTo>
                  <a:close/>
                  <a:moveTo>
                    <a:pt x="6162" y="3453"/>
                  </a:moveTo>
                  <a:cubicBezTo>
                    <a:pt x="7948" y="3620"/>
                    <a:pt x="9377" y="5049"/>
                    <a:pt x="9543" y="6859"/>
                  </a:cubicBezTo>
                  <a:lnTo>
                    <a:pt x="8877" y="6859"/>
                  </a:lnTo>
                  <a:lnTo>
                    <a:pt x="8877" y="7526"/>
                  </a:lnTo>
                  <a:lnTo>
                    <a:pt x="9543" y="7526"/>
                  </a:lnTo>
                  <a:cubicBezTo>
                    <a:pt x="9353" y="9335"/>
                    <a:pt x="7948" y="10764"/>
                    <a:pt x="6138" y="10931"/>
                  </a:cubicBezTo>
                  <a:lnTo>
                    <a:pt x="6162" y="10907"/>
                  </a:lnTo>
                  <a:lnTo>
                    <a:pt x="6162" y="10240"/>
                  </a:lnTo>
                  <a:lnTo>
                    <a:pt x="5471" y="10240"/>
                  </a:lnTo>
                  <a:lnTo>
                    <a:pt x="5471" y="10907"/>
                  </a:lnTo>
                  <a:cubicBezTo>
                    <a:pt x="3661" y="10741"/>
                    <a:pt x="2232" y="9312"/>
                    <a:pt x="2066" y="7526"/>
                  </a:cubicBezTo>
                  <a:lnTo>
                    <a:pt x="2732" y="7526"/>
                  </a:lnTo>
                  <a:lnTo>
                    <a:pt x="2732" y="6859"/>
                  </a:lnTo>
                  <a:lnTo>
                    <a:pt x="2066" y="6859"/>
                  </a:lnTo>
                  <a:cubicBezTo>
                    <a:pt x="2232" y="5049"/>
                    <a:pt x="3661" y="3620"/>
                    <a:pt x="5471" y="3453"/>
                  </a:cubicBezTo>
                  <a:lnTo>
                    <a:pt x="5471" y="4120"/>
                  </a:lnTo>
                  <a:lnTo>
                    <a:pt x="6162" y="4120"/>
                  </a:lnTo>
                  <a:lnTo>
                    <a:pt x="6162" y="3453"/>
                  </a:lnTo>
                  <a:close/>
                  <a:moveTo>
                    <a:pt x="4781" y="0"/>
                  </a:moveTo>
                  <a:cubicBezTo>
                    <a:pt x="3423" y="0"/>
                    <a:pt x="3423" y="2048"/>
                    <a:pt x="4781" y="2048"/>
                  </a:cubicBezTo>
                  <a:lnTo>
                    <a:pt x="4781" y="2858"/>
                  </a:lnTo>
                  <a:cubicBezTo>
                    <a:pt x="4090" y="3025"/>
                    <a:pt x="3471" y="3334"/>
                    <a:pt x="2923" y="3811"/>
                  </a:cubicBezTo>
                  <a:lnTo>
                    <a:pt x="2423" y="3310"/>
                  </a:lnTo>
                  <a:lnTo>
                    <a:pt x="2899" y="2834"/>
                  </a:lnTo>
                  <a:lnTo>
                    <a:pt x="2423" y="2334"/>
                  </a:lnTo>
                  <a:lnTo>
                    <a:pt x="970" y="3787"/>
                  </a:lnTo>
                  <a:lnTo>
                    <a:pt x="1470" y="4263"/>
                  </a:lnTo>
                  <a:lnTo>
                    <a:pt x="1947" y="3787"/>
                  </a:lnTo>
                  <a:lnTo>
                    <a:pt x="2447" y="4287"/>
                  </a:lnTo>
                  <a:cubicBezTo>
                    <a:pt x="0" y="7066"/>
                    <a:pt x="2031" y="11622"/>
                    <a:pt x="5775" y="11622"/>
                  </a:cubicBezTo>
                  <a:cubicBezTo>
                    <a:pt x="5785" y="11622"/>
                    <a:pt x="5795" y="11622"/>
                    <a:pt x="5805" y="11622"/>
                  </a:cubicBezTo>
                  <a:cubicBezTo>
                    <a:pt x="5814" y="11622"/>
                    <a:pt x="5824" y="11622"/>
                    <a:pt x="5834" y="11622"/>
                  </a:cubicBezTo>
                  <a:cubicBezTo>
                    <a:pt x="9578" y="11622"/>
                    <a:pt x="11633" y="7090"/>
                    <a:pt x="9186" y="4287"/>
                  </a:cubicBezTo>
                  <a:lnTo>
                    <a:pt x="9686" y="3787"/>
                  </a:lnTo>
                  <a:lnTo>
                    <a:pt x="10163" y="4287"/>
                  </a:lnTo>
                  <a:lnTo>
                    <a:pt x="10639" y="3787"/>
                  </a:lnTo>
                  <a:lnTo>
                    <a:pt x="9186" y="2358"/>
                  </a:lnTo>
                  <a:lnTo>
                    <a:pt x="8710" y="2834"/>
                  </a:lnTo>
                  <a:lnTo>
                    <a:pt x="9186" y="3310"/>
                  </a:lnTo>
                  <a:lnTo>
                    <a:pt x="8686" y="3811"/>
                  </a:lnTo>
                  <a:cubicBezTo>
                    <a:pt x="8162" y="3358"/>
                    <a:pt x="7519" y="3025"/>
                    <a:pt x="6829" y="2858"/>
                  </a:cubicBezTo>
                  <a:lnTo>
                    <a:pt x="6829" y="2048"/>
                  </a:lnTo>
                  <a:cubicBezTo>
                    <a:pt x="8210" y="2048"/>
                    <a:pt x="8210" y="0"/>
                    <a:pt x="68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8" name="Google Shape;5538;p100"/>
          <p:cNvSpPr/>
          <p:nvPr/>
        </p:nvSpPr>
        <p:spPr>
          <a:xfrm>
            <a:off x="3888652" y="117744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9" name="Google Shape;5539;p100"/>
          <p:cNvGrpSpPr/>
          <p:nvPr/>
        </p:nvGrpSpPr>
        <p:grpSpPr>
          <a:xfrm>
            <a:off x="4025021" y="1299323"/>
            <a:ext cx="282778" cy="310540"/>
            <a:chOff x="4186483" y="5269524"/>
            <a:chExt cx="282778" cy="310540"/>
          </a:xfrm>
        </p:grpSpPr>
        <p:sp>
          <p:nvSpPr>
            <p:cNvPr id="5540" name="Google Shape;5540;p100"/>
            <p:cNvSpPr/>
            <p:nvPr/>
          </p:nvSpPr>
          <p:spPr>
            <a:xfrm>
              <a:off x="4209382" y="5305409"/>
              <a:ext cx="259879" cy="274655"/>
            </a:xfrm>
            <a:custGeom>
              <a:rect b="b" l="l" r="r" t="t"/>
              <a:pathLst>
                <a:path extrusionOk="0" h="10279" w="9726">
                  <a:moveTo>
                    <a:pt x="4284" y="705"/>
                  </a:moveTo>
                  <a:cubicBezTo>
                    <a:pt x="4293" y="705"/>
                    <a:pt x="4302" y="705"/>
                    <a:pt x="4311" y="705"/>
                  </a:cubicBezTo>
                  <a:cubicBezTo>
                    <a:pt x="7216" y="753"/>
                    <a:pt x="8455" y="4492"/>
                    <a:pt x="6097" y="6254"/>
                  </a:cubicBezTo>
                  <a:cubicBezTo>
                    <a:pt x="5478" y="6707"/>
                    <a:pt x="5049" y="7421"/>
                    <a:pt x="4978" y="8231"/>
                  </a:cubicBezTo>
                  <a:lnTo>
                    <a:pt x="3573" y="8231"/>
                  </a:lnTo>
                  <a:cubicBezTo>
                    <a:pt x="3478" y="7421"/>
                    <a:pt x="3073" y="6730"/>
                    <a:pt x="2430" y="6254"/>
                  </a:cubicBezTo>
                  <a:cubicBezTo>
                    <a:pt x="56" y="4497"/>
                    <a:pt x="1350" y="705"/>
                    <a:pt x="4284" y="705"/>
                  </a:cubicBezTo>
                  <a:close/>
                  <a:moveTo>
                    <a:pt x="4954" y="8897"/>
                  </a:moveTo>
                  <a:lnTo>
                    <a:pt x="4954" y="9588"/>
                  </a:lnTo>
                  <a:lnTo>
                    <a:pt x="3597" y="9588"/>
                  </a:lnTo>
                  <a:lnTo>
                    <a:pt x="3597" y="8897"/>
                  </a:lnTo>
                  <a:close/>
                  <a:moveTo>
                    <a:pt x="4306" y="0"/>
                  </a:moveTo>
                  <a:cubicBezTo>
                    <a:pt x="3442" y="0"/>
                    <a:pt x="2520" y="328"/>
                    <a:pt x="1644" y="1110"/>
                  </a:cubicBezTo>
                  <a:cubicBezTo>
                    <a:pt x="1" y="2730"/>
                    <a:pt x="191" y="5421"/>
                    <a:pt x="2049" y="6802"/>
                  </a:cubicBezTo>
                  <a:cubicBezTo>
                    <a:pt x="2573" y="7207"/>
                    <a:pt x="2906" y="7850"/>
                    <a:pt x="2906" y="8516"/>
                  </a:cubicBezTo>
                  <a:lnTo>
                    <a:pt x="2906" y="8897"/>
                  </a:lnTo>
                  <a:lnTo>
                    <a:pt x="2239" y="8897"/>
                  </a:lnTo>
                  <a:lnTo>
                    <a:pt x="2239" y="9588"/>
                  </a:lnTo>
                  <a:lnTo>
                    <a:pt x="2906" y="9588"/>
                  </a:lnTo>
                  <a:lnTo>
                    <a:pt x="2906" y="10279"/>
                  </a:lnTo>
                  <a:lnTo>
                    <a:pt x="5645" y="10279"/>
                  </a:lnTo>
                  <a:lnTo>
                    <a:pt x="5645" y="9588"/>
                  </a:lnTo>
                  <a:lnTo>
                    <a:pt x="6335" y="9588"/>
                  </a:lnTo>
                  <a:lnTo>
                    <a:pt x="6335" y="8897"/>
                  </a:lnTo>
                  <a:lnTo>
                    <a:pt x="5645" y="8897"/>
                  </a:lnTo>
                  <a:lnTo>
                    <a:pt x="5645" y="8516"/>
                  </a:lnTo>
                  <a:cubicBezTo>
                    <a:pt x="5645" y="7826"/>
                    <a:pt x="5978" y="7183"/>
                    <a:pt x="6526" y="6778"/>
                  </a:cubicBezTo>
                  <a:cubicBezTo>
                    <a:pt x="9725" y="4174"/>
                    <a:pt x="7389" y="0"/>
                    <a:pt x="43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00"/>
            <p:cNvSpPr/>
            <p:nvPr/>
          </p:nvSpPr>
          <p:spPr>
            <a:xfrm>
              <a:off x="4314391" y="5269524"/>
              <a:ext cx="18464" cy="18464"/>
            </a:xfrm>
            <a:custGeom>
              <a:rect b="b" l="l" r="r" t="t"/>
              <a:pathLst>
                <a:path extrusionOk="0" h="691" w="691">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00"/>
            <p:cNvSpPr/>
            <p:nvPr/>
          </p:nvSpPr>
          <p:spPr>
            <a:xfrm>
              <a:off x="4262849" y="5276524"/>
              <a:ext cx="23567" cy="23567"/>
            </a:xfrm>
            <a:custGeom>
              <a:rect b="b" l="l" r="r" t="t"/>
              <a:pathLst>
                <a:path extrusionOk="0" h="882" w="882">
                  <a:moveTo>
                    <a:pt x="619" y="0"/>
                  </a:moveTo>
                  <a:lnTo>
                    <a:pt x="0" y="262"/>
                  </a:lnTo>
                  <a:lnTo>
                    <a:pt x="262" y="881"/>
                  </a:lnTo>
                  <a:lnTo>
                    <a:pt x="881" y="619"/>
                  </a:lnTo>
                  <a:lnTo>
                    <a:pt x="61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00"/>
            <p:cNvSpPr/>
            <p:nvPr/>
          </p:nvSpPr>
          <p:spPr>
            <a:xfrm>
              <a:off x="4220203" y="5303244"/>
              <a:ext cx="26105" cy="25464"/>
            </a:xfrm>
            <a:custGeom>
              <a:rect b="b" l="l" r="r" t="t"/>
              <a:pathLst>
                <a:path extrusionOk="0" h="953" w="977">
                  <a:moveTo>
                    <a:pt x="477" y="0"/>
                  </a:moveTo>
                  <a:lnTo>
                    <a:pt x="0" y="477"/>
                  </a:lnTo>
                  <a:lnTo>
                    <a:pt x="477" y="953"/>
                  </a:lnTo>
                  <a:lnTo>
                    <a:pt x="977" y="477"/>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00"/>
            <p:cNvSpPr/>
            <p:nvPr/>
          </p:nvSpPr>
          <p:spPr>
            <a:xfrm>
              <a:off x="4193483" y="5345863"/>
              <a:ext cx="24208" cy="23594"/>
            </a:xfrm>
            <a:custGeom>
              <a:rect b="b" l="l" r="r" t="t"/>
              <a:pathLst>
                <a:path extrusionOk="0" h="883" w="906">
                  <a:moveTo>
                    <a:pt x="262" y="1"/>
                  </a:moveTo>
                  <a:lnTo>
                    <a:pt x="0" y="620"/>
                  </a:lnTo>
                  <a:lnTo>
                    <a:pt x="643" y="882"/>
                  </a:lnTo>
                  <a:lnTo>
                    <a:pt x="905" y="263"/>
                  </a:lnTo>
                  <a:lnTo>
                    <a:pt x="2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00"/>
            <p:cNvSpPr/>
            <p:nvPr/>
          </p:nvSpPr>
          <p:spPr>
            <a:xfrm>
              <a:off x="4186483" y="5397406"/>
              <a:ext cx="18464" cy="17849"/>
            </a:xfrm>
            <a:custGeom>
              <a:rect b="b" l="l" r="r" t="t"/>
              <a:pathLst>
                <a:path extrusionOk="0" h="668" w="691">
                  <a:moveTo>
                    <a:pt x="0" y="1"/>
                  </a:moveTo>
                  <a:lnTo>
                    <a:pt x="0"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00"/>
            <p:cNvSpPr/>
            <p:nvPr/>
          </p:nvSpPr>
          <p:spPr>
            <a:xfrm>
              <a:off x="4442273" y="5397406"/>
              <a:ext cx="17849" cy="17849"/>
            </a:xfrm>
            <a:custGeom>
              <a:rect b="b" l="l" r="r" t="t"/>
              <a:pathLst>
                <a:path extrusionOk="0" h="668" w="668">
                  <a:moveTo>
                    <a:pt x="1" y="1"/>
                  </a:moveTo>
                  <a:lnTo>
                    <a:pt x="1" y="668"/>
                  </a:lnTo>
                  <a:lnTo>
                    <a:pt x="668" y="668"/>
                  </a:lnTo>
                  <a:lnTo>
                    <a:pt x="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00"/>
            <p:cNvSpPr/>
            <p:nvPr/>
          </p:nvSpPr>
          <p:spPr>
            <a:xfrm>
              <a:off x="4429555" y="5345248"/>
              <a:ext cx="24208" cy="24208"/>
            </a:xfrm>
            <a:custGeom>
              <a:rect b="b" l="l" r="r" t="t"/>
              <a:pathLst>
                <a:path extrusionOk="0" h="906" w="906">
                  <a:moveTo>
                    <a:pt x="643" y="0"/>
                  </a:moveTo>
                  <a:lnTo>
                    <a:pt x="0" y="262"/>
                  </a:lnTo>
                  <a:lnTo>
                    <a:pt x="262" y="905"/>
                  </a:lnTo>
                  <a:lnTo>
                    <a:pt x="905" y="643"/>
                  </a:lnTo>
                  <a:lnTo>
                    <a:pt x="6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00"/>
            <p:cNvSpPr/>
            <p:nvPr/>
          </p:nvSpPr>
          <p:spPr>
            <a:xfrm>
              <a:off x="4400911" y="5303244"/>
              <a:ext cx="25491" cy="25464"/>
            </a:xfrm>
            <a:custGeom>
              <a:rect b="b" l="l" r="r" t="t"/>
              <a:pathLst>
                <a:path extrusionOk="0" h="953" w="954">
                  <a:moveTo>
                    <a:pt x="477" y="0"/>
                  </a:moveTo>
                  <a:lnTo>
                    <a:pt x="1" y="477"/>
                  </a:lnTo>
                  <a:lnTo>
                    <a:pt x="477" y="953"/>
                  </a:lnTo>
                  <a:lnTo>
                    <a:pt x="953" y="477"/>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00"/>
            <p:cNvSpPr/>
            <p:nvPr/>
          </p:nvSpPr>
          <p:spPr>
            <a:xfrm>
              <a:off x="4360190" y="5276524"/>
              <a:ext cx="24208" cy="23567"/>
            </a:xfrm>
            <a:custGeom>
              <a:rect b="b" l="l" r="r" t="t"/>
              <a:pathLst>
                <a:path extrusionOk="0" h="882" w="906">
                  <a:moveTo>
                    <a:pt x="263" y="0"/>
                  </a:moveTo>
                  <a:lnTo>
                    <a:pt x="1" y="643"/>
                  </a:lnTo>
                  <a:lnTo>
                    <a:pt x="644" y="881"/>
                  </a:lnTo>
                  <a:lnTo>
                    <a:pt x="906" y="262"/>
                  </a:lnTo>
                  <a:lnTo>
                    <a:pt x="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00"/>
            <p:cNvSpPr/>
            <p:nvPr/>
          </p:nvSpPr>
          <p:spPr>
            <a:xfrm>
              <a:off x="4259642" y="5342683"/>
              <a:ext cx="127935" cy="126893"/>
            </a:xfrm>
            <a:custGeom>
              <a:rect b="b" l="l" r="r" t="t"/>
              <a:pathLst>
                <a:path extrusionOk="0" h="4749" w="4788">
                  <a:moveTo>
                    <a:pt x="2394" y="2024"/>
                  </a:moveTo>
                  <a:cubicBezTo>
                    <a:pt x="2473" y="2024"/>
                    <a:pt x="2554" y="2054"/>
                    <a:pt x="2621" y="2120"/>
                  </a:cubicBezTo>
                  <a:cubicBezTo>
                    <a:pt x="2835" y="2359"/>
                    <a:pt x="2692" y="2716"/>
                    <a:pt x="2382" y="2716"/>
                  </a:cubicBezTo>
                  <a:cubicBezTo>
                    <a:pt x="2192" y="2716"/>
                    <a:pt x="2049" y="2573"/>
                    <a:pt x="2049" y="2382"/>
                  </a:cubicBezTo>
                  <a:cubicBezTo>
                    <a:pt x="2049" y="2169"/>
                    <a:pt x="2218" y="2024"/>
                    <a:pt x="2394" y="2024"/>
                  </a:cubicBezTo>
                  <a:close/>
                  <a:moveTo>
                    <a:pt x="2382" y="668"/>
                  </a:moveTo>
                  <a:cubicBezTo>
                    <a:pt x="3883" y="668"/>
                    <a:pt x="4645" y="2454"/>
                    <a:pt x="3645" y="3525"/>
                  </a:cubicBezTo>
                  <a:cubicBezTo>
                    <a:pt x="3549" y="3311"/>
                    <a:pt x="3406" y="3121"/>
                    <a:pt x="3216" y="2978"/>
                  </a:cubicBezTo>
                  <a:cubicBezTo>
                    <a:pt x="3716" y="2311"/>
                    <a:pt x="3240" y="1358"/>
                    <a:pt x="2382" y="1358"/>
                  </a:cubicBezTo>
                  <a:cubicBezTo>
                    <a:pt x="1549" y="1358"/>
                    <a:pt x="1073" y="2311"/>
                    <a:pt x="1573" y="2978"/>
                  </a:cubicBezTo>
                  <a:cubicBezTo>
                    <a:pt x="1382" y="3121"/>
                    <a:pt x="1239" y="3311"/>
                    <a:pt x="1144" y="3525"/>
                  </a:cubicBezTo>
                  <a:cubicBezTo>
                    <a:pt x="120" y="2454"/>
                    <a:pt x="906" y="668"/>
                    <a:pt x="2382" y="668"/>
                  </a:cubicBezTo>
                  <a:close/>
                  <a:moveTo>
                    <a:pt x="2382" y="3406"/>
                  </a:moveTo>
                  <a:cubicBezTo>
                    <a:pt x="2716" y="3406"/>
                    <a:pt x="3002" y="3621"/>
                    <a:pt x="3049" y="3954"/>
                  </a:cubicBezTo>
                  <a:cubicBezTo>
                    <a:pt x="2835" y="4037"/>
                    <a:pt x="2609" y="4079"/>
                    <a:pt x="2382" y="4079"/>
                  </a:cubicBezTo>
                  <a:cubicBezTo>
                    <a:pt x="2156" y="4079"/>
                    <a:pt x="1930" y="4037"/>
                    <a:pt x="1716" y="3954"/>
                  </a:cubicBezTo>
                  <a:cubicBezTo>
                    <a:pt x="1787" y="3621"/>
                    <a:pt x="2073" y="3406"/>
                    <a:pt x="2382" y="3406"/>
                  </a:cubicBezTo>
                  <a:close/>
                  <a:moveTo>
                    <a:pt x="2426" y="1"/>
                  </a:moveTo>
                  <a:cubicBezTo>
                    <a:pt x="2412" y="1"/>
                    <a:pt x="2397" y="1"/>
                    <a:pt x="2382" y="1"/>
                  </a:cubicBezTo>
                  <a:cubicBezTo>
                    <a:pt x="1073" y="1"/>
                    <a:pt x="1" y="1049"/>
                    <a:pt x="1" y="2382"/>
                  </a:cubicBezTo>
                  <a:cubicBezTo>
                    <a:pt x="60" y="3969"/>
                    <a:pt x="1220" y="4749"/>
                    <a:pt x="2383" y="4749"/>
                  </a:cubicBezTo>
                  <a:cubicBezTo>
                    <a:pt x="3560" y="4749"/>
                    <a:pt x="4740" y="3951"/>
                    <a:pt x="4788" y="2382"/>
                  </a:cubicBezTo>
                  <a:cubicBezTo>
                    <a:pt x="4788" y="1063"/>
                    <a:pt x="3739"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1" name="Google Shape;5551;p100"/>
          <p:cNvSpPr/>
          <p:nvPr/>
        </p:nvSpPr>
        <p:spPr>
          <a:xfrm>
            <a:off x="3041676" y="1177446"/>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2" name="Google Shape;5552;p100"/>
          <p:cNvGrpSpPr/>
          <p:nvPr/>
        </p:nvGrpSpPr>
        <p:grpSpPr>
          <a:xfrm>
            <a:off x="3164165" y="1299644"/>
            <a:ext cx="310540" cy="309899"/>
            <a:chOff x="3555891" y="5293705"/>
            <a:chExt cx="310540" cy="309899"/>
          </a:xfrm>
        </p:grpSpPr>
        <p:sp>
          <p:nvSpPr>
            <p:cNvPr id="5553" name="Google Shape;5553;p100"/>
            <p:cNvSpPr/>
            <p:nvPr/>
          </p:nvSpPr>
          <p:spPr>
            <a:xfrm>
              <a:off x="3555891" y="5293705"/>
              <a:ext cx="310540" cy="309899"/>
            </a:xfrm>
            <a:custGeom>
              <a:rect b="b" l="l" r="r" t="t"/>
              <a:pathLst>
                <a:path extrusionOk="0" h="11598" w="11622">
                  <a:moveTo>
                    <a:pt x="10931" y="667"/>
                  </a:moveTo>
                  <a:lnTo>
                    <a:pt x="10931" y="2048"/>
                  </a:lnTo>
                  <a:lnTo>
                    <a:pt x="10240" y="2048"/>
                  </a:lnTo>
                  <a:lnTo>
                    <a:pt x="10240" y="1358"/>
                  </a:lnTo>
                  <a:lnTo>
                    <a:pt x="1358" y="1358"/>
                  </a:lnTo>
                  <a:lnTo>
                    <a:pt x="1358" y="2048"/>
                  </a:lnTo>
                  <a:lnTo>
                    <a:pt x="691" y="2048"/>
                  </a:lnTo>
                  <a:lnTo>
                    <a:pt x="691" y="667"/>
                  </a:lnTo>
                  <a:close/>
                  <a:moveTo>
                    <a:pt x="9550" y="2048"/>
                  </a:moveTo>
                  <a:lnTo>
                    <a:pt x="9550" y="9216"/>
                  </a:lnTo>
                  <a:lnTo>
                    <a:pt x="2048" y="9216"/>
                  </a:lnTo>
                  <a:lnTo>
                    <a:pt x="2048" y="2048"/>
                  </a:lnTo>
                  <a:close/>
                  <a:moveTo>
                    <a:pt x="0" y="0"/>
                  </a:moveTo>
                  <a:lnTo>
                    <a:pt x="0" y="2715"/>
                  </a:lnTo>
                  <a:lnTo>
                    <a:pt x="1358" y="2715"/>
                  </a:lnTo>
                  <a:lnTo>
                    <a:pt x="1358" y="9216"/>
                  </a:lnTo>
                  <a:lnTo>
                    <a:pt x="691" y="9216"/>
                  </a:lnTo>
                  <a:lnTo>
                    <a:pt x="691" y="9907"/>
                  </a:lnTo>
                  <a:lnTo>
                    <a:pt x="5454" y="9907"/>
                  </a:lnTo>
                  <a:lnTo>
                    <a:pt x="5454" y="10645"/>
                  </a:lnTo>
                  <a:cubicBezTo>
                    <a:pt x="5049" y="10788"/>
                    <a:pt x="4787" y="11169"/>
                    <a:pt x="4787" y="11598"/>
                  </a:cubicBezTo>
                  <a:lnTo>
                    <a:pt x="5454" y="11598"/>
                  </a:lnTo>
                  <a:cubicBezTo>
                    <a:pt x="5477" y="11395"/>
                    <a:pt x="5638" y="11294"/>
                    <a:pt x="5799" y="11294"/>
                  </a:cubicBezTo>
                  <a:cubicBezTo>
                    <a:pt x="5960" y="11294"/>
                    <a:pt x="6120" y="11395"/>
                    <a:pt x="6144" y="11598"/>
                  </a:cubicBezTo>
                  <a:lnTo>
                    <a:pt x="6835" y="11598"/>
                  </a:lnTo>
                  <a:cubicBezTo>
                    <a:pt x="6835" y="11169"/>
                    <a:pt x="6549" y="10788"/>
                    <a:pt x="6144" y="10645"/>
                  </a:cubicBezTo>
                  <a:lnTo>
                    <a:pt x="6144" y="9907"/>
                  </a:lnTo>
                  <a:lnTo>
                    <a:pt x="10931" y="9907"/>
                  </a:lnTo>
                  <a:lnTo>
                    <a:pt x="10931" y="9216"/>
                  </a:lnTo>
                  <a:lnTo>
                    <a:pt x="10240" y="9216"/>
                  </a:lnTo>
                  <a:lnTo>
                    <a:pt x="10240" y="2739"/>
                  </a:lnTo>
                  <a:lnTo>
                    <a:pt x="11622" y="2715"/>
                  </a:lnTo>
                  <a:lnTo>
                    <a:pt x="1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00"/>
            <p:cNvSpPr/>
            <p:nvPr/>
          </p:nvSpPr>
          <p:spPr>
            <a:xfrm>
              <a:off x="3622691" y="5366250"/>
              <a:ext cx="170554" cy="155270"/>
            </a:xfrm>
            <a:custGeom>
              <a:rect b="b" l="l" r="r" t="t"/>
              <a:pathLst>
                <a:path extrusionOk="0" h="5811" w="6383">
                  <a:moveTo>
                    <a:pt x="5692" y="691"/>
                  </a:moveTo>
                  <a:lnTo>
                    <a:pt x="5692" y="1381"/>
                  </a:lnTo>
                  <a:lnTo>
                    <a:pt x="5002" y="1381"/>
                  </a:lnTo>
                  <a:lnTo>
                    <a:pt x="5002" y="691"/>
                  </a:lnTo>
                  <a:close/>
                  <a:moveTo>
                    <a:pt x="1600" y="682"/>
                  </a:moveTo>
                  <a:cubicBezTo>
                    <a:pt x="1766" y="682"/>
                    <a:pt x="1935" y="744"/>
                    <a:pt x="2073" y="881"/>
                  </a:cubicBezTo>
                  <a:cubicBezTo>
                    <a:pt x="2525" y="1310"/>
                    <a:pt x="2215" y="2048"/>
                    <a:pt x="1596" y="2048"/>
                  </a:cubicBezTo>
                  <a:cubicBezTo>
                    <a:pt x="1215" y="2048"/>
                    <a:pt x="906" y="1738"/>
                    <a:pt x="906" y="1381"/>
                  </a:cubicBezTo>
                  <a:cubicBezTo>
                    <a:pt x="906" y="960"/>
                    <a:pt x="1247" y="682"/>
                    <a:pt x="1600" y="682"/>
                  </a:cubicBezTo>
                  <a:close/>
                  <a:moveTo>
                    <a:pt x="1596" y="4453"/>
                  </a:moveTo>
                  <a:lnTo>
                    <a:pt x="1596" y="5120"/>
                  </a:lnTo>
                  <a:lnTo>
                    <a:pt x="906" y="5120"/>
                  </a:lnTo>
                  <a:lnTo>
                    <a:pt x="906" y="4453"/>
                  </a:lnTo>
                  <a:close/>
                  <a:moveTo>
                    <a:pt x="5692" y="4453"/>
                  </a:moveTo>
                  <a:lnTo>
                    <a:pt x="5692" y="5120"/>
                  </a:lnTo>
                  <a:lnTo>
                    <a:pt x="5002" y="5120"/>
                  </a:lnTo>
                  <a:lnTo>
                    <a:pt x="5002" y="4453"/>
                  </a:lnTo>
                  <a:close/>
                  <a:moveTo>
                    <a:pt x="4335" y="0"/>
                  </a:moveTo>
                  <a:lnTo>
                    <a:pt x="4335" y="691"/>
                  </a:lnTo>
                  <a:lnTo>
                    <a:pt x="2787" y="691"/>
                  </a:lnTo>
                  <a:cubicBezTo>
                    <a:pt x="2528" y="241"/>
                    <a:pt x="2067" y="10"/>
                    <a:pt x="1604" y="10"/>
                  </a:cubicBezTo>
                  <a:cubicBezTo>
                    <a:pt x="1257" y="10"/>
                    <a:pt x="909" y="140"/>
                    <a:pt x="644" y="405"/>
                  </a:cubicBezTo>
                  <a:cubicBezTo>
                    <a:pt x="1" y="1048"/>
                    <a:pt x="144" y="2096"/>
                    <a:pt x="906" y="2548"/>
                  </a:cubicBezTo>
                  <a:lnTo>
                    <a:pt x="906" y="3763"/>
                  </a:lnTo>
                  <a:lnTo>
                    <a:pt x="239" y="3763"/>
                  </a:lnTo>
                  <a:lnTo>
                    <a:pt x="239" y="5811"/>
                  </a:lnTo>
                  <a:lnTo>
                    <a:pt x="2287" y="5811"/>
                  </a:lnTo>
                  <a:lnTo>
                    <a:pt x="2287" y="3763"/>
                  </a:lnTo>
                  <a:lnTo>
                    <a:pt x="1596" y="3763"/>
                  </a:lnTo>
                  <a:lnTo>
                    <a:pt x="1596" y="2739"/>
                  </a:lnTo>
                  <a:cubicBezTo>
                    <a:pt x="1858" y="2739"/>
                    <a:pt x="2096" y="2667"/>
                    <a:pt x="2311" y="2524"/>
                  </a:cubicBezTo>
                  <a:lnTo>
                    <a:pt x="4335" y="4263"/>
                  </a:lnTo>
                  <a:lnTo>
                    <a:pt x="4335" y="5811"/>
                  </a:lnTo>
                  <a:lnTo>
                    <a:pt x="6383" y="5811"/>
                  </a:lnTo>
                  <a:lnTo>
                    <a:pt x="6383" y="3763"/>
                  </a:lnTo>
                  <a:lnTo>
                    <a:pt x="4787" y="3763"/>
                  </a:lnTo>
                  <a:lnTo>
                    <a:pt x="2787" y="2048"/>
                  </a:lnTo>
                  <a:cubicBezTo>
                    <a:pt x="2906" y="1834"/>
                    <a:pt x="2954" y="1596"/>
                    <a:pt x="2954" y="1357"/>
                  </a:cubicBezTo>
                  <a:lnTo>
                    <a:pt x="4335" y="1357"/>
                  </a:lnTo>
                  <a:lnTo>
                    <a:pt x="4335" y="2048"/>
                  </a:lnTo>
                  <a:lnTo>
                    <a:pt x="6383" y="2048"/>
                  </a:lnTo>
                  <a:lnTo>
                    <a:pt x="63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5" name="Google Shape;5555;p100"/>
          <p:cNvSpPr/>
          <p:nvPr/>
        </p:nvSpPr>
        <p:spPr>
          <a:xfrm>
            <a:off x="2194701" y="395858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6" name="Google Shape;5556;p100"/>
          <p:cNvGrpSpPr/>
          <p:nvPr/>
        </p:nvGrpSpPr>
        <p:grpSpPr>
          <a:xfrm>
            <a:off x="2353769" y="4080460"/>
            <a:ext cx="237380" cy="310540"/>
            <a:chOff x="2964096" y="7098935"/>
            <a:chExt cx="237380" cy="310540"/>
          </a:xfrm>
        </p:grpSpPr>
        <p:sp>
          <p:nvSpPr>
            <p:cNvPr id="5557" name="Google Shape;5557;p100"/>
            <p:cNvSpPr/>
            <p:nvPr/>
          </p:nvSpPr>
          <p:spPr>
            <a:xfrm>
              <a:off x="2964096" y="7098935"/>
              <a:ext cx="237380" cy="310540"/>
            </a:xfrm>
            <a:custGeom>
              <a:rect b="b" l="l" r="r" t="t"/>
              <a:pathLst>
                <a:path extrusionOk="0" h="11622" w="8884">
                  <a:moveTo>
                    <a:pt x="8193" y="691"/>
                  </a:moveTo>
                  <a:lnTo>
                    <a:pt x="8193" y="2739"/>
                  </a:lnTo>
                  <a:lnTo>
                    <a:pt x="691" y="2739"/>
                  </a:lnTo>
                  <a:lnTo>
                    <a:pt x="691" y="691"/>
                  </a:lnTo>
                  <a:close/>
                  <a:moveTo>
                    <a:pt x="8193" y="3406"/>
                  </a:moveTo>
                  <a:lnTo>
                    <a:pt x="8193" y="10931"/>
                  </a:lnTo>
                  <a:lnTo>
                    <a:pt x="691" y="10931"/>
                  </a:lnTo>
                  <a:lnTo>
                    <a:pt x="691" y="3406"/>
                  </a:lnTo>
                  <a:close/>
                  <a:moveTo>
                    <a:pt x="1" y="1"/>
                  </a:moveTo>
                  <a:lnTo>
                    <a:pt x="1" y="11622"/>
                  </a:lnTo>
                  <a:lnTo>
                    <a:pt x="8883" y="11622"/>
                  </a:lnTo>
                  <a:lnTo>
                    <a:pt x="88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00"/>
            <p:cNvSpPr/>
            <p:nvPr/>
          </p:nvSpPr>
          <p:spPr>
            <a:xfrm>
              <a:off x="3000382" y="7208380"/>
              <a:ext cx="164194" cy="164194"/>
            </a:xfrm>
            <a:custGeom>
              <a:rect b="b" l="l" r="r" t="t"/>
              <a:pathLst>
                <a:path extrusionOk="0" h="6145" w="6145">
                  <a:moveTo>
                    <a:pt x="1381" y="691"/>
                  </a:moveTo>
                  <a:lnTo>
                    <a:pt x="1381" y="1358"/>
                  </a:lnTo>
                  <a:lnTo>
                    <a:pt x="691" y="1358"/>
                  </a:lnTo>
                  <a:lnTo>
                    <a:pt x="691" y="691"/>
                  </a:lnTo>
                  <a:close/>
                  <a:moveTo>
                    <a:pt x="2739" y="691"/>
                  </a:moveTo>
                  <a:lnTo>
                    <a:pt x="2739" y="1358"/>
                  </a:lnTo>
                  <a:lnTo>
                    <a:pt x="2048" y="1358"/>
                  </a:lnTo>
                  <a:lnTo>
                    <a:pt x="2048" y="691"/>
                  </a:lnTo>
                  <a:close/>
                  <a:moveTo>
                    <a:pt x="4096" y="691"/>
                  </a:moveTo>
                  <a:lnTo>
                    <a:pt x="4096" y="1358"/>
                  </a:lnTo>
                  <a:lnTo>
                    <a:pt x="3429" y="1358"/>
                  </a:lnTo>
                  <a:lnTo>
                    <a:pt x="3429" y="691"/>
                  </a:lnTo>
                  <a:close/>
                  <a:moveTo>
                    <a:pt x="5477" y="691"/>
                  </a:moveTo>
                  <a:lnTo>
                    <a:pt x="5477" y="1358"/>
                  </a:lnTo>
                  <a:lnTo>
                    <a:pt x="4787" y="1358"/>
                  </a:lnTo>
                  <a:lnTo>
                    <a:pt x="4787" y="691"/>
                  </a:lnTo>
                  <a:close/>
                  <a:moveTo>
                    <a:pt x="1381" y="2049"/>
                  </a:moveTo>
                  <a:lnTo>
                    <a:pt x="1381" y="2739"/>
                  </a:lnTo>
                  <a:lnTo>
                    <a:pt x="691" y="2739"/>
                  </a:lnTo>
                  <a:lnTo>
                    <a:pt x="691" y="2049"/>
                  </a:lnTo>
                  <a:close/>
                  <a:moveTo>
                    <a:pt x="2739" y="2049"/>
                  </a:moveTo>
                  <a:lnTo>
                    <a:pt x="2739" y="2739"/>
                  </a:lnTo>
                  <a:lnTo>
                    <a:pt x="2048" y="2739"/>
                  </a:lnTo>
                  <a:lnTo>
                    <a:pt x="2048" y="2049"/>
                  </a:lnTo>
                  <a:close/>
                  <a:moveTo>
                    <a:pt x="4096" y="2049"/>
                  </a:moveTo>
                  <a:lnTo>
                    <a:pt x="4096" y="2739"/>
                  </a:lnTo>
                  <a:lnTo>
                    <a:pt x="3429" y="2739"/>
                  </a:lnTo>
                  <a:lnTo>
                    <a:pt x="3429" y="2049"/>
                  </a:lnTo>
                  <a:close/>
                  <a:moveTo>
                    <a:pt x="5477" y="2049"/>
                  </a:moveTo>
                  <a:lnTo>
                    <a:pt x="5477" y="2739"/>
                  </a:lnTo>
                  <a:lnTo>
                    <a:pt x="4787" y="2739"/>
                  </a:lnTo>
                  <a:lnTo>
                    <a:pt x="4787" y="2049"/>
                  </a:lnTo>
                  <a:close/>
                  <a:moveTo>
                    <a:pt x="1381" y="3406"/>
                  </a:moveTo>
                  <a:lnTo>
                    <a:pt x="1381" y="4097"/>
                  </a:lnTo>
                  <a:lnTo>
                    <a:pt x="691" y="4097"/>
                  </a:lnTo>
                  <a:lnTo>
                    <a:pt x="691" y="3406"/>
                  </a:lnTo>
                  <a:close/>
                  <a:moveTo>
                    <a:pt x="2739" y="3406"/>
                  </a:moveTo>
                  <a:lnTo>
                    <a:pt x="2739" y="4097"/>
                  </a:lnTo>
                  <a:lnTo>
                    <a:pt x="2048" y="4097"/>
                  </a:lnTo>
                  <a:lnTo>
                    <a:pt x="2048" y="3406"/>
                  </a:lnTo>
                  <a:close/>
                  <a:moveTo>
                    <a:pt x="4096" y="3406"/>
                  </a:moveTo>
                  <a:lnTo>
                    <a:pt x="4096" y="4097"/>
                  </a:lnTo>
                  <a:lnTo>
                    <a:pt x="3429" y="4097"/>
                  </a:lnTo>
                  <a:lnTo>
                    <a:pt x="3429" y="3406"/>
                  </a:lnTo>
                  <a:close/>
                  <a:moveTo>
                    <a:pt x="1381" y="4787"/>
                  </a:moveTo>
                  <a:lnTo>
                    <a:pt x="1381" y="5454"/>
                  </a:lnTo>
                  <a:lnTo>
                    <a:pt x="691" y="5454"/>
                  </a:lnTo>
                  <a:lnTo>
                    <a:pt x="691" y="4787"/>
                  </a:lnTo>
                  <a:close/>
                  <a:moveTo>
                    <a:pt x="2739" y="4787"/>
                  </a:moveTo>
                  <a:lnTo>
                    <a:pt x="2739" y="5454"/>
                  </a:lnTo>
                  <a:lnTo>
                    <a:pt x="2048" y="5454"/>
                  </a:lnTo>
                  <a:lnTo>
                    <a:pt x="2048" y="4787"/>
                  </a:lnTo>
                  <a:close/>
                  <a:moveTo>
                    <a:pt x="4096" y="4787"/>
                  </a:moveTo>
                  <a:lnTo>
                    <a:pt x="4096" y="5454"/>
                  </a:lnTo>
                  <a:lnTo>
                    <a:pt x="3429" y="5454"/>
                  </a:lnTo>
                  <a:lnTo>
                    <a:pt x="3429" y="4787"/>
                  </a:lnTo>
                  <a:close/>
                  <a:moveTo>
                    <a:pt x="5477" y="3406"/>
                  </a:moveTo>
                  <a:lnTo>
                    <a:pt x="5477" y="5454"/>
                  </a:lnTo>
                  <a:lnTo>
                    <a:pt x="4787" y="5454"/>
                  </a:lnTo>
                  <a:lnTo>
                    <a:pt x="4787" y="3406"/>
                  </a:lnTo>
                  <a:close/>
                  <a:moveTo>
                    <a:pt x="0" y="1"/>
                  </a:moveTo>
                  <a:lnTo>
                    <a:pt x="0" y="6145"/>
                  </a:lnTo>
                  <a:lnTo>
                    <a:pt x="6144" y="6145"/>
                  </a:lnTo>
                  <a:lnTo>
                    <a:pt x="6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00"/>
            <p:cNvSpPr/>
            <p:nvPr/>
          </p:nvSpPr>
          <p:spPr>
            <a:xfrm>
              <a:off x="3000382" y="7135194"/>
              <a:ext cx="45825" cy="18490"/>
            </a:xfrm>
            <a:custGeom>
              <a:rect b="b" l="l" r="r" t="t"/>
              <a:pathLst>
                <a:path extrusionOk="0" h="692" w="1715">
                  <a:moveTo>
                    <a:pt x="0" y="1"/>
                  </a:moveTo>
                  <a:lnTo>
                    <a:pt x="0" y="692"/>
                  </a:lnTo>
                  <a:lnTo>
                    <a:pt x="1715" y="692"/>
                  </a:lnTo>
                  <a:lnTo>
                    <a:pt x="1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0" name="Google Shape;5560;p100"/>
          <p:cNvSpPr/>
          <p:nvPr/>
        </p:nvSpPr>
        <p:spPr>
          <a:xfrm>
            <a:off x="1347725" y="395858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00"/>
          <p:cNvSpPr/>
          <p:nvPr/>
        </p:nvSpPr>
        <p:spPr>
          <a:xfrm>
            <a:off x="1459392" y="4080460"/>
            <a:ext cx="332183" cy="310540"/>
          </a:xfrm>
          <a:custGeom>
            <a:rect b="b" l="l" r="r" t="t"/>
            <a:pathLst>
              <a:path extrusionOk="0" h="11622" w="12432">
                <a:moveTo>
                  <a:pt x="6882" y="691"/>
                </a:moveTo>
                <a:lnTo>
                  <a:pt x="6882" y="2049"/>
                </a:lnTo>
                <a:lnTo>
                  <a:pt x="5525" y="2049"/>
                </a:lnTo>
                <a:lnTo>
                  <a:pt x="5525" y="691"/>
                </a:lnTo>
                <a:close/>
                <a:moveTo>
                  <a:pt x="4501" y="5121"/>
                </a:moveTo>
                <a:lnTo>
                  <a:pt x="4501" y="6478"/>
                </a:lnTo>
                <a:lnTo>
                  <a:pt x="1096" y="6478"/>
                </a:lnTo>
                <a:lnTo>
                  <a:pt x="1096" y="5121"/>
                </a:lnTo>
                <a:close/>
                <a:moveTo>
                  <a:pt x="11336" y="5121"/>
                </a:moveTo>
                <a:lnTo>
                  <a:pt x="11336" y="6478"/>
                </a:lnTo>
                <a:lnTo>
                  <a:pt x="7906" y="6478"/>
                </a:lnTo>
                <a:lnTo>
                  <a:pt x="7906" y="5121"/>
                </a:lnTo>
                <a:close/>
                <a:moveTo>
                  <a:pt x="1418" y="10239"/>
                </a:moveTo>
                <a:cubicBezTo>
                  <a:pt x="1593" y="10239"/>
                  <a:pt x="1762" y="10385"/>
                  <a:pt x="1762" y="10598"/>
                </a:cubicBezTo>
                <a:cubicBezTo>
                  <a:pt x="1762" y="10765"/>
                  <a:pt x="1619" y="10931"/>
                  <a:pt x="1429" y="10931"/>
                </a:cubicBezTo>
                <a:cubicBezTo>
                  <a:pt x="1119" y="10931"/>
                  <a:pt x="976" y="10550"/>
                  <a:pt x="1191" y="10336"/>
                </a:cubicBezTo>
                <a:cubicBezTo>
                  <a:pt x="1258" y="10269"/>
                  <a:pt x="1338" y="10239"/>
                  <a:pt x="1418" y="10239"/>
                </a:cubicBezTo>
                <a:close/>
                <a:moveTo>
                  <a:pt x="4149" y="10239"/>
                </a:moveTo>
                <a:cubicBezTo>
                  <a:pt x="4332" y="10239"/>
                  <a:pt x="4501" y="10385"/>
                  <a:pt x="4501" y="10598"/>
                </a:cubicBezTo>
                <a:cubicBezTo>
                  <a:pt x="4501" y="10765"/>
                  <a:pt x="4358" y="10931"/>
                  <a:pt x="4168" y="10931"/>
                </a:cubicBezTo>
                <a:cubicBezTo>
                  <a:pt x="3858" y="10931"/>
                  <a:pt x="3691" y="10550"/>
                  <a:pt x="3906" y="10336"/>
                </a:cubicBezTo>
                <a:cubicBezTo>
                  <a:pt x="3980" y="10269"/>
                  <a:pt x="4066" y="10239"/>
                  <a:pt x="4149" y="10239"/>
                </a:cubicBezTo>
                <a:close/>
                <a:moveTo>
                  <a:pt x="8237" y="10239"/>
                </a:moveTo>
                <a:cubicBezTo>
                  <a:pt x="8419" y="10239"/>
                  <a:pt x="8597" y="10379"/>
                  <a:pt x="8597" y="10574"/>
                </a:cubicBezTo>
                <a:cubicBezTo>
                  <a:pt x="8597" y="10765"/>
                  <a:pt x="8454" y="10931"/>
                  <a:pt x="8264" y="10931"/>
                </a:cubicBezTo>
                <a:lnTo>
                  <a:pt x="8240" y="10931"/>
                </a:lnTo>
                <a:cubicBezTo>
                  <a:pt x="7954" y="10931"/>
                  <a:pt x="7787" y="10550"/>
                  <a:pt x="8002" y="10336"/>
                </a:cubicBezTo>
                <a:cubicBezTo>
                  <a:pt x="8069" y="10268"/>
                  <a:pt x="8154" y="10239"/>
                  <a:pt x="8237" y="10239"/>
                </a:cubicBezTo>
                <a:close/>
                <a:moveTo>
                  <a:pt x="10970" y="10239"/>
                </a:moveTo>
                <a:cubicBezTo>
                  <a:pt x="11145" y="10239"/>
                  <a:pt x="11312" y="10379"/>
                  <a:pt x="11312" y="10574"/>
                </a:cubicBezTo>
                <a:cubicBezTo>
                  <a:pt x="11312" y="10765"/>
                  <a:pt x="11169" y="10931"/>
                  <a:pt x="11002" y="10931"/>
                </a:cubicBezTo>
                <a:lnTo>
                  <a:pt x="10979" y="10931"/>
                </a:lnTo>
                <a:cubicBezTo>
                  <a:pt x="10669" y="10931"/>
                  <a:pt x="10526" y="10550"/>
                  <a:pt x="10740" y="10336"/>
                </a:cubicBezTo>
                <a:cubicBezTo>
                  <a:pt x="10808" y="10268"/>
                  <a:pt x="10890" y="10239"/>
                  <a:pt x="10970" y="10239"/>
                </a:cubicBezTo>
                <a:close/>
                <a:moveTo>
                  <a:pt x="4834" y="1"/>
                </a:moveTo>
                <a:lnTo>
                  <a:pt x="4834" y="1025"/>
                </a:lnTo>
                <a:lnTo>
                  <a:pt x="3691" y="1025"/>
                </a:lnTo>
                <a:lnTo>
                  <a:pt x="2453" y="2239"/>
                </a:lnTo>
                <a:lnTo>
                  <a:pt x="2453" y="4430"/>
                </a:lnTo>
                <a:lnTo>
                  <a:pt x="405" y="4430"/>
                </a:lnTo>
                <a:lnTo>
                  <a:pt x="405" y="7169"/>
                </a:lnTo>
                <a:lnTo>
                  <a:pt x="1762" y="7169"/>
                </a:lnTo>
                <a:lnTo>
                  <a:pt x="1762" y="8074"/>
                </a:lnTo>
                <a:lnTo>
                  <a:pt x="1096" y="8740"/>
                </a:lnTo>
                <a:lnTo>
                  <a:pt x="1096" y="9645"/>
                </a:lnTo>
                <a:cubicBezTo>
                  <a:pt x="0" y="10026"/>
                  <a:pt x="286" y="11622"/>
                  <a:pt x="1429" y="11622"/>
                </a:cubicBezTo>
                <a:cubicBezTo>
                  <a:pt x="2572" y="11622"/>
                  <a:pt x="2858" y="10026"/>
                  <a:pt x="1762" y="9645"/>
                </a:cubicBezTo>
                <a:lnTo>
                  <a:pt x="1762" y="9050"/>
                </a:lnTo>
                <a:lnTo>
                  <a:pt x="2453" y="8359"/>
                </a:lnTo>
                <a:lnTo>
                  <a:pt x="2453" y="7192"/>
                </a:lnTo>
                <a:lnTo>
                  <a:pt x="3144" y="7192"/>
                </a:lnTo>
                <a:lnTo>
                  <a:pt x="3144" y="8336"/>
                </a:lnTo>
                <a:lnTo>
                  <a:pt x="3810" y="9026"/>
                </a:lnTo>
                <a:lnTo>
                  <a:pt x="3810" y="9622"/>
                </a:lnTo>
                <a:cubicBezTo>
                  <a:pt x="2739" y="10003"/>
                  <a:pt x="3001" y="11598"/>
                  <a:pt x="4168" y="11598"/>
                </a:cubicBezTo>
                <a:cubicBezTo>
                  <a:pt x="5311" y="11598"/>
                  <a:pt x="5596" y="10003"/>
                  <a:pt x="4501" y="9622"/>
                </a:cubicBezTo>
                <a:lnTo>
                  <a:pt x="4501" y="8717"/>
                </a:lnTo>
                <a:lnTo>
                  <a:pt x="3810" y="8050"/>
                </a:lnTo>
                <a:lnTo>
                  <a:pt x="3810" y="7145"/>
                </a:lnTo>
                <a:lnTo>
                  <a:pt x="5192" y="7145"/>
                </a:lnTo>
                <a:lnTo>
                  <a:pt x="5192" y="4406"/>
                </a:lnTo>
                <a:lnTo>
                  <a:pt x="3144" y="4406"/>
                </a:lnTo>
                <a:lnTo>
                  <a:pt x="3144" y="2525"/>
                </a:lnTo>
                <a:lnTo>
                  <a:pt x="3953" y="1715"/>
                </a:lnTo>
                <a:lnTo>
                  <a:pt x="4858" y="1715"/>
                </a:lnTo>
                <a:lnTo>
                  <a:pt x="4858" y="2739"/>
                </a:lnTo>
                <a:lnTo>
                  <a:pt x="7573" y="2739"/>
                </a:lnTo>
                <a:lnTo>
                  <a:pt x="7573" y="1715"/>
                </a:lnTo>
                <a:lnTo>
                  <a:pt x="8478" y="1715"/>
                </a:lnTo>
                <a:lnTo>
                  <a:pt x="9312" y="2525"/>
                </a:lnTo>
                <a:lnTo>
                  <a:pt x="9312" y="4430"/>
                </a:lnTo>
                <a:lnTo>
                  <a:pt x="7263" y="4430"/>
                </a:lnTo>
                <a:lnTo>
                  <a:pt x="7263" y="7169"/>
                </a:lnTo>
                <a:lnTo>
                  <a:pt x="8621" y="7169"/>
                </a:lnTo>
                <a:lnTo>
                  <a:pt x="8621" y="8074"/>
                </a:lnTo>
                <a:lnTo>
                  <a:pt x="7930" y="8740"/>
                </a:lnTo>
                <a:lnTo>
                  <a:pt x="7930" y="9645"/>
                </a:lnTo>
                <a:cubicBezTo>
                  <a:pt x="6859" y="10026"/>
                  <a:pt x="7121" y="11622"/>
                  <a:pt x="8264" y="11622"/>
                </a:cubicBezTo>
                <a:cubicBezTo>
                  <a:pt x="9431" y="11622"/>
                  <a:pt x="9693" y="10026"/>
                  <a:pt x="8621" y="9645"/>
                </a:cubicBezTo>
                <a:lnTo>
                  <a:pt x="8621" y="9050"/>
                </a:lnTo>
                <a:lnTo>
                  <a:pt x="9312" y="8359"/>
                </a:lnTo>
                <a:lnTo>
                  <a:pt x="9312" y="7192"/>
                </a:lnTo>
                <a:lnTo>
                  <a:pt x="9978" y="7192"/>
                </a:lnTo>
                <a:lnTo>
                  <a:pt x="9978" y="8336"/>
                </a:lnTo>
                <a:lnTo>
                  <a:pt x="10669" y="9026"/>
                </a:lnTo>
                <a:lnTo>
                  <a:pt x="10669" y="9622"/>
                </a:lnTo>
                <a:cubicBezTo>
                  <a:pt x="9573" y="10003"/>
                  <a:pt x="9859" y="11598"/>
                  <a:pt x="11002" y="11598"/>
                </a:cubicBezTo>
                <a:cubicBezTo>
                  <a:pt x="12145" y="11598"/>
                  <a:pt x="12431" y="10003"/>
                  <a:pt x="11360" y="9622"/>
                </a:cubicBezTo>
                <a:lnTo>
                  <a:pt x="11360" y="8717"/>
                </a:lnTo>
                <a:lnTo>
                  <a:pt x="10669" y="8050"/>
                </a:lnTo>
                <a:lnTo>
                  <a:pt x="10669" y="7145"/>
                </a:lnTo>
                <a:lnTo>
                  <a:pt x="12026" y="7169"/>
                </a:lnTo>
                <a:lnTo>
                  <a:pt x="12026" y="4430"/>
                </a:lnTo>
                <a:lnTo>
                  <a:pt x="9955" y="4430"/>
                </a:lnTo>
                <a:lnTo>
                  <a:pt x="9955" y="2239"/>
                </a:lnTo>
                <a:lnTo>
                  <a:pt x="8740" y="1025"/>
                </a:lnTo>
                <a:lnTo>
                  <a:pt x="7573" y="1025"/>
                </a:lnTo>
                <a:lnTo>
                  <a:pt x="7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00"/>
          <p:cNvSpPr/>
          <p:nvPr/>
        </p:nvSpPr>
        <p:spPr>
          <a:xfrm>
            <a:off x="7276553" y="395858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3" name="Google Shape;5563;p100"/>
          <p:cNvGrpSpPr/>
          <p:nvPr/>
        </p:nvGrpSpPr>
        <p:grpSpPr>
          <a:xfrm>
            <a:off x="7403490" y="4080460"/>
            <a:ext cx="301642" cy="310540"/>
            <a:chOff x="6646513" y="7098935"/>
            <a:chExt cx="301642" cy="310540"/>
          </a:xfrm>
        </p:grpSpPr>
        <p:sp>
          <p:nvSpPr>
            <p:cNvPr id="5564" name="Google Shape;5564;p100"/>
            <p:cNvSpPr/>
            <p:nvPr/>
          </p:nvSpPr>
          <p:spPr>
            <a:xfrm>
              <a:off x="6646513" y="7098935"/>
              <a:ext cx="301642" cy="310540"/>
            </a:xfrm>
            <a:custGeom>
              <a:rect b="b" l="l" r="r" t="t"/>
              <a:pathLst>
                <a:path extrusionOk="0" h="11622" w="11289">
                  <a:moveTo>
                    <a:pt x="7335" y="691"/>
                  </a:moveTo>
                  <a:lnTo>
                    <a:pt x="7335" y="2739"/>
                  </a:lnTo>
                  <a:lnTo>
                    <a:pt x="3930" y="2739"/>
                  </a:lnTo>
                  <a:lnTo>
                    <a:pt x="3930" y="691"/>
                  </a:lnTo>
                  <a:close/>
                  <a:moveTo>
                    <a:pt x="9740" y="2049"/>
                  </a:moveTo>
                  <a:lnTo>
                    <a:pt x="9740" y="3454"/>
                  </a:lnTo>
                  <a:lnTo>
                    <a:pt x="9240" y="3120"/>
                  </a:lnTo>
                  <a:lnTo>
                    <a:pt x="8859" y="3692"/>
                  </a:lnTo>
                  <a:lnTo>
                    <a:pt x="9740" y="4287"/>
                  </a:lnTo>
                  <a:lnTo>
                    <a:pt x="9740" y="5478"/>
                  </a:lnTo>
                  <a:lnTo>
                    <a:pt x="8026" y="5454"/>
                  </a:lnTo>
                  <a:lnTo>
                    <a:pt x="8026" y="4097"/>
                  </a:lnTo>
                  <a:lnTo>
                    <a:pt x="5978" y="4097"/>
                  </a:lnTo>
                  <a:lnTo>
                    <a:pt x="5978" y="3406"/>
                  </a:lnTo>
                  <a:lnTo>
                    <a:pt x="8026" y="3406"/>
                  </a:lnTo>
                  <a:lnTo>
                    <a:pt x="8026" y="2049"/>
                  </a:lnTo>
                  <a:close/>
                  <a:moveTo>
                    <a:pt x="7335" y="4787"/>
                  </a:moveTo>
                  <a:lnTo>
                    <a:pt x="7335" y="6835"/>
                  </a:lnTo>
                  <a:lnTo>
                    <a:pt x="3930" y="6835"/>
                  </a:lnTo>
                  <a:lnTo>
                    <a:pt x="3930" y="4787"/>
                  </a:lnTo>
                  <a:close/>
                  <a:moveTo>
                    <a:pt x="3239" y="2049"/>
                  </a:moveTo>
                  <a:lnTo>
                    <a:pt x="3239" y="3406"/>
                  </a:lnTo>
                  <a:lnTo>
                    <a:pt x="5287" y="3406"/>
                  </a:lnTo>
                  <a:lnTo>
                    <a:pt x="5287" y="4097"/>
                  </a:lnTo>
                  <a:lnTo>
                    <a:pt x="3239" y="4097"/>
                  </a:lnTo>
                  <a:lnTo>
                    <a:pt x="3239" y="7502"/>
                  </a:lnTo>
                  <a:lnTo>
                    <a:pt x="5287" y="7502"/>
                  </a:lnTo>
                  <a:lnTo>
                    <a:pt x="5287" y="8193"/>
                  </a:lnTo>
                  <a:lnTo>
                    <a:pt x="3239" y="8193"/>
                  </a:lnTo>
                  <a:lnTo>
                    <a:pt x="3239" y="9574"/>
                  </a:lnTo>
                  <a:lnTo>
                    <a:pt x="1548" y="9574"/>
                  </a:lnTo>
                  <a:lnTo>
                    <a:pt x="1548" y="6335"/>
                  </a:lnTo>
                  <a:lnTo>
                    <a:pt x="2405" y="5740"/>
                  </a:lnTo>
                  <a:lnTo>
                    <a:pt x="2024" y="5192"/>
                  </a:lnTo>
                  <a:lnTo>
                    <a:pt x="1548" y="5502"/>
                  </a:lnTo>
                  <a:lnTo>
                    <a:pt x="1548" y="2049"/>
                  </a:lnTo>
                  <a:close/>
                  <a:moveTo>
                    <a:pt x="7335" y="8883"/>
                  </a:moveTo>
                  <a:lnTo>
                    <a:pt x="7335" y="10931"/>
                  </a:lnTo>
                  <a:lnTo>
                    <a:pt x="3930" y="10931"/>
                  </a:lnTo>
                  <a:lnTo>
                    <a:pt x="3930" y="8883"/>
                  </a:lnTo>
                  <a:close/>
                  <a:moveTo>
                    <a:pt x="3239" y="1"/>
                  </a:moveTo>
                  <a:lnTo>
                    <a:pt x="3239" y="1358"/>
                  </a:lnTo>
                  <a:lnTo>
                    <a:pt x="857" y="1358"/>
                  </a:lnTo>
                  <a:lnTo>
                    <a:pt x="857" y="5502"/>
                  </a:lnTo>
                  <a:lnTo>
                    <a:pt x="381" y="5192"/>
                  </a:lnTo>
                  <a:lnTo>
                    <a:pt x="0" y="5740"/>
                  </a:lnTo>
                  <a:lnTo>
                    <a:pt x="857" y="6335"/>
                  </a:lnTo>
                  <a:lnTo>
                    <a:pt x="857" y="10241"/>
                  </a:lnTo>
                  <a:lnTo>
                    <a:pt x="3239" y="10241"/>
                  </a:lnTo>
                  <a:lnTo>
                    <a:pt x="3239" y="11622"/>
                  </a:lnTo>
                  <a:lnTo>
                    <a:pt x="8026" y="11622"/>
                  </a:lnTo>
                  <a:lnTo>
                    <a:pt x="8026" y="8193"/>
                  </a:lnTo>
                  <a:lnTo>
                    <a:pt x="5978" y="8193"/>
                  </a:lnTo>
                  <a:lnTo>
                    <a:pt x="5978" y="7502"/>
                  </a:lnTo>
                  <a:lnTo>
                    <a:pt x="8026" y="7502"/>
                  </a:lnTo>
                  <a:lnTo>
                    <a:pt x="8026" y="6145"/>
                  </a:lnTo>
                  <a:lnTo>
                    <a:pt x="10407" y="6145"/>
                  </a:lnTo>
                  <a:lnTo>
                    <a:pt x="10431" y="4287"/>
                  </a:lnTo>
                  <a:lnTo>
                    <a:pt x="11288" y="3692"/>
                  </a:lnTo>
                  <a:lnTo>
                    <a:pt x="10907" y="3120"/>
                  </a:lnTo>
                  <a:lnTo>
                    <a:pt x="10431" y="3454"/>
                  </a:lnTo>
                  <a:lnTo>
                    <a:pt x="10431" y="1358"/>
                  </a:lnTo>
                  <a:lnTo>
                    <a:pt x="8049" y="1358"/>
                  </a:lnTo>
                  <a:lnTo>
                    <a:pt x="8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00"/>
            <p:cNvSpPr/>
            <p:nvPr/>
          </p:nvSpPr>
          <p:spPr>
            <a:xfrm>
              <a:off x="6769959" y="7135194"/>
              <a:ext cx="54749" cy="18490"/>
            </a:xfrm>
            <a:custGeom>
              <a:rect b="b" l="l" r="r" t="t"/>
              <a:pathLst>
                <a:path extrusionOk="0" h="692" w="2049">
                  <a:moveTo>
                    <a:pt x="0" y="1"/>
                  </a:moveTo>
                  <a:lnTo>
                    <a:pt x="0" y="692"/>
                  </a:lnTo>
                  <a:lnTo>
                    <a:pt x="2048" y="692"/>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00"/>
            <p:cNvSpPr/>
            <p:nvPr/>
          </p:nvSpPr>
          <p:spPr>
            <a:xfrm>
              <a:off x="6769959" y="7244666"/>
              <a:ext cx="54749" cy="18464"/>
            </a:xfrm>
            <a:custGeom>
              <a:rect b="b" l="l" r="r" t="t"/>
              <a:pathLst>
                <a:path extrusionOk="0" h="691" w="2049">
                  <a:moveTo>
                    <a:pt x="0" y="0"/>
                  </a:moveTo>
                  <a:lnTo>
                    <a:pt x="0" y="691"/>
                  </a:lnTo>
                  <a:lnTo>
                    <a:pt x="2048" y="691"/>
                  </a:lnTo>
                  <a:lnTo>
                    <a:pt x="2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00"/>
            <p:cNvSpPr/>
            <p:nvPr/>
          </p:nvSpPr>
          <p:spPr>
            <a:xfrm>
              <a:off x="6769959" y="7354726"/>
              <a:ext cx="54749" cy="17849"/>
            </a:xfrm>
            <a:custGeom>
              <a:rect b="b" l="l" r="r" t="t"/>
              <a:pathLst>
                <a:path extrusionOk="0" h="668" w="2049">
                  <a:moveTo>
                    <a:pt x="0" y="1"/>
                  </a:moveTo>
                  <a:lnTo>
                    <a:pt x="0" y="668"/>
                  </a:lnTo>
                  <a:lnTo>
                    <a:pt x="2048" y="668"/>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8" name="Google Shape;5568;p100"/>
          <p:cNvSpPr/>
          <p:nvPr/>
        </p:nvSpPr>
        <p:spPr>
          <a:xfrm>
            <a:off x="6429578" y="395858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00"/>
          <p:cNvSpPr/>
          <p:nvPr/>
        </p:nvSpPr>
        <p:spPr>
          <a:xfrm>
            <a:off x="6528993" y="4066755"/>
            <a:ext cx="356685" cy="310406"/>
          </a:xfrm>
          <a:custGeom>
            <a:rect b="b" l="l" r="r" t="t"/>
            <a:pathLst>
              <a:path extrusionOk="0" h="11617" w="13349">
                <a:moveTo>
                  <a:pt x="6763" y="2042"/>
                </a:moveTo>
                <a:cubicBezTo>
                  <a:pt x="6843" y="2042"/>
                  <a:pt x="6923" y="2071"/>
                  <a:pt x="6990" y="2138"/>
                </a:cubicBezTo>
                <a:cubicBezTo>
                  <a:pt x="7205" y="2353"/>
                  <a:pt x="7062" y="2734"/>
                  <a:pt x="6752" y="2734"/>
                </a:cubicBezTo>
                <a:cubicBezTo>
                  <a:pt x="6562" y="2734"/>
                  <a:pt x="6419" y="2567"/>
                  <a:pt x="6419" y="2400"/>
                </a:cubicBezTo>
                <a:cubicBezTo>
                  <a:pt x="6419" y="2187"/>
                  <a:pt x="6588" y="2042"/>
                  <a:pt x="6763" y="2042"/>
                </a:cubicBezTo>
                <a:close/>
                <a:moveTo>
                  <a:pt x="6752" y="689"/>
                </a:moveTo>
                <a:cubicBezTo>
                  <a:pt x="6956" y="689"/>
                  <a:pt x="7165" y="726"/>
                  <a:pt x="7371" y="805"/>
                </a:cubicBezTo>
                <a:cubicBezTo>
                  <a:pt x="8490" y="1257"/>
                  <a:pt x="8824" y="2662"/>
                  <a:pt x="8014" y="3543"/>
                </a:cubicBezTo>
                <a:cubicBezTo>
                  <a:pt x="7919" y="3329"/>
                  <a:pt x="7776" y="3138"/>
                  <a:pt x="7586" y="2996"/>
                </a:cubicBezTo>
                <a:cubicBezTo>
                  <a:pt x="8086" y="2329"/>
                  <a:pt x="7609" y="1376"/>
                  <a:pt x="6776" y="1376"/>
                </a:cubicBezTo>
                <a:cubicBezTo>
                  <a:pt x="5919" y="1376"/>
                  <a:pt x="5442" y="2329"/>
                  <a:pt x="5942" y="2996"/>
                </a:cubicBezTo>
                <a:cubicBezTo>
                  <a:pt x="5752" y="3138"/>
                  <a:pt x="5609" y="3329"/>
                  <a:pt x="5514" y="3543"/>
                </a:cubicBezTo>
                <a:cubicBezTo>
                  <a:pt x="5228" y="3234"/>
                  <a:pt x="5061" y="2829"/>
                  <a:pt x="5061" y="2400"/>
                </a:cubicBezTo>
                <a:lnTo>
                  <a:pt x="5037" y="2400"/>
                </a:lnTo>
                <a:cubicBezTo>
                  <a:pt x="5057" y="1410"/>
                  <a:pt x="5852" y="689"/>
                  <a:pt x="6752" y="689"/>
                </a:cubicBezTo>
                <a:close/>
                <a:moveTo>
                  <a:pt x="6752" y="3424"/>
                </a:moveTo>
                <a:cubicBezTo>
                  <a:pt x="7085" y="3424"/>
                  <a:pt x="7347" y="3639"/>
                  <a:pt x="7419" y="3972"/>
                </a:cubicBezTo>
                <a:cubicBezTo>
                  <a:pt x="7205" y="4055"/>
                  <a:pt x="6978" y="4097"/>
                  <a:pt x="6752" y="4097"/>
                </a:cubicBezTo>
                <a:cubicBezTo>
                  <a:pt x="6526" y="4097"/>
                  <a:pt x="6300" y="4055"/>
                  <a:pt x="6085" y="3972"/>
                </a:cubicBezTo>
                <a:cubicBezTo>
                  <a:pt x="6157" y="3639"/>
                  <a:pt x="6419" y="3424"/>
                  <a:pt x="6752" y="3424"/>
                </a:cubicBezTo>
                <a:close/>
                <a:moveTo>
                  <a:pt x="3339" y="8894"/>
                </a:moveTo>
                <a:cubicBezTo>
                  <a:pt x="3426" y="8894"/>
                  <a:pt x="3514" y="8926"/>
                  <a:pt x="3585" y="8997"/>
                </a:cubicBezTo>
                <a:cubicBezTo>
                  <a:pt x="3799" y="9211"/>
                  <a:pt x="3632" y="9568"/>
                  <a:pt x="3347" y="9568"/>
                </a:cubicBezTo>
                <a:cubicBezTo>
                  <a:pt x="3156" y="9568"/>
                  <a:pt x="2989" y="9425"/>
                  <a:pt x="2989" y="9235"/>
                </a:cubicBezTo>
                <a:cubicBezTo>
                  <a:pt x="2989" y="9027"/>
                  <a:pt x="3161" y="8894"/>
                  <a:pt x="3339" y="8894"/>
                </a:cubicBezTo>
                <a:close/>
                <a:moveTo>
                  <a:pt x="10173" y="8894"/>
                </a:moveTo>
                <a:cubicBezTo>
                  <a:pt x="10260" y="8894"/>
                  <a:pt x="10349" y="8926"/>
                  <a:pt x="10419" y="8997"/>
                </a:cubicBezTo>
                <a:cubicBezTo>
                  <a:pt x="10634" y="9211"/>
                  <a:pt x="10467" y="9568"/>
                  <a:pt x="10181" y="9568"/>
                </a:cubicBezTo>
                <a:cubicBezTo>
                  <a:pt x="9991" y="9568"/>
                  <a:pt x="9824" y="9425"/>
                  <a:pt x="9824" y="9235"/>
                </a:cubicBezTo>
                <a:cubicBezTo>
                  <a:pt x="9824" y="9027"/>
                  <a:pt x="9996" y="8894"/>
                  <a:pt x="10173" y="8894"/>
                </a:cubicBezTo>
                <a:close/>
                <a:moveTo>
                  <a:pt x="3323" y="7520"/>
                </a:moveTo>
                <a:cubicBezTo>
                  <a:pt x="4823" y="7520"/>
                  <a:pt x="5609" y="9306"/>
                  <a:pt x="4585" y="10402"/>
                </a:cubicBezTo>
                <a:cubicBezTo>
                  <a:pt x="4490" y="10188"/>
                  <a:pt x="4347" y="9997"/>
                  <a:pt x="4156" y="9854"/>
                </a:cubicBezTo>
                <a:cubicBezTo>
                  <a:pt x="4656" y="9163"/>
                  <a:pt x="4180" y="8211"/>
                  <a:pt x="3323" y="8211"/>
                </a:cubicBezTo>
                <a:cubicBezTo>
                  <a:pt x="2489" y="8211"/>
                  <a:pt x="2013" y="9163"/>
                  <a:pt x="2513" y="9854"/>
                </a:cubicBezTo>
                <a:cubicBezTo>
                  <a:pt x="2323" y="9997"/>
                  <a:pt x="2180" y="10188"/>
                  <a:pt x="2084" y="10402"/>
                </a:cubicBezTo>
                <a:cubicBezTo>
                  <a:pt x="1060" y="9306"/>
                  <a:pt x="1846" y="7520"/>
                  <a:pt x="3323" y="7520"/>
                </a:cubicBezTo>
                <a:close/>
                <a:moveTo>
                  <a:pt x="10181" y="7520"/>
                </a:moveTo>
                <a:cubicBezTo>
                  <a:pt x="11658" y="7520"/>
                  <a:pt x="12444" y="9306"/>
                  <a:pt x="11420" y="10402"/>
                </a:cubicBezTo>
                <a:cubicBezTo>
                  <a:pt x="11324" y="10188"/>
                  <a:pt x="11182" y="9997"/>
                  <a:pt x="10991" y="9854"/>
                </a:cubicBezTo>
                <a:cubicBezTo>
                  <a:pt x="11515" y="9163"/>
                  <a:pt x="11015" y="8211"/>
                  <a:pt x="10181" y="8211"/>
                </a:cubicBezTo>
                <a:cubicBezTo>
                  <a:pt x="9324" y="8211"/>
                  <a:pt x="8848" y="9163"/>
                  <a:pt x="9348" y="9854"/>
                </a:cubicBezTo>
                <a:cubicBezTo>
                  <a:pt x="9157" y="9997"/>
                  <a:pt x="9014" y="10188"/>
                  <a:pt x="8919" y="10402"/>
                </a:cubicBezTo>
                <a:cubicBezTo>
                  <a:pt x="7895" y="9306"/>
                  <a:pt x="8681" y="7520"/>
                  <a:pt x="10181" y="7520"/>
                </a:cubicBezTo>
                <a:close/>
                <a:moveTo>
                  <a:pt x="3335" y="10271"/>
                </a:moveTo>
                <a:cubicBezTo>
                  <a:pt x="3632" y="10271"/>
                  <a:pt x="3930" y="10449"/>
                  <a:pt x="4013" y="10807"/>
                </a:cubicBezTo>
                <a:cubicBezTo>
                  <a:pt x="3806" y="10899"/>
                  <a:pt x="3582" y="10941"/>
                  <a:pt x="3358" y="10941"/>
                </a:cubicBezTo>
                <a:cubicBezTo>
                  <a:pt x="3118" y="10941"/>
                  <a:pt x="2877" y="10893"/>
                  <a:pt x="2656" y="10807"/>
                </a:cubicBezTo>
                <a:cubicBezTo>
                  <a:pt x="2739" y="10449"/>
                  <a:pt x="3037" y="10271"/>
                  <a:pt x="3335" y="10271"/>
                </a:cubicBezTo>
                <a:close/>
                <a:moveTo>
                  <a:pt x="10172" y="10271"/>
                </a:moveTo>
                <a:cubicBezTo>
                  <a:pt x="10467" y="10271"/>
                  <a:pt x="10765" y="10449"/>
                  <a:pt x="10848" y="10807"/>
                </a:cubicBezTo>
                <a:cubicBezTo>
                  <a:pt x="10641" y="10899"/>
                  <a:pt x="10417" y="10941"/>
                  <a:pt x="10195" y="10941"/>
                </a:cubicBezTo>
                <a:cubicBezTo>
                  <a:pt x="9958" y="10941"/>
                  <a:pt x="9724" y="10893"/>
                  <a:pt x="9515" y="10807"/>
                </a:cubicBezTo>
                <a:cubicBezTo>
                  <a:pt x="9586" y="10449"/>
                  <a:pt x="9878" y="10271"/>
                  <a:pt x="10172" y="10271"/>
                </a:cubicBezTo>
                <a:close/>
                <a:moveTo>
                  <a:pt x="6740" y="1"/>
                </a:moveTo>
                <a:cubicBezTo>
                  <a:pt x="5573" y="1"/>
                  <a:pt x="4406" y="793"/>
                  <a:pt x="4347" y="2376"/>
                </a:cubicBezTo>
                <a:cubicBezTo>
                  <a:pt x="4347" y="3567"/>
                  <a:pt x="5228" y="4591"/>
                  <a:pt x="6419" y="4758"/>
                </a:cubicBezTo>
                <a:lnTo>
                  <a:pt x="6419" y="6496"/>
                </a:lnTo>
                <a:lnTo>
                  <a:pt x="5585" y="6496"/>
                </a:lnTo>
                <a:lnTo>
                  <a:pt x="4775" y="7306"/>
                </a:lnTo>
                <a:cubicBezTo>
                  <a:pt x="4296" y="6947"/>
                  <a:pt x="3800" y="6793"/>
                  <a:pt x="3330" y="6793"/>
                </a:cubicBezTo>
                <a:cubicBezTo>
                  <a:pt x="1461" y="6793"/>
                  <a:pt x="1" y="9223"/>
                  <a:pt x="1656" y="10878"/>
                </a:cubicBezTo>
                <a:cubicBezTo>
                  <a:pt x="2121" y="11356"/>
                  <a:pt x="2732" y="11595"/>
                  <a:pt x="3345" y="11595"/>
                </a:cubicBezTo>
                <a:cubicBezTo>
                  <a:pt x="3894" y="11595"/>
                  <a:pt x="4445" y="11403"/>
                  <a:pt x="4895" y="11021"/>
                </a:cubicBezTo>
                <a:cubicBezTo>
                  <a:pt x="5847" y="10211"/>
                  <a:pt x="5990" y="8782"/>
                  <a:pt x="5252" y="7782"/>
                </a:cubicBezTo>
                <a:lnTo>
                  <a:pt x="5871" y="7163"/>
                </a:lnTo>
                <a:lnTo>
                  <a:pt x="7633" y="7163"/>
                </a:lnTo>
                <a:lnTo>
                  <a:pt x="8252" y="7782"/>
                </a:lnTo>
                <a:cubicBezTo>
                  <a:pt x="7085" y="9378"/>
                  <a:pt x="8205" y="11593"/>
                  <a:pt x="10181" y="11616"/>
                </a:cubicBezTo>
                <a:cubicBezTo>
                  <a:pt x="13349" y="11497"/>
                  <a:pt x="13349" y="6949"/>
                  <a:pt x="10181" y="6830"/>
                </a:cubicBezTo>
                <a:cubicBezTo>
                  <a:pt x="9657" y="6830"/>
                  <a:pt x="9157" y="6996"/>
                  <a:pt x="8729" y="7306"/>
                </a:cubicBezTo>
                <a:lnTo>
                  <a:pt x="7919" y="6496"/>
                </a:lnTo>
                <a:lnTo>
                  <a:pt x="7085" y="6496"/>
                </a:lnTo>
                <a:lnTo>
                  <a:pt x="7085" y="4758"/>
                </a:lnTo>
                <a:cubicBezTo>
                  <a:pt x="8276" y="4591"/>
                  <a:pt x="9157" y="3567"/>
                  <a:pt x="9133" y="2376"/>
                </a:cubicBezTo>
                <a:cubicBezTo>
                  <a:pt x="9074" y="793"/>
                  <a:pt x="7907" y="1"/>
                  <a:pt x="6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00"/>
          <p:cNvSpPr/>
          <p:nvPr/>
        </p:nvSpPr>
        <p:spPr>
          <a:xfrm>
            <a:off x="5582602" y="395858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1" name="Google Shape;5571;p100"/>
          <p:cNvGrpSpPr/>
          <p:nvPr/>
        </p:nvGrpSpPr>
        <p:grpSpPr>
          <a:xfrm>
            <a:off x="5707001" y="4074202"/>
            <a:ext cx="306719" cy="309284"/>
            <a:chOff x="5394868" y="7091293"/>
            <a:chExt cx="306719" cy="309284"/>
          </a:xfrm>
        </p:grpSpPr>
        <p:sp>
          <p:nvSpPr>
            <p:cNvPr id="5572" name="Google Shape;5572;p100"/>
            <p:cNvSpPr/>
            <p:nvPr/>
          </p:nvSpPr>
          <p:spPr>
            <a:xfrm>
              <a:off x="5455950" y="7091293"/>
              <a:ext cx="17849" cy="17849"/>
            </a:xfrm>
            <a:custGeom>
              <a:rect b="b" l="l" r="r" t="t"/>
              <a:pathLst>
                <a:path extrusionOk="0" h="668" w="668">
                  <a:moveTo>
                    <a:pt x="0" y="1"/>
                  </a:moveTo>
                  <a:lnTo>
                    <a:pt x="0" y="668"/>
                  </a:lnTo>
                  <a:lnTo>
                    <a:pt x="667" y="668"/>
                  </a:lnTo>
                  <a:lnTo>
                    <a:pt x="6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00"/>
            <p:cNvSpPr/>
            <p:nvPr/>
          </p:nvSpPr>
          <p:spPr>
            <a:xfrm>
              <a:off x="5503672" y="7108474"/>
              <a:ext cx="25464" cy="26132"/>
            </a:xfrm>
            <a:custGeom>
              <a:rect b="b" l="l" r="r" t="t"/>
              <a:pathLst>
                <a:path extrusionOk="0" h="978" w="953">
                  <a:moveTo>
                    <a:pt x="477" y="1"/>
                  </a:moveTo>
                  <a:lnTo>
                    <a:pt x="0" y="477"/>
                  </a:lnTo>
                  <a:lnTo>
                    <a:pt x="477" y="977"/>
                  </a:lnTo>
                  <a:lnTo>
                    <a:pt x="953" y="477"/>
                  </a:ln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00"/>
            <p:cNvSpPr/>
            <p:nvPr/>
          </p:nvSpPr>
          <p:spPr>
            <a:xfrm>
              <a:off x="5400586" y="7108474"/>
              <a:ext cx="25464" cy="26132"/>
            </a:xfrm>
            <a:custGeom>
              <a:rect b="b" l="l" r="r" t="t"/>
              <a:pathLst>
                <a:path extrusionOk="0" h="978" w="953">
                  <a:moveTo>
                    <a:pt x="477" y="1"/>
                  </a:moveTo>
                  <a:lnTo>
                    <a:pt x="0" y="477"/>
                  </a:lnTo>
                  <a:lnTo>
                    <a:pt x="477" y="977"/>
                  </a:lnTo>
                  <a:lnTo>
                    <a:pt x="953" y="477"/>
                  </a:ln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00"/>
            <p:cNvSpPr/>
            <p:nvPr/>
          </p:nvSpPr>
          <p:spPr>
            <a:xfrm>
              <a:off x="5394868" y="7094473"/>
              <a:ext cx="306719" cy="306104"/>
            </a:xfrm>
            <a:custGeom>
              <a:rect b="b" l="l" r="r" t="t"/>
              <a:pathLst>
                <a:path extrusionOk="0" h="11456" w="11479">
                  <a:moveTo>
                    <a:pt x="10264" y="1096"/>
                  </a:moveTo>
                  <a:lnTo>
                    <a:pt x="10026" y="1811"/>
                  </a:lnTo>
                  <a:lnTo>
                    <a:pt x="7430" y="4407"/>
                  </a:lnTo>
                  <a:lnTo>
                    <a:pt x="6954" y="3930"/>
                  </a:lnTo>
                  <a:lnTo>
                    <a:pt x="9550" y="1334"/>
                  </a:lnTo>
                  <a:lnTo>
                    <a:pt x="10264" y="1096"/>
                  </a:lnTo>
                  <a:close/>
                  <a:moveTo>
                    <a:pt x="2621" y="1905"/>
                  </a:moveTo>
                  <a:cubicBezTo>
                    <a:pt x="2746" y="1905"/>
                    <a:pt x="2874" y="1928"/>
                    <a:pt x="3001" y="1977"/>
                  </a:cubicBezTo>
                  <a:cubicBezTo>
                    <a:pt x="3691" y="2263"/>
                    <a:pt x="3858" y="3121"/>
                    <a:pt x="3358" y="3644"/>
                  </a:cubicBezTo>
                  <a:cubicBezTo>
                    <a:pt x="2977" y="4073"/>
                    <a:pt x="2953" y="4454"/>
                    <a:pt x="2953" y="4978"/>
                  </a:cubicBezTo>
                  <a:lnTo>
                    <a:pt x="2286" y="4978"/>
                  </a:lnTo>
                  <a:lnTo>
                    <a:pt x="2286" y="4645"/>
                  </a:lnTo>
                  <a:cubicBezTo>
                    <a:pt x="2286" y="4287"/>
                    <a:pt x="2143" y="3930"/>
                    <a:pt x="1881" y="3644"/>
                  </a:cubicBezTo>
                  <a:cubicBezTo>
                    <a:pt x="1691" y="3454"/>
                    <a:pt x="1596" y="3192"/>
                    <a:pt x="1596" y="2906"/>
                  </a:cubicBezTo>
                  <a:cubicBezTo>
                    <a:pt x="1615" y="2327"/>
                    <a:pt x="2088" y="1905"/>
                    <a:pt x="2621" y="1905"/>
                  </a:cubicBezTo>
                  <a:close/>
                  <a:moveTo>
                    <a:pt x="6644" y="3287"/>
                  </a:moveTo>
                  <a:lnTo>
                    <a:pt x="5977" y="3930"/>
                  </a:lnTo>
                  <a:lnTo>
                    <a:pt x="7430" y="5383"/>
                  </a:lnTo>
                  <a:lnTo>
                    <a:pt x="8430" y="4383"/>
                  </a:lnTo>
                  <a:lnTo>
                    <a:pt x="8430" y="7026"/>
                  </a:lnTo>
                  <a:lnTo>
                    <a:pt x="6049" y="7026"/>
                  </a:lnTo>
                  <a:lnTo>
                    <a:pt x="6049" y="8407"/>
                  </a:lnTo>
                  <a:lnTo>
                    <a:pt x="4287" y="8407"/>
                  </a:lnTo>
                  <a:cubicBezTo>
                    <a:pt x="4168" y="7741"/>
                    <a:pt x="3644" y="7217"/>
                    <a:pt x="2953" y="7074"/>
                  </a:cubicBezTo>
                  <a:lnTo>
                    <a:pt x="2953" y="5669"/>
                  </a:lnTo>
                  <a:lnTo>
                    <a:pt x="3644" y="5669"/>
                  </a:lnTo>
                  <a:lnTo>
                    <a:pt x="3644" y="4645"/>
                  </a:lnTo>
                  <a:cubicBezTo>
                    <a:pt x="3644" y="4430"/>
                    <a:pt x="3715" y="4240"/>
                    <a:pt x="3858" y="4097"/>
                  </a:cubicBezTo>
                  <a:cubicBezTo>
                    <a:pt x="4072" y="3883"/>
                    <a:pt x="4239" y="3597"/>
                    <a:pt x="4287" y="3287"/>
                  </a:cubicBezTo>
                  <a:close/>
                  <a:moveTo>
                    <a:pt x="10812" y="7717"/>
                  </a:moveTo>
                  <a:lnTo>
                    <a:pt x="10812" y="8407"/>
                  </a:lnTo>
                  <a:lnTo>
                    <a:pt x="6716" y="8407"/>
                  </a:lnTo>
                  <a:lnTo>
                    <a:pt x="6716" y="7717"/>
                  </a:lnTo>
                  <a:close/>
                  <a:moveTo>
                    <a:pt x="2607" y="7706"/>
                  </a:moveTo>
                  <a:cubicBezTo>
                    <a:pt x="3135" y="7706"/>
                    <a:pt x="3644" y="8124"/>
                    <a:pt x="3644" y="8741"/>
                  </a:cubicBezTo>
                  <a:cubicBezTo>
                    <a:pt x="3644" y="9312"/>
                    <a:pt x="3191" y="9765"/>
                    <a:pt x="2620" y="9765"/>
                  </a:cubicBezTo>
                  <a:cubicBezTo>
                    <a:pt x="1715" y="9765"/>
                    <a:pt x="1238" y="8645"/>
                    <a:pt x="1905" y="8002"/>
                  </a:cubicBezTo>
                  <a:cubicBezTo>
                    <a:pt x="2110" y="7798"/>
                    <a:pt x="2361" y="7706"/>
                    <a:pt x="2607" y="7706"/>
                  </a:cubicBezTo>
                  <a:close/>
                  <a:moveTo>
                    <a:pt x="10812" y="9098"/>
                  </a:moveTo>
                  <a:lnTo>
                    <a:pt x="10812" y="10789"/>
                  </a:lnTo>
                  <a:lnTo>
                    <a:pt x="6716" y="10789"/>
                  </a:lnTo>
                  <a:lnTo>
                    <a:pt x="6716" y="9098"/>
                  </a:lnTo>
                  <a:close/>
                  <a:moveTo>
                    <a:pt x="11360" y="1"/>
                  </a:moveTo>
                  <a:lnTo>
                    <a:pt x="9192" y="739"/>
                  </a:lnTo>
                  <a:lnTo>
                    <a:pt x="7311" y="2597"/>
                  </a:lnTo>
                  <a:lnTo>
                    <a:pt x="4287" y="2597"/>
                  </a:lnTo>
                  <a:cubicBezTo>
                    <a:pt x="4127" y="1763"/>
                    <a:pt x="3400" y="1234"/>
                    <a:pt x="2626" y="1234"/>
                  </a:cubicBezTo>
                  <a:cubicBezTo>
                    <a:pt x="2360" y="1234"/>
                    <a:pt x="2089" y="1296"/>
                    <a:pt x="1834" y="1430"/>
                  </a:cubicBezTo>
                  <a:cubicBezTo>
                    <a:pt x="810" y="1954"/>
                    <a:pt x="595" y="3311"/>
                    <a:pt x="1381" y="4121"/>
                  </a:cubicBezTo>
                  <a:cubicBezTo>
                    <a:pt x="1524" y="4264"/>
                    <a:pt x="1596" y="4454"/>
                    <a:pt x="1596" y="4668"/>
                  </a:cubicBezTo>
                  <a:lnTo>
                    <a:pt x="1596" y="5669"/>
                  </a:lnTo>
                  <a:lnTo>
                    <a:pt x="2286" y="5669"/>
                  </a:lnTo>
                  <a:lnTo>
                    <a:pt x="2286" y="7074"/>
                  </a:lnTo>
                  <a:cubicBezTo>
                    <a:pt x="1095" y="7312"/>
                    <a:pt x="548" y="8669"/>
                    <a:pt x="1191" y="9693"/>
                  </a:cubicBezTo>
                  <a:lnTo>
                    <a:pt x="0" y="10884"/>
                  </a:lnTo>
                  <a:lnTo>
                    <a:pt x="476" y="11360"/>
                  </a:lnTo>
                  <a:lnTo>
                    <a:pt x="1667" y="10170"/>
                  </a:lnTo>
                  <a:cubicBezTo>
                    <a:pt x="1956" y="10356"/>
                    <a:pt x="2276" y="10442"/>
                    <a:pt x="2589" y="10442"/>
                  </a:cubicBezTo>
                  <a:cubicBezTo>
                    <a:pt x="3361" y="10442"/>
                    <a:pt x="4100" y="9920"/>
                    <a:pt x="4287" y="9074"/>
                  </a:cubicBezTo>
                  <a:lnTo>
                    <a:pt x="6025" y="9074"/>
                  </a:lnTo>
                  <a:lnTo>
                    <a:pt x="6025" y="11456"/>
                  </a:lnTo>
                  <a:lnTo>
                    <a:pt x="11479" y="11456"/>
                  </a:lnTo>
                  <a:lnTo>
                    <a:pt x="11479" y="7050"/>
                  </a:lnTo>
                  <a:lnTo>
                    <a:pt x="9097" y="7050"/>
                  </a:lnTo>
                  <a:lnTo>
                    <a:pt x="9097" y="3716"/>
                  </a:lnTo>
                  <a:lnTo>
                    <a:pt x="10621" y="2192"/>
                  </a:lnTo>
                  <a:lnTo>
                    <a:pt x="113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6" name="Google Shape;5576;p100"/>
          <p:cNvSpPr/>
          <p:nvPr/>
        </p:nvSpPr>
        <p:spPr>
          <a:xfrm>
            <a:off x="4735627" y="395858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7" name="Google Shape;5577;p100"/>
          <p:cNvGrpSpPr/>
          <p:nvPr/>
        </p:nvGrpSpPr>
        <p:grpSpPr>
          <a:xfrm>
            <a:off x="4858115" y="4080767"/>
            <a:ext cx="310540" cy="309925"/>
            <a:chOff x="4796714" y="7091293"/>
            <a:chExt cx="310540" cy="309925"/>
          </a:xfrm>
        </p:grpSpPr>
        <p:sp>
          <p:nvSpPr>
            <p:cNvPr id="5578" name="Google Shape;5578;p100"/>
            <p:cNvSpPr/>
            <p:nvPr/>
          </p:nvSpPr>
          <p:spPr>
            <a:xfrm>
              <a:off x="4796714" y="7091293"/>
              <a:ext cx="145731" cy="200480"/>
            </a:xfrm>
            <a:custGeom>
              <a:rect b="b" l="l" r="r" t="t"/>
              <a:pathLst>
                <a:path extrusionOk="0" h="7503" w="5454">
                  <a:moveTo>
                    <a:pt x="3406" y="1144"/>
                  </a:moveTo>
                  <a:lnTo>
                    <a:pt x="4311" y="2049"/>
                  </a:lnTo>
                  <a:lnTo>
                    <a:pt x="3406" y="2049"/>
                  </a:lnTo>
                  <a:lnTo>
                    <a:pt x="3406" y="1144"/>
                  </a:lnTo>
                  <a:close/>
                  <a:moveTo>
                    <a:pt x="2739" y="668"/>
                  </a:moveTo>
                  <a:lnTo>
                    <a:pt x="2739" y="2716"/>
                  </a:lnTo>
                  <a:lnTo>
                    <a:pt x="4787" y="2716"/>
                  </a:lnTo>
                  <a:lnTo>
                    <a:pt x="4787" y="6812"/>
                  </a:lnTo>
                  <a:lnTo>
                    <a:pt x="691" y="6812"/>
                  </a:lnTo>
                  <a:lnTo>
                    <a:pt x="691" y="668"/>
                  </a:lnTo>
                  <a:close/>
                  <a:moveTo>
                    <a:pt x="0" y="1"/>
                  </a:moveTo>
                  <a:lnTo>
                    <a:pt x="0" y="7502"/>
                  </a:lnTo>
                  <a:lnTo>
                    <a:pt x="5454" y="7502"/>
                  </a:lnTo>
                  <a:lnTo>
                    <a:pt x="5454" y="2239"/>
                  </a:lnTo>
                  <a:lnTo>
                    <a:pt x="3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00"/>
            <p:cNvSpPr/>
            <p:nvPr/>
          </p:nvSpPr>
          <p:spPr>
            <a:xfrm>
              <a:off x="4960882" y="7200739"/>
              <a:ext cx="146372" cy="200480"/>
            </a:xfrm>
            <a:custGeom>
              <a:rect b="b" l="l" r="r" t="t"/>
              <a:pathLst>
                <a:path extrusionOk="0" h="7503" w="5478">
                  <a:moveTo>
                    <a:pt x="3406" y="1168"/>
                  </a:moveTo>
                  <a:lnTo>
                    <a:pt x="4311" y="2049"/>
                  </a:lnTo>
                  <a:lnTo>
                    <a:pt x="3406" y="2049"/>
                  </a:lnTo>
                  <a:lnTo>
                    <a:pt x="3406" y="1168"/>
                  </a:lnTo>
                  <a:close/>
                  <a:moveTo>
                    <a:pt x="2739" y="668"/>
                  </a:moveTo>
                  <a:lnTo>
                    <a:pt x="2739" y="2716"/>
                  </a:lnTo>
                  <a:lnTo>
                    <a:pt x="4787" y="2716"/>
                  </a:lnTo>
                  <a:lnTo>
                    <a:pt x="4787" y="6812"/>
                  </a:lnTo>
                  <a:lnTo>
                    <a:pt x="691" y="6812"/>
                  </a:lnTo>
                  <a:lnTo>
                    <a:pt x="691" y="668"/>
                  </a:lnTo>
                  <a:close/>
                  <a:moveTo>
                    <a:pt x="1" y="1"/>
                  </a:moveTo>
                  <a:lnTo>
                    <a:pt x="1" y="7502"/>
                  </a:lnTo>
                  <a:lnTo>
                    <a:pt x="5478" y="7502"/>
                  </a:lnTo>
                  <a:lnTo>
                    <a:pt x="5478" y="2239"/>
                  </a:lnTo>
                  <a:lnTo>
                    <a:pt x="32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00"/>
            <p:cNvSpPr/>
            <p:nvPr/>
          </p:nvSpPr>
          <p:spPr>
            <a:xfrm>
              <a:off x="4832973" y="7127579"/>
              <a:ext cx="18490" cy="18464"/>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00"/>
            <p:cNvSpPr/>
            <p:nvPr/>
          </p:nvSpPr>
          <p:spPr>
            <a:xfrm>
              <a:off x="4832973" y="7163838"/>
              <a:ext cx="18490" cy="18490"/>
            </a:xfrm>
            <a:custGeom>
              <a:rect b="b" l="l" r="r" t="t"/>
              <a:pathLst>
                <a:path extrusionOk="0" h="692" w="692">
                  <a:moveTo>
                    <a:pt x="1" y="1"/>
                  </a:moveTo>
                  <a:lnTo>
                    <a:pt x="1"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00"/>
            <p:cNvSpPr/>
            <p:nvPr/>
          </p:nvSpPr>
          <p:spPr>
            <a:xfrm>
              <a:off x="4832973" y="7200739"/>
              <a:ext cx="73213" cy="17849"/>
            </a:xfrm>
            <a:custGeom>
              <a:rect b="b" l="l" r="r" t="t"/>
              <a:pathLst>
                <a:path extrusionOk="0" h="668" w="2740">
                  <a:moveTo>
                    <a:pt x="1" y="1"/>
                  </a:moveTo>
                  <a:lnTo>
                    <a:pt x="1" y="668"/>
                  </a:lnTo>
                  <a:lnTo>
                    <a:pt x="2740" y="668"/>
                  </a:lnTo>
                  <a:lnTo>
                    <a:pt x="27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00"/>
            <p:cNvSpPr/>
            <p:nvPr/>
          </p:nvSpPr>
          <p:spPr>
            <a:xfrm>
              <a:off x="4832973" y="7237024"/>
              <a:ext cx="73213" cy="18464"/>
            </a:xfrm>
            <a:custGeom>
              <a:rect b="b" l="l" r="r" t="t"/>
              <a:pathLst>
                <a:path extrusionOk="0" h="691" w="2740">
                  <a:moveTo>
                    <a:pt x="1" y="0"/>
                  </a:moveTo>
                  <a:lnTo>
                    <a:pt x="1" y="691"/>
                  </a:lnTo>
                  <a:lnTo>
                    <a:pt x="2740" y="691"/>
                  </a:lnTo>
                  <a:lnTo>
                    <a:pt x="2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00"/>
            <p:cNvSpPr/>
            <p:nvPr/>
          </p:nvSpPr>
          <p:spPr>
            <a:xfrm>
              <a:off x="4997141" y="7237024"/>
              <a:ext cx="18490" cy="18464"/>
            </a:xfrm>
            <a:custGeom>
              <a:rect b="b" l="l" r="r" t="t"/>
              <a:pathLst>
                <a:path extrusionOk="0" h="691" w="692">
                  <a:moveTo>
                    <a:pt x="1" y="0"/>
                  </a:moveTo>
                  <a:lnTo>
                    <a:pt x="1" y="691"/>
                  </a:lnTo>
                  <a:lnTo>
                    <a:pt x="692" y="691"/>
                  </a:lnTo>
                  <a:lnTo>
                    <a:pt x="6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00"/>
            <p:cNvSpPr/>
            <p:nvPr/>
          </p:nvSpPr>
          <p:spPr>
            <a:xfrm>
              <a:off x="4997141" y="7273283"/>
              <a:ext cx="18490" cy="18490"/>
            </a:xfrm>
            <a:custGeom>
              <a:rect b="b" l="l" r="r" t="t"/>
              <a:pathLst>
                <a:path extrusionOk="0" h="692" w="692">
                  <a:moveTo>
                    <a:pt x="1" y="1"/>
                  </a:moveTo>
                  <a:lnTo>
                    <a:pt x="1" y="691"/>
                  </a:lnTo>
                  <a:lnTo>
                    <a:pt x="692" y="691"/>
                  </a:lnTo>
                  <a:lnTo>
                    <a:pt x="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00"/>
            <p:cNvSpPr/>
            <p:nvPr/>
          </p:nvSpPr>
          <p:spPr>
            <a:xfrm>
              <a:off x="4997141" y="7310184"/>
              <a:ext cx="73213" cy="17849"/>
            </a:xfrm>
            <a:custGeom>
              <a:rect b="b" l="l" r="r" t="t"/>
              <a:pathLst>
                <a:path extrusionOk="0" h="668" w="2740">
                  <a:moveTo>
                    <a:pt x="1" y="1"/>
                  </a:moveTo>
                  <a:lnTo>
                    <a:pt x="1" y="668"/>
                  </a:lnTo>
                  <a:lnTo>
                    <a:pt x="2740" y="668"/>
                  </a:lnTo>
                  <a:lnTo>
                    <a:pt x="274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00"/>
            <p:cNvSpPr/>
            <p:nvPr/>
          </p:nvSpPr>
          <p:spPr>
            <a:xfrm>
              <a:off x="4997141" y="7346469"/>
              <a:ext cx="73213" cy="18464"/>
            </a:xfrm>
            <a:custGeom>
              <a:rect b="b" l="l" r="r" t="t"/>
              <a:pathLst>
                <a:path extrusionOk="0" h="691" w="2740">
                  <a:moveTo>
                    <a:pt x="1" y="0"/>
                  </a:moveTo>
                  <a:lnTo>
                    <a:pt x="1" y="691"/>
                  </a:lnTo>
                  <a:lnTo>
                    <a:pt x="2740" y="691"/>
                  </a:lnTo>
                  <a:lnTo>
                    <a:pt x="2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00"/>
            <p:cNvSpPr/>
            <p:nvPr/>
          </p:nvSpPr>
          <p:spPr>
            <a:xfrm>
              <a:off x="4837435" y="7310825"/>
              <a:ext cx="105010" cy="90394"/>
            </a:xfrm>
            <a:custGeom>
              <a:rect b="b" l="l" r="r" t="t"/>
              <a:pathLst>
                <a:path extrusionOk="0" h="3383" w="3930">
                  <a:moveTo>
                    <a:pt x="1215" y="1"/>
                  </a:moveTo>
                  <a:lnTo>
                    <a:pt x="1" y="810"/>
                  </a:lnTo>
                  <a:lnTo>
                    <a:pt x="382" y="1358"/>
                  </a:lnTo>
                  <a:lnTo>
                    <a:pt x="858" y="1049"/>
                  </a:lnTo>
                  <a:lnTo>
                    <a:pt x="858" y="3382"/>
                  </a:lnTo>
                  <a:lnTo>
                    <a:pt x="3930" y="3382"/>
                  </a:lnTo>
                  <a:lnTo>
                    <a:pt x="3930" y="2692"/>
                  </a:lnTo>
                  <a:lnTo>
                    <a:pt x="1548" y="2692"/>
                  </a:lnTo>
                  <a:lnTo>
                    <a:pt x="1548" y="1049"/>
                  </a:lnTo>
                  <a:lnTo>
                    <a:pt x="2049" y="1358"/>
                  </a:lnTo>
                  <a:lnTo>
                    <a:pt x="2430" y="810"/>
                  </a:lnTo>
                  <a:lnTo>
                    <a:pt x="1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00"/>
            <p:cNvSpPr/>
            <p:nvPr/>
          </p:nvSpPr>
          <p:spPr>
            <a:xfrm>
              <a:off x="4960882" y="7091293"/>
              <a:ext cx="105651" cy="90394"/>
            </a:xfrm>
            <a:custGeom>
              <a:rect b="b" l="l" r="r" t="t"/>
              <a:pathLst>
                <a:path extrusionOk="0" h="3383" w="3954">
                  <a:moveTo>
                    <a:pt x="1" y="1"/>
                  </a:moveTo>
                  <a:lnTo>
                    <a:pt x="1" y="668"/>
                  </a:lnTo>
                  <a:lnTo>
                    <a:pt x="2382" y="668"/>
                  </a:lnTo>
                  <a:lnTo>
                    <a:pt x="2382" y="2335"/>
                  </a:lnTo>
                  <a:lnTo>
                    <a:pt x="1906" y="2001"/>
                  </a:lnTo>
                  <a:lnTo>
                    <a:pt x="1525" y="2573"/>
                  </a:lnTo>
                  <a:lnTo>
                    <a:pt x="2739" y="3382"/>
                  </a:lnTo>
                  <a:lnTo>
                    <a:pt x="3954" y="2573"/>
                  </a:lnTo>
                  <a:lnTo>
                    <a:pt x="3573" y="2001"/>
                  </a:lnTo>
                  <a:lnTo>
                    <a:pt x="3073" y="2335"/>
                  </a:lnTo>
                  <a:lnTo>
                    <a:pt x="3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0" name="Google Shape;5590;p100"/>
          <p:cNvSpPr/>
          <p:nvPr/>
        </p:nvSpPr>
        <p:spPr>
          <a:xfrm>
            <a:off x="3888652" y="395858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100"/>
          <p:cNvGrpSpPr/>
          <p:nvPr/>
        </p:nvGrpSpPr>
        <p:grpSpPr>
          <a:xfrm>
            <a:off x="4011461" y="4080460"/>
            <a:ext cx="309899" cy="310540"/>
            <a:chOff x="4152762" y="7098935"/>
            <a:chExt cx="309899" cy="310540"/>
          </a:xfrm>
        </p:grpSpPr>
        <p:sp>
          <p:nvSpPr>
            <p:cNvPr id="5592" name="Google Shape;5592;p100"/>
            <p:cNvSpPr/>
            <p:nvPr/>
          </p:nvSpPr>
          <p:spPr>
            <a:xfrm>
              <a:off x="4152762" y="7098935"/>
              <a:ext cx="97368" cy="98009"/>
            </a:xfrm>
            <a:custGeom>
              <a:rect b="b" l="l" r="r" t="t"/>
              <a:pathLst>
                <a:path extrusionOk="0" h="3668" w="3644">
                  <a:moveTo>
                    <a:pt x="0" y="1"/>
                  </a:moveTo>
                  <a:lnTo>
                    <a:pt x="0" y="2739"/>
                  </a:lnTo>
                  <a:lnTo>
                    <a:pt x="667" y="2739"/>
                  </a:lnTo>
                  <a:lnTo>
                    <a:pt x="667" y="1167"/>
                  </a:lnTo>
                  <a:lnTo>
                    <a:pt x="3167" y="3668"/>
                  </a:lnTo>
                  <a:lnTo>
                    <a:pt x="3644" y="3168"/>
                  </a:lnTo>
                  <a:lnTo>
                    <a:pt x="1143" y="691"/>
                  </a:lnTo>
                  <a:lnTo>
                    <a:pt x="2715" y="691"/>
                  </a:lnTo>
                  <a:lnTo>
                    <a:pt x="2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00"/>
            <p:cNvSpPr/>
            <p:nvPr/>
          </p:nvSpPr>
          <p:spPr>
            <a:xfrm>
              <a:off x="4365293" y="7098935"/>
              <a:ext cx="97368" cy="98009"/>
            </a:xfrm>
            <a:custGeom>
              <a:rect b="b" l="l" r="r" t="t"/>
              <a:pathLst>
                <a:path extrusionOk="0" h="3668" w="3644">
                  <a:moveTo>
                    <a:pt x="905" y="1"/>
                  </a:moveTo>
                  <a:lnTo>
                    <a:pt x="905" y="691"/>
                  </a:lnTo>
                  <a:lnTo>
                    <a:pt x="2477" y="691"/>
                  </a:lnTo>
                  <a:lnTo>
                    <a:pt x="0" y="3168"/>
                  </a:lnTo>
                  <a:lnTo>
                    <a:pt x="476" y="3668"/>
                  </a:lnTo>
                  <a:lnTo>
                    <a:pt x="2953" y="1167"/>
                  </a:lnTo>
                  <a:lnTo>
                    <a:pt x="2953" y="2739"/>
                  </a:lnTo>
                  <a:lnTo>
                    <a:pt x="3644" y="2739"/>
                  </a:lnTo>
                  <a:lnTo>
                    <a:pt x="36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00"/>
            <p:cNvSpPr/>
            <p:nvPr/>
          </p:nvSpPr>
          <p:spPr>
            <a:xfrm>
              <a:off x="4383089" y="7329930"/>
              <a:ext cx="79572" cy="79545"/>
            </a:xfrm>
            <a:custGeom>
              <a:rect b="b" l="l" r="r" t="t"/>
              <a:pathLst>
                <a:path extrusionOk="0" h="2977" w="2978">
                  <a:moveTo>
                    <a:pt x="477" y="0"/>
                  </a:moveTo>
                  <a:lnTo>
                    <a:pt x="1" y="476"/>
                  </a:lnTo>
                  <a:lnTo>
                    <a:pt x="1811" y="2286"/>
                  </a:lnTo>
                  <a:lnTo>
                    <a:pt x="239" y="2286"/>
                  </a:lnTo>
                  <a:lnTo>
                    <a:pt x="239" y="2977"/>
                  </a:lnTo>
                  <a:lnTo>
                    <a:pt x="2978" y="2977"/>
                  </a:lnTo>
                  <a:lnTo>
                    <a:pt x="2978" y="238"/>
                  </a:lnTo>
                  <a:lnTo>
                    <a:pt x="2287" y="238"/>
                  </a:lnTo>
                  <a:lnTo>
                    <a:pt x="2287" y="1810"/>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00"/>
            <p:cNvSpPr/>
            <p:nvPr/>
          </p:nvSpPr>
          <p:spPr>
            <a:xfrm>
              <a:off x="4152762" y="7329930"/>
              <a:ext cx="78931" cy="79545"/>
            </a:xfrm>
            <a:custGeom>
              <a:rect b="b" l="l" r="r" t="t"/>
              <a:pathLst>
                <a:path extrusionOk="0" h="2977" w="2954">
                  <a:moveTo>
                    <a:pt x="2477" y="0"/>
                  </a:moveTo>
                  <a:lnTo>
                    <a:pt x="667" y="1786"/>
                  </a:lnTo>
                  <a:lnTo>
                    <a:pt x="667" y="238"/>
                  </a:lnTo>
                  <a:lnTo>
                    <a:pt x="0" y="238"/>
                  </a:lnTo>
                  <a:lnTo>
                    <a:pt x="0" y="2977"/>
                  </a:lnTo>
                  <a:lnTo>
                    <a:pt x="2715" y="2977"/>
                  </a:lnTo>
                  <a:lnTo>
                    <a:pt x="2715" y="2286"/>
                  </a:lnTo>
                  <a:lnTo>
                    <a:pt x="1143" y="2286"/>
                  </a:lnTo>
                  <a:lnTo>
                    <a:pt x="2953" y="476"/>
                  </a:lnTo>
                  <a:lnTo>
                    <a:pt x="2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00"/>
            <p:cNvSpPr/>
            <p:nvPr/>
          </p:nvSpPr>
          <p:spPr>
            <a:xfrm>
              <a:off x="4298466" y="7098935"/>
              <a:ext cx="18490" cy="27388"/>
            </a:xfrm>
            <a:custGeom>
              <a:rect b="b" l="l" r="r" t="t"/>
              <a:pathLst>
                <a:path extrusionOk="0" h="1025" w="692">
                  <a:moveTo>
                    <a:pt x="1" y="1"/>
                  </a:moveTo>
                  <a:lnTo>
                    <a:pt x="1" y="1025"/>
                  </a:lnTo>
                  <a:lnTo>
                    <a:pt x="691" y="1025"/>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00"/>
            <p:cNvSpPr/>
            <p:nvPr/>
          </p:nvSpPr>
          <p:spPr>
            <a:xfrm>
              <a:off x="4298466" y="7144760"/>
              <a:ext cx="18490" cy="27388"/>
            </a:xfrm>
            <a:custGeom>
              <a:rect b="b" l="l" r="r" t="t"/>
              <a:pathLst>
                <a:path extrusionOk="0" h="1025" w="692">
                  <a:moveTo>
                    <a:pt x="1" y="0"/>
                  </a:moveTo>
                  <a:lnTo>
                    <a:pt x="1" y="1024"/>
                  </a:lnTo>
                  <a:lnTo>
                    <a:pt x="691" y="1024"/>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00"/>
            <p:cNvSpPr/>
            <p:nvPr/>
          </p:nvSpPr>
          <p:spPr>
            <a:xfrm>
              <a:off x="4435273" y="7244666"/>
              <a:ext cx="27388" cy="18464"/>
            </a:xfrm>
            <a:custGeom>
              <a:rect b="b" l="l" r="r" t="t"/>
              <a:pathLst>
                <a:path extrusionOk="0" h="691" w="1025">
                  <a:moveTo>
                    <a:pt x="1" y="0"/>
                  </a:moveTo>
                  <a:lnTo>
                    <a:pt x="1" y="691"/>
                  </a:lnTo>
                  <a:lnTo>
                    <a:pt x="1025" y="691"/>
                  </a:lnTo>
                  <a:lnTo>
                    <a:pt x="1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00"/>
            <p:cNvSpPr/>
            <p:nvPr/>
          </p:nvSpPr>
          <p:spPr>
            <a:xfrm>
              <a:off x="4389475" y="7244666"/>
              <a:ext cx="27388" cy="18464"/>
            </a:xfrm>
            <a:custGeom>
              <a:rect b="b" l="l" r="r" t="t"/>
              <a:pathLst>
                <a:path extrusionOk="0" h="691" w="1025">
                  <a:moveTo>
                    <a:pt x="0" y="0"/>
                  </a:moveTo>
                  <a:lnTo>
                    <a:pt x="0" y="691"/>
                  </a:lnTo>
                  <a:lnTo>
                    <a:pt x="1024" y="691"/>
                  </a:lnTo>
                  <a:lnTo>
                    <a:pt x="10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00"/>
            <p:cNvSpPr/>
            <p:nvPr/>
          </p:nvSpPr>
          <p:spPr>
            <a:xfrm>
              <a:off x="4298466" y="7382087"/>
              <a:ext cx="18490" cy="27388"/>
            </a:xfrm>
            <a:custGeom>
              <a:rect b="b" l="l" r="r" t="t"/>
              <a:pathLst>
                <a:path extrusionOk="0" h="1025" w="692">
                  <a:moveTo>
                    <a:pt x="1" y="1"/>
                  </a:moveTo>
                  <a:lnTo>
                    <a:pt x="1" y="1025"/>
                  </a:lnTo>
                  <a:lnTo>
                    <a:pt x="691" y="1025"/>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00"/>
            <p:cNvSpPr/>
            <p:nvPr/>
          </p:nvSpPr>
          <p:spPr>
            <a:xfrm>
              <a:off x="4298466" y="7336289"/>
              <a:ext cx="18490" cy="27388"/>
            </a:xfrm>
            <a:custGeom>
              <a:rect b="b" l="l" r="r" t="t"/>
              <a:pathLst>
                <a:path extrusionOk="0" h="1025" w="692">
                  <a:moveTo>
                    <a:pt x="1" y="0"/>
                  </a:moveTo>
                  <a:lnTo>
                    <a:pt x="1" y="1024"/>
                  </a:lnTo>
                  <a:lnTo>
                    <a:pt x="691" y="1024"/>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00"/>
            <p:cNvSpPr/>
            <p:nvPr/>
          </p:nvSpPr>
          <p:spPr>
            <a:xfrm>
              <a:off x="4152762" y="7244666"/>
              <a:ext cx="27388" cy="18464"/>
            </a:xfrm>
            <a:custGeom>
              <a:rect b="b" l="l" r="r" t="t"/>
              <a:pathLst>
                <a:path extrusionOk="0" h="691" w="1025">
                  <a:moveTo>
                    <a:pt x="0" y="0"/>
                  </a:moveTo>
                  <a:lnTo>
                    <a:pt x="0" y="691"/>
                  </a:lnTo>
                  <a:lnTo>
                    <a:pt x="1024" y="691"/>
                  </a:lnTo>
                  <a:lnTo>
                    <a:pt x="10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00"/>
            <p:cNvSpPr/>
            <p:nvPr/>
          </p:nvSpPr>
          <p:spPr>
            <a:xfrm>
              <a:off x="4197919" y="7244666"/>
              <a:ext cx="27388" cy="18464"/>
            </a:xfrm>
            <a:custGeom>
              <a:rect b="b" l="l" r="r" t="t"/>
              <a:pathLst>
                <a:path extrusionOk="0" h="691" w="1025">
                  <a:moveTo>
                    <a:pt x="1" y="0"/>
                  </a:moveTo>
                  <a:lnTo>
                    <a:pt x="1" y="691"/>
                  </a:lnTo>
                  <a:lnTo>
                    <a:pt x="1025" y="691"/>
                  </a:lnTo>
                  <a:lnTo>
                    <a:pt x="1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00"/>
            <p:cNvSpPr/>
            <p:nvPr/>
          </p:nvSpPr>
          <p:spPr>
            <a:xfrm>
              <a:off x="4252668" y="7190558"/>
              <a:ext cx="109472" cy="118396"/>
            </a:xfrm>
            <a:custGeom>
              <a:rect b="b" l="l" r="r" t="t"/>
              <a:pathLst>
                <a:path extrusionOk="0" h="4431" w="4097">
                  <a:moveTo>
                    <a:pt x="2048" y="668"/>
                  </a:moveTo>
                  <a:cubicBezTo>
                    <a:pt x="2667" y="668"/>
                    <a:pt x="2977" y="1406"/>
                    <a:pt x="2548" y="1835"/>
                  </a:cubicBezTo>
                  <a:cubicBezTo>
                    <a:pt x="2402" y="1973"/>
                    <a:pt x="2229" y="2034"/>
                    <a:pt x="2062" y="2034"/>
                  </a:cubicBezTo>
                  <a:cubicBezTo>
                    <a:pt x="1710" y="2034"/>
                    <a:pt x="1381" y="1762"/>
                    <a:pt x="1381" y="1358"/>
                  </a:cubicBezTo>
                  <a:cubicBezTo>
                    <a:pt x="1357" y="977"/>
                    <a:pt x="1667" y="668"/>
                    <a:pt x="2048" y="668"/>
                  </a:cubicBezTo>
                  <a:close/>
                  <a:moveTo>
                    <a:pt x="2405" y="2716"/>
                  </a:moveTo>
                  <a:cubicBezTo>
                    <a:pt x="2953" y="2716"/>
                    <a:pt x="3429" y="3168"/>
                    <a:pt x="3429" y="3740"/>
                  </a:cubicBezTo>
                  <a:lnTo>
                    <a:pt x="691" y="3740"/>
                  </a:lnTo>
                  <a:cubicBezTo>
                    <a:pt x="691" y="3168"/>
                    <a:pt x="1143" y="2716"/>
                    <a:pt x="1715" y="2716"/>
                  </a:cubicBezTo>
                  <a:close/>
                  <a:moveTo>
                    <a:pt x="2048" y="1"/>
                  </a:moveTo>
                  <a:cubicBezTo>
                    <a:pt x="905" y="1"/>
                    <a:pt x="286" y="1311"/>
                    <a:pt x="976" y="2192"/>
                  </a:cubicBezTo>
                  <a:cubicBezTo>
                    <a:pt x="381" y="2478"/>
                    <a:pt x="0" y="3073"/>
                    <a:pt x="0" y="3740"/>
                  </a:cubicBezTo>
                  <a:lnTo>
                    <a:pt x="0" y="4430"/>
                  </a:lnTo>
                  <a:lnTo>
                    <a:pt x="4096" y="4430"/>
                  </a:lnTo>
                  <a:lnTo>
                    <a:pt x="4096" y="3740"/>
                  </a:lnTo>
                  <a:cubicBezTo>
                    <a:pt x="4096" y="3073"/>
                    <a:pt x="3715" y="2478"/>
                    <a:pt x="3120" y="2192"/>
                  </a:cubicBezTo>
                  <a:cubicBezTo>
                    <a:pt x="3834" y="1311"/>
                    <a:pt x="3191"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5" name="Google Shape;5605;p100"/>
          <p:cNvSpPr/>
          <p:nvPr/>
        </p:nvSpPr>
        <p:spPr>
          <a:xfrm>
            <a:off x="3041676" y="395858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6" name="Google Shape;5606;p100"/>
          <p:cNvGrpSpPr/>
          <p:nvPr/>
        </p:nvGrpSpPr>
        <p:grpSpPr>
          <a:xfrm>
            <a:off x="3191512" y="4080460"/>
            <a:ext cx="255844" cy="310540"/>
            <a:chOff x="3574969" y="7098935"/>
            <a:chExt cx="255844" cy="310540"/>
          </a:xfrm>
        </p:grpSpPr>
        <p:sp>
          <p:nvSpPr>
            <p:cNvPr id="5607" name="Google Shape;5607;p100"/>
            <p:cNvSpPr/>
            <p:nvPr/>
          </p:nvSpPr>
          <p:spPr>
            <a:xfrm>
              <a:off x="3574969" y="7098935"/>
              <a:ext cx="255844" cy="310540"/>
            </a:xfrm>
            <a:custGeom>
              <a:rect b="b" l="l" r="r" t="t"/>
              <a:pathLst>
                <a:path extrusionOk="0" h="11622" w="9575">
                  <a:moveTo>
                    <a:pt x="5478" y="2525"/>
                  </a:moveTo>
                  <a:lnTo>
                    <a:pt x="7050" y="4097"/>
                  </a:lnTo>
                  <a:lnTo>
                    <a:pt x="5478" y="4097"/>
                  </a:lnTo>
                  <a:lnTo>
                    <a:pt x="5478" y="2525"/>
                  </a:lnTo>
                  <a:close/>
                  <a:moveTo>
                    <a:pt x="8907" y="691"/>
                  </a:moveTo>
                  <a:lnTo>
                    <a:pt x="8883" y="9574"/>
                  </a:lnTo>
                  <a:lnTo>
                    <a:pt x="8217" y="9574"/>
                  </a:lnTo>
                  <a:lnTo>
                    <a:pt x="8217" y="4311"/>
                  </a:lnTo>
                  <a:lnTo>
                    <a:pt x="5287" y="1358"/>
                  </a:lnTo>
                  <a:lnTo>
                    <a:pt x="2072" y="1358"/>
                  </a:lnTo>
                  <a:lnTo>
                    <a:pt x="2072" y="691"/>
                  </a:lnTo>
                  <a:close/>
                  <a:moveTo>
                    <a:pt x="4787" y="2049"/>
                  </a:moveTo>
                  <a:lnTo>
                    <a:pt x="4787" y="4787"/>
                  </a:lnTo>
                  <a:lnTo>
                    <a:pt x="7526" y="4787"/>
                  </a:lnTo>
                  <a:lnTo>
                    <a:pt x="7526" y="10931"/>
                  </a:lnTo>
                  <a:lnTo>
                    <a:pt x="691" y="10931"/>
                  </a:lnTo>
                  <a:lnTo>
                    <a:pt x="691" y="2049"/>
                  </a:lnTo>
                  <a:close/>
                  <a:moveTo>
                    <a:pt x="1382" y="1"/>
                  </a:moveTo>
                  <a:lnTo>
                    <a:pt x="1382" y="1358"/>
                  </a:lnTo>
                  <a:lnTo>
                    <a:pt x="1" y="1358"/>
                  </a:lnTo>
                  <a:lnTo>
                    <a:pt x="1" y="11622"/>
                  </a:lnTo>
                  <a:lnTo>
                    <a:pt x="8217" y="11622"/>
                  </a:lnTo>
                  <a:lnTo>
                    <a:pt x="8217" y="10241"/>
                  </a:lnTo>
                  <a:lnTo>
                    <a:pt x="9574" y="10241"/>
                  </a:lnTo>
                  <a:lnTo>
                    <a:pt x="9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00"/>
            <p:cNvSpPr/>
            <p:nvPr/>
          </p:nvSpPr>
          <p:spPr>
            <a:xfrm>
              <a:off x="3611869" y="7244666"/>
              <a:ext cx="54749" cy="18464"/>
            </a:xfrm>
            <a:custGeom>
              <a:rect b="b" l="l" r="r" t="t"/>
              <a:pathLst>
                <a:path extrusionOk="0" h="691" w="2049">
                  <a:moveTo>
                    <a:pt x="1" y="0"/>
                  </a:moveTo>
                  <a:lnTo>
                    <a:pt x="1" y="691"/>
                  </a:lnTo>
                  <a:lnTo>
                    <a:pt x="2049" y="691"/>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00"/>
            <p:cNvSpPr/>
            <p:nvPr/>
          </p:nvSpPr>
          <p:spPr>
            <a:xfrm>
              <a:off x="3611869" y="7281567"/>
              <a:ext cx="54749" cy="17849"/>
            </a:xfrm>
            <a:custGeom>
              <a:rect b="b" l="l" r="r" t="t"/>
              <a:pathLst>
                <a:path extrusionOk="0" h="668" w="2049">
                  <a:moveTo>
                    <a:pt x="1" y="0"/>
                  </a:moveTo>
                  <a:lnTo>
                    <a:pt x="1" y="667"/>
                  </a:lnTo>
                  <a:lnTo>
                    <a:pt x="2049" y="667"/>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00"/>
            <p:cNvSpPr/>
            <p:nvPr/>
          </p:nvSpPr>
          <p:spPr>
            <a:xfrm>
              <a:off x="3687594" y="7245281"/>
              <a:ext cx="64930" cy="54749"/>
            </a:xfrm>
            <a:custGeom>
              <a:rect b="b" l="l" r="r" t="t"/>
              <a:pathLst>
                <a:path extrusionOk="0" h="2049" w="2430">
                  <a:moveTo>
                    <a:pt x="1954" y="1"/>
                  </a:moveTo>
                  <a:lnTo>
                    <a:pt x="858" y="1072"/>
                  </a:lnTo>
                  <a:lnTo>
                    <a:pt x="477" y="691"/>
                  </a:lnTo>
                  <a:lnTo>
                    <a:pt x="1" y="1168"/>
                  </a:lnTo>
                  <a:lnTo>
                    <a:pt x="858" y="2049"/>
                  </a:lnTo>
                  <a:lnTo>
                    <a:pt x="2430" y="477"/>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00"/>
            <p:cNvSpPr/>
            <p:nvPr/>
          </p:nvSpPr>
          <p:spPr>
            <a:xfrm>
              <a:off x="3611869" y="7317826"/>
              <a:ext cx="54749" cy="18490"/>
            </a:xfrm>
            <a:custGeom>
              <a:rect b="b" l="l" r="r" t="t"/>
              <a:pathLst>
                <a:path extrusionOk="0" h="692" w="2049">
                  <a:moveTo>
                    <a:pt x="1" y="1"/>
                  </a:moveTo>
                  <a:lnTo>
                    <a:pt x="1" y="691"/>
                  </a:lnTo>
                  <a:lnTo>
                    <a:pt x="2049" y="691"/>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00"/>
            <p:cNvSpPr/>
            <p:nvPr/>
          </p:nvSpPr>
          <p:spPr>
            <a:xfrm>
              <a:off x="3611869" y="7354726"/>
              <a:ext cx="54749" cy="17849"/>
            </a:xfrm>
            <a:custGeom>
              <a:rect b="b" l="l" r="r" t="t"/>
              <a:pathLst>
                <a:path extrusionOk="0" h="668" w="2049">
                  <a:moveTo>
                    <a:pt x="1" y="1"/>
                  </a:moveTo>
                  <a:lnTo>
                    <a:pt x="1" y="668"/>
                  </a:lnTo>
                  <a:lnTo>
                    <a:pt x="2049" y="668"/>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00"/>
            <p:cNvSpPr/>
            <p:nvPr/>
          </p:nvSpPr>
          <p:spPr>
            <a:xfrm>
              <a:off x="3687594" y="7317826"/>
              <a:ext cx="64930" cy="54749"/>
            </a:xfrm>
            <a:custGeom>
              <a:rect b="b" l="l" r="r" t="t"/>
              <a:pathLst>
                <a:path extrusionOk="0" h="2049" w="2430">
                  <a:moveTo>
                    <a:pt x="1954" y="1"/>
                  </a:moveTo>
                  <a:lnTo>
                    <a:pt x="858" y="1096"/>
                  </a:lnTo>
                  <a:lnTo>
                    <a:pt x="477" y="691"/>
                  </a:lnTo>
                  <a:lnTo>
                    <a:pt x="1" y="1168"/>
                  </a:lnTo>
                  <a:lnTo>
                    <a:pt x="858" y="2049"/>
                  </a:lnTo>
                  <a:lnTo>
                    <a:pt x="2430" y="501"/>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00"/>
            <p:cNvSpPr/>
            <p:nvPr/>
          </p:nvSpPr>
          <p:spPr>
            <a:xfrm>
              <a:off x="3648155" y="7172121"/>
              <a:ext cx="36927" cy="17822"/>
            </a:xfrm>
            <a:custGeom>
              <a:rect b="b" l="l" r="r" t="t"/>
              <a:pathLst>
                <a:path extrusionOk="0" h="667" w="1382">
                  <a:moveTo>
                    <a:pt x="0" y="0"/>
                  </a:moveTo>
                  <a:lnTo>
                    <a:pt x="0" y="667"/>
                  </a:lnTo>
                  <a:lnTo>
                    <a:pt x="1382" y="667"/>
                  </a:lnTo>
                  <a:lnTo>
                    <a:pt x="1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00"/>
            <p:cNvSpPr/>
            <p:nvPr/>
          </p:nvSpPr>
          <p:spPr>
            <a:xfrm>
              <a:off x="3648155" y="7208380"/>
              <a:ext cx="36927" cy="18490"/>
            </a:xfrm>
            <a:custGeom>
              <a:rect b="b" l="l" r="r" t="t"/>
              <a:pathLst>
                <a:path extrusionOk="0" h="692" w="1382">
                  <a:moveTo>
                    <a:pt x="0" y="1"/>
                  </a:moveTo>
                  <a:lnTo>
                    <a:pt x="0" y="691"/>
                  </a:lnTo>
                  <a:lnTo>
                    <a:pt x="1382" y="691"/>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00"/>
            <p:cNvSpPr/>
            <p:nvPr/>
          </p:nvSpPr>
          <p:spPr>
            <a:xfrm>
              <a:off x="3611869" y="7172121"/>
              <a:ext cx="17849" cy="17822"/>
            </a:xfrm>
            <a:custGeom>
              <a:rect b="b" l="l" r="r" t="t"/>
              <a:pathLst>
                <a:path extrusionOk="0" h="667" w="668">
                  <a:moveTo>
                    <a:pt x="1" y="0"/>
                  </a:moveTo>
                  <a:lnTo>
                    <a:pt x="1" y="667"/>
                  </a:lnTo>
                  <a:lnTo>
                    <a:pt x="668" y="667"/>
                  </a:ln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00"/>
            <p:cNvSpPr/>
            <p:nvPr/>
          </p:nvSpPr>
          <p:spPr>
            <a:xfrm>
              <a:off x="3611869" y="7208380"/>
              <a:ext cx="17849" cy="18490"/>
            </a:xfrm>
            <a:custGeom>
              <a:rect b="b" l="l" r="r" t="t"/>
              <a:pathLst>
                <a:path extrusionOk="0" h="692" w="668">
                  <a:moveTo>
                    <a:pt x="1" y="1"/>
                  </a:moveTo>
                  <a:lnTo>
                    <a:pt x="1" y="691"/>
                  </a:lnTo>
                  <a:lnTo>
                    <a:pt x="668" y="691"/>
                  </a:lnTo>
                  <a:lnTo>
                    <a:pt x="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8" name="Google Shape;5618;p100"/>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00"/>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00">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00">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00">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343"/>
                                        </p:tgtEl>
                                        <p:attrNameLst>
                                          <p:attrName>style.visibility</p:attrName>
                                        </p:attrNameLst>
                                      </p:cBhvr>
                                      <p:to>
                                        <p:strVal val="visible"/>
                                      </p:to>
                                    </p:set>
                                    <p:anim calcmode="lin" valueType="num">
                                      <p:cBhvr additive="base">
                                        <p:cTn dur="1000"/>
                                        <p:tgtEl>
                                          <p:spTgt spid="534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345"/>
                                        </p:tgtEl>
                                        <p:attrNameLst>
                                          <p:attrName>style.visibility</p:attrName>
                                        </p:attrNameLst>
                                      </p:cBhvr>
                                      <p:to>
                                        <p:strVal val="visible"/>
                                      </p:to>
                                    </p:set>
                                    <p:animEffect filter="fade" transition="in">
                                      <p:cBhvr>
                                        <p:cTn dur="1000"/>
                                        <p:tgtEl>
                                          <p:spTgt spid="5345"/>
                                        </p:tgtEl>
                                      </p:cBhvr>
                                    </p:animEffect>
                                  </p:childTnLst>
                                </p:cTn>
                              </p:par>
                              <p:par>
                                <p:cTn fill="hold" nodeType="withEffect" presetClass="entr" presetID="10" presetSubtype="0">
                                  <p:stCondLst>
                                    <p:cond delay="0"/>
                                  </p:stCondLst>
                                  <p:childTnLst>
                                    <p:set>
                                      <p:cBhvr>
                                        <p:cTn dur="1" fill="hold">
                                          <p:stCondLst>
                                            <p:cond delay="0"/>
                                          </p:stCondLst>
                                        </p:cTn>
                                        <p:tgtEl>
                                          <p:spTgt spid="5347"/>
                                        </p:tgtEl>
                                        <p:attrNameLst>
                                          <p:attrName>style.visibility</p:attrName>
                                        </p:attrNameLst>
                                      </p:cBhvr>
                                      <p:to>
                                        <p:strVal val="visible"/>
                                      </p:to>
                                    </p:set>
                                    <p:animEffect filter="fade" transition="in">
                                      <p:cBhvr>
                                        <p:cTn dur="1000"/>
                                        <p:tgtEl>
                                          <p:spTgt spid="5347"/>
                                        </p:tgtEl>
                                      </p:cBhvr>
                                    </p:animEffect>
                                  </p:childTnLst>
                                </p:cTn>
                              </p:par>
                              <p:par>
                                <p:cTn fill="hold" nodeType="withEffect" presetClass="entr" presetID="10" presetSubtype="0">
                                  <p:stCondLst>
                                    <p:cond delay="0"/>
                                  </p:stCondLst>
                                  <p:childTnLst>
                                    <p:set>
                                      <p:cBhvr>
                                        <p:cTn dur="1" fill="hold">
                                          <p:stCondLst>
                                            <p:cond delay="0"/>
                                          </p:stCondLst>
                                        </p:cTn>
                                        <p:tgtEl>
                                          <p:spTgt spid="5352"/>
                                        </p:tgtEl>
                                        <p:attrNameLst>
                                          <p:attrName>style.visibility</p:attrName>
                                        </p:attrNameLst>
                                      </p:cBhvr>
                                      <p:to>
                                        <p:strVal val="visible"/>
                                      </p:to>
                                    </p:set>
                                    <p:animEffect filter="fade" transition="in">
                                      <p:cBhvr>
                                        <p:cTn dur="1000"/>
                                        <p:tgtEl>
                                          <p:spTgt spid="5352"/>
                                        </p:tgtEl>
                                      </p:cBhvr>
                                    </p:animEffect>
                                  </p:childTnLst>
                                </p:cTn>
                              </p:par>
                              <p:par>
                                <p:cTn fill="hold" nodeType="withEffect" presetClass="entr" presetID="10" presetSubtype="0">
                                  <p:stCondLst>
                                    <p:cond delay="0"/>
                                  </p:stCondLst>
                                  <p:childTnLst>
                                    <p:set>
                                      <p:cBhvr>
                                        <p:cTn dur="1" fill="hold">
                                          <p:stCondLst>
                                            <p:cond delay="0"/>
                                          </p:stCondLst>
                                        </p:cTn>
                                        <p:tgtEl>
                                          <p:spTgt spid="5361"/>
                                        </p:tgtEl>
                                        <p:attrNameLst>
                                          <p:attrName>style.visibility</p:attrName>
                                        </p:attrNameLst>
                                      </p:cBhvr>
                                      <p:to>
                                        <p:strVal val="visible"/>
                                      </p:to>
                                    </p:set>
                                    <p:animEffect filter="fade" transition="in">
                                      <p:cBhvr>
                                        <p:cTn dur="1000"/>
                                        <p:tgtEl>
                                          <p:spTgt spid="5361"/>
                                        </p:tgtEl>
                                      </p:cBhvr>
                                    </p:animEffect>
                                  </p:childTnLst>
                                </p:cTn>
                              </p:par>
                              <p:par>
                                <p:cTn fill="hold" nodeType="withEffect" presetClass="entr" presetID="10" presetSubtype="0">
                                  <p:stCondLst>
                                    <p:cond delay="0"/>
                                  </p:stCondLst>
                                  <p:childTnLst>
                                    <p:set>
                                      <p:cBhvr>
                                        <p:cTn dur="1" fill="hold">
                                          <p:stCondLst>
                                            <p:cond delay="0"/>
                                          </p:stCondLst>
                                        </p:cTn>
                                        <p:tgtEl>
                                          <p:spTgt spid="5363"/>
                                        </p:tgtEl>
                                        <p:attrNameLst>
                                          <p:attrName>style.visibility</p:attrName>
                                        </p:attrNameLst>
                                      </p:cBhvr>
                                      <p:to>
                                        <p:strVal val="visible"/>
                                      </p:to>
                                    </p:set>
                                    <p:animEffect filter="fade" transition="in">
                                      <p:cBhvr>
                                        <p:cTn dur="1000"/>
                                        <p:tgtEl>
                                          <p:spTgt spid="5363"/>
                                        </p:tgtEl>
                                      </p:cBhvr>
                                    </p:animEffect>
                                  </p:childTnLst>
                                </p:cTn>
                              </p:par>
                              <p:par>
                                <p:cTn fill="hold" nodeType="withEffect" presetClass="entr" presetID="10" presetSubtype="0">
                                  <p:stCondLst>
                                    <p:cond delay="0"/>
                                  </p:stCondLst>
                                  <p:childTnLst>
                                    <p:set>
                                      <p:cBhvr>
                                        <p:cTn dur="1" fill="hold">
                                          <p:stCondLst>
                                            <p:cond delay="0"/>
                                          </p:stCondLst>
                                        </p:cTn>
                                        <p:tgtEl>
                                          <p:spTgt spid="5367"/>
                                        </p:tgtEl>
                                        <p:attrNameLst>
                                          <p:attrName>style.visibility</p:attrName>
                                        </p:attrNameLst>
                                      </p:cBhvr>
                                      <p:to>
                                        <p:strVal val="visible"/>
                                      </p:to>
                                    </p:set>
                                    <p:animEffect filter="fade" transition="in">
                                      <p:cBhvr>
                                        <p:cTn dur="1000"/>
                                        <p:tgtEl>
                                          <p:spTgt spid="5367"/>
                                        </p:tgtEl>
                                      </p:cBhvr>
                                    </p:animEffect>
                                  </p:childTnLst>
                                </p:cTn>
                              </p:par>
                              <p:par>
                                <p:cTn fill="hold" nodeType="withEffect" presetClass="entr" presetID="10" presetSubtype="0">
                                  <p:stCondLst>
                                    <p:cond delay="0"/>
                                  </p:stCondLst>
                                  <p:childTnLst>
                                    <p:set>
                                      <p:cBhvr>
                                        <p:cTn dur="1" fill="hold">
                                          <p:stCondLst>
                                            <p:cond delay="0"/>
                                          </p:stCondLst>
                                        </p:cTn>
                                        <p:tgtEl>
                                          <p:spTgt spid="5371"/>
                                        </p:tgtEl>
                                        <p:attrNameLst>
                                          <p:attrName>style.visibility</p:attrName>
                                        </p:attrNameLst>
                                      </p:cBhvr>
                                      <p:to>
                                        <p:strVal val="visible"/>
                                      </p:to>
                                    </p:set>
                                    <p:animEffect filter="fade" transition="in">
                                      <p:cBhvr>
                                        <p:cTn dur="1000"/>
                                        <p:tgtEl>
                                          <p:spTgt spid="5371"/>
                                        </p:tgtEl>
                                      </p:cBhvr>
                                    </p:animEffect>
                                  </p:childTnLst>
                                </p:cTn>
                              </p:par>
                              <p:par>
                                <p:cTn fill="hold" nodeType="withEffect" presetClass="entr" presetID="10" presetSubtype="0">
                                  <p:stCondLst>
                                    <p:cond delay="0"/>
                                  </p:stCondLst>
                                  <p:childTnLst>
                                    <p:set>
                                      <p:cBhvr>
                                        <p:cTn dur="1" fill="hold">
                                          <p:stCondLst>
                                            <p:cond delay="0"/>
                                          </p:stCondLst>
                                        </p:cTn>
                                        <p:tgtEl>
                                          <p:spTgt spid="5380"/>
                                        </p:tgtEl>
                                        <p:attrNameLst>
                                          <p:attrName>style.visibility</p:attrName>
                                        </p:attrNameLst>
                                      </p:cBhvr>
                                      <p:to>
                                        <p:strVal val="visible"/>
                                      </p:to>
                                    </p:set>
                                    <p:animEffect filter="fade" transition="in">
                                      <p:cBhvr>
                                        <p:cTn dur="1000"/>
                                        <p:tgtEl>
                                          <p:spTgt spid="5380"/>
                                        </p:tgtEl>
                                      </p:cBhvr>
                                    </p:animEffect>
                                  </p:childTnLst>
                                </p:cTn>
                              </p:par>
                              <p:par>
                                <p:cTn fill="hold" nodeType="withEffect" presetClass="entr" presetID="10" presetSubtype="0">
                                  <p:stCondLst>
                                    <p:cond delay="0"/>
                                  </p:stCondLst>
                                  <p:childTnLst>
                                    <p:set>
                                      <p:cBhvr>
                                        <p:cTn dur="1" fill="hold">
                                          <p:stCondLst>
                                            <p:cond delay="0"/>
                                          </p:stCondLst>
                                        </p:cTn>
                                        <p:tgtEl>
                                          <p:spTgt spid="5385"/>
                                        </p:tgtEl>
                                        <p:attrNameLst>
                                          <p:attrName>style.visibility</p:attrName>
                                        </p:attrNameLst>
                                      </p:cBhvr>
                                      <p:to>
                                        <p:strVal val="visible"/>
                                      </p:to>
                                    </p:set>
                                    <p:animEffect filter="fade" transition="in">
                                      <p:cBhvr>
                                        <p:cTn dur="1000"/>
                                        <p:tgtEl>
                                          <p:spTgt spid="5385"/>
                                        </p:tgtEl>
                                      </p:cBhvr>
                                    </p:animEffect>
                                  </p:childTnLst>
                                </p:cTn>
                              </p:par>
                              <p:par>
                                <p:cTn fill="hold" nodeType="withEffect" presetClass="entr" presetID="10" presetSubtype="0">
                                  <p:stCondLst>
                                    <p:cond delay="0"/>
                                  </p:stCondLst>
                                  <p:childTnLst>
                                    <p:set>
                                      <p:cBhvr>
                                        <p:cTn dur="1" fill="hold">
                                          <p:stCondLst>
                                            <p:cond delay="0"/>
                                          </p:stCondLst>
                                        </p:cTn>
                                        <p:tgtEl>
                                          <p:spTgt spid="5389"/>
                                        </p:tgtEl>
                                        <p:attrNameLst>
                                          <p:attrName>style.visibility</p:attrName>
                                        </p:attrNameLst>
                                      </p:cBhvr>
                                      <p:to>
                                        <p:strVal val="visible"/>
                                      </p:to>
                                    </p:set>
                                    <p:animEffect filter="fade" transition="in">
                                      <p:cBhvr>
                                        <p:cTn dur="1000"/>
                                        <p:tgtEl>
                                          <p:spTgt spid="5389"/>
                                        </p:tgtEl>
                                      </p:cBhvr>
                                    </p:animEffect>
                                  </p:childTnLst>
                                </p:cTn>
                              </p:par>
                              <p:par>
                                <p:cTn fill="hold" nodeType="withEffect" presetClass="entr" presetID="10" presetSubtype="0">
                                  <p:stCondLst>
                                    <p:cond delay="0"/>
                                  </p:stCondLst>
                                  <p:childTnLst>
                                    <p:set>
                                      <p:cBhvr>
                                        <p:cTn dur="1" fill="hold">
                                          <p:stCondLst>
                                            <p:cond delay="0"/>
                                          </p:stCondLst>
                                        </p:cTn>
                                        <p:tgtEl>
                                          <p:spTgt spid="5395"/>
                                        </p:tgtEl>
                                        <p:attrNameLst>
                                          <p:attrName>style.visibility</p:attrName>
                                        </p:attrNameLst>
                                      </p:cBhvr>
                                      <p:to>
                                        <p:strVal val="visible"/>
                                      </p:to>
                                    </p:set>
                                    <p:animEffect filter="fade" transition="in">
                                      <p:cBhvr>
                                        <p:cTn dur="1000"/>
                                        <p:tgtEl>
                                          <p:spTgt spid="5395"/>
                                        </p:tgtEl>
                                      </p:cBhvr>
                                    </p:animEffect>
                                  </p:childTnLst>
                                </p:cTn>
                              </p:par>
                              <p:par>
                                <p:cTn fill="hold" nodeType="withEffect" presetClass="entr" presetID="10" presetSubtype="0">
                                  <p:stCondLst>
                                    <p:cond delay="0"/>
                                  </p:stCondLst>
                                  <p:childTnLst>
                                    <p:set>
                                      <p:cBhvr>
                                        <p:cTn dur="1" fill="hold">
                                          <p:stCondLst>
                                            <p:cond delay="0"/>
                                          </p:stCondLst>
                                        </p:cTn>
                                        <p:tgtEl>
                                          <p:spTgt spid="5399"/>
                                        </p:tgtEl>
                                        <p:attrNameLst>
                                          <p:attrName>style.visibility</p:attrName>
                                        </p:attrNameLst>
                                      </p:cBhvr>
                                      <p:to>
                                        <p:strVal val="visible"/>
                                      </p:to>
                                    </p:set>
                                    <p:animEffect filter="fade" transition="in">
                                      <p:cBhvr>
                                        <p:cTn dur="1000"/>
                                        <p:tgtEl>
                                          <p:spTgt spid="5399"/>
                                        </p:tgtEl>
                                      </p:cBhvr>
                                    </p:animEffect>
                                  </p:childTnLst>
                                </p:cTn>
                              </p:par>
                              <p:par>
                                <p:cTn fill="hold" nodeType="withEffect" presetClass="entr" presetID="10" presetSubtype="0">
                                  <p:stCondLst>
                                    <p:cond delay="0"/>
                                  </p:stCondLst>
                                  <p:childTnLst>
                                    <p:set>
                                      <p:cBhvr>
                                        <p:cTn dur="1" fill="hold">
                                          <p:stCondLst>
                                            <p:cond delay="0"/>
                                          </p:stCondLst>
                                        </p:cTn>
                                        <p:tgtEl>
                                          <p:spTgt spid="5407"/>
                                        </p:tgtEl>
                                        <p:attrNameLst>
                                          <p:attrName>style.visibility</p:attrName>
                                        </p:attrNameLst>
                                      </p:cBhvr>
                                      <p:to>
                                        <p:strVal val="visible"/>
                                      </p:to>
                                    </p:set>
                                    <p:animEffect filter="fade" transition="in">
                                      <p:cBhvr>
                                        <p:cTn dur="1000"/>
                                        <p:tgtEl>
                                          <p:spTgt spid="5407"/>
                                        </p:tgtEl>
                                      </p:cBhvr>
                                    </p:animEffect>
                                  </p:childTnLst>
                                </p:cTn>
                              </p:par>
                              <p:par>
                                <p:cTn fill="hold" nodeType="withEffect" presetClass="entr" presetID="10" presetSubtype="0">
                                  <p:stCondLst>
                                    <p:cond delay="0"/>
                                  </p:stCondLst>
                                  <p:childTnLst>
                                    <p:set>
                                      <p:cBhvr>
                                        <p:cTn dur="1" fill="hold">
                                          <p:stCondLst>
                                            <p:cond delay="0"/>
                                          </p:stCondLst>
                                        </p:cTn>
                                        <p:tgtEl>
                                          <p:spTgt spid="5422"/>
                                        </p:tgtEl>
                                        <p:attrNameLst>
                                          <p:attrName>style.visibility</p:attrName>
                                        </p:attrNameLst>
                                      </p:cBhvr>
                                      <p:to>
                                        <p:strVal val="visible"/>
                                      </p:to>
                                    </p:set>
                                    <p:animEffect filter="fade" transition="in">
                                      <p:cBhvr>
                                        <p:cTn dur="1000"/>
                                        <p:tgtEl>
                                          <p:spTgt spid="5422"/>
                                        </p:tgtEl>
                                      </p:cBhvr>
                                    </p:animEffect>
                                  </p:childTnLst>
                                </p:cTn>
                              </p:par>
                              <p:par>
                                <p:cTn fill="hold" nodeType="withEffect" presetClass="entr" presetID="10" presetSubtype="0">
                                  <p:stCondLst>
                                    <p:cond delay="0"/>
                                  </p:stCondLst>
                                  <p:childTnLst>
                                    <p:set>
                                      <p:cBhvr>
                                        <p:cTn dur="1" fill="hold">
                                          <p:stCondLst>
                                            <p:cond delay="0"/>
                                          </p:stCondLst>
                                        </p:cTn>
                                        <p:tgtEl>
                                          <p:spTgt spid="5424"/>
                                        </p:tgtEl>
                                        <p:attrNameLst>
                                          <p:attrName>style.visibility</p:attrName>
                                        </p:attrNameLst>
                                      </p:cBhvr>
                                      <p:to>
                                        <p:strVal val="visible"/>
                                      </p:to>
                                    </p:set>
                                    <p:animEffect filter="fade" transition="in">
                                      <p:cBhvr>
                                        <p:cTn dur="1000"/>
                                        <p:tgtEl>
                                          <p:spTgt spid="5424"/>
                                        </p:tgtEl>
                                      </p:cBhvr>
                                    </p:animEffect>
                                  </p:childTnLst>
                                </p:cTn>
                              </p:par>
                              <p:par>
                                <p:cTn fill="hold" nodeType="withEffect" presetClass="entr" presetID="10" presetSubtype="0">
                                  <p:stCondLst>
                                    <p:cond delay="0"/>
                                  </p:stCondLst>
                                  <p:childTnLst>
                                    <p:set>
                                      <p:cBhvr>
                                        <p:cTn dur="1" fill="hold">
                                          <p:stCondLst>
                                            <p:cond delay="0"/>
                                          </p:stCondLst>
                                        </p:cTn>
                                        <p:tgtEl>
                                          <p:spTgt spid="5443"/>
                                        </p:tgtEl>
                                        <p:attrNameLst>
                                          <p:attrName>style.visibility</p:attrName>
                                        </p:attrNameLst>
                                      </p:cBhvr>
                                      <p:to>
                                        <p:strVal val="visible"/>
                                      </p:to>
                                    </p:set>
                                    <p:animEffect filter="fade" transition="in">
                                      <p:cBhvr>
                                        <p:cTn dur="1000"/>
                                        <p:tgtEl>
                                          <p:spTgt spid="5443"/>
                                        </p:tgtEl>
                                      </p:cBhvr>
                                    </p:animEffect>
                                  </p:childTnLst>
                                </p:cTn>
                              </p:par>
                              <p:par>
                                <p:cTn fill="hold" nodeType="withEffect" presetClass="entr" presetID="10" presetSubtype="0">
                                  <p:stCondLst>
                                    <p:cond delay="0"/>
                                  </p:stCondLst>
                                  <p:childTnLst>
                                    <p:set>
                                      <p:cBhvr>
                                        <p:cTn dur="1" fill="hold">
                                          <p:stCondLst>
                                            <p:cond delay="0"/>
                                          </p:stCondLst>
                                        </p:cTn>
                                        <p:tgtEl>
                                          <p:spTgt spid="5451"/>
                                        </p:tgtEl>
                                        <p:attrNameLst>
                                          <p:attrName>style.visibility</p:attrName>
                                        </p:attrNameLst>
                                      </p:cBhvr>
                                      <p:to>
                                        <p:strVal val="visible"/>
                                      </p:to>
                                    </p:set>
                                    <p:animEffect filter="fade" transition="in">
                                      <p:cBhvr>
                                        <p:cTn dur="1000"/>
                                        <p:tgtEl>
                                          <p:spTgt spid="5451"/>
                                        </p:tgtEl>
                                      </p:cBhvr>
                                    </p:animEffect>
                                  </p:childTnLst>
                                </p:cTn>
                              </p:par>
                              <p:par>
                                <p:cTn fill="hold" nodeType="withEffect" presetClass="entr" presetID="10" presetSubtype="0">
                                  <p:stCondLst>
                                    <p:cond delay="0"/>
                                  </p:stCondLst>
                                  <p:childTnLst>
                                    <p:set>
                                      <p:cBhvr>
                                        <p:cTn dur="1" fill="hold">
                                          <p:stCondLst>
                                            <p:cond delay="0"/>
                                          </p:stCondLst>
                                        </p:cTn>
                                        <p:tgtEl>
                                          <p:spTgt spid="5453"/>
                                        </p:tgtEl>
                                        <p:attrNameLst>
                                          <p:attrName>style.visibility</p:attrName>
                                        </p:attrNameLst>
                                      </p:cBhvr>
                                      <p:to>
                                        <p:strVal val="visible"/>
                                      </p:to>
                                    </p:set>
                                    <p:animEffect filter="fade" transition="in">
                                      <p:cBhvr>
                                        <p:cTn dur="1000"/>
                                        <p:tgtEl>
                                          <p:spTgt spid="5453"/>
                                        </p:tgtEl>
                                      </p:cBhvr>
                                    </p:animEffect>
                                  </p:childTnLst>
                                </p:cTn>
                              </p:par>
                              <p:par>
                                <p:cTn fill="hold" nodeType="withEffect" presetClass="entr" presetID="10" presetSubtype="0">
                                  <p:stCondLst>
                                    <p:cond delay="0"/>
                                  </p:stCondLst>
                                  <p:childTnLst>
                                    <p:set>
                                      <p:cBhvr>
                                        <p:cTn dur="1" fill="hold">
                                          <p:stCondLst>
                                            <p:cond delay="0"/>
                                          </p:stCondLst>
                                        </p:cTn>
                                        <p:tgtEl>
                                          <p:spTgt spid="5461"/>
                                        </p:tgtEl>
                                        <p:attrNameLst>
                                          <p:attrName>style.visibility</p:attrName>
                                        </p:attrNameLst>
                                      </p:cBhvr>
                                      <p:to>
                                        <p:strVal val="visible"/>
                                      </p:to>
                                    </p:set>
                                    <p:animEffect filter="fade" transition="in">
                                      <p:cBhvr>
                                        <p:cTn dur="1000"/>
                                        <p:tgtEl>
                                          <p:spTgt spid="5461"/>
                                        </p:tgtEl>
                                      </p:cBhvr>
                                    </p:animEffect>
                                  </p:childTnLst>
                                </p:cTn>
                              </p:par>
                              <p:par>
                                <p:cTn fill="hold" nodeType="withEffect" presetClass="entr" presetID="10" presetSubtype="0">
                                  <p:stCondLst>
                                    <p:cond delay="0"/>
                                  </p:stCondLst>
                                  <p:childTnLst>
                                    <p:set>
                                      <p:cBhvr>
                                        <p:cTn dur="1" fill="hold">
                                          <p:stCondLst>
                                            <p:cond delay="0"/>
                                          </p:stCondLst>
                                        </p:cTn>
                                        <p:tgtEl>
                                          <p:spTgt spid="5463"/>
                                        </p:tgtEl>
                                        <p:attrNameLst>
                                          <p:attrName>style.visibility</p:attrName>
                                        </p:attrNameLst>
                                      </p:cBhvr>
                                      <p:to>
                                        <p:strVal val="visible"/>
                                      </p:to>
                                    </p:set>
                                    <p:animEffect filter="fade" transition="in">
                                      <p:cBhvr>
                                        <p:cTn dur="1000"/>
                                        <p:tgtEl>
                                          <p:spTgt spid="5463"/>
                                        </p:tgtEl>
                                      </p:cBhvr>
                                    </p:animEffect>
                                  </p:childTnLst>
                                </p:cTn>
                              </p:par>
                              <p:par>
                                <p:cTn fill="hold" nodeType="withEffect" presetClass="entr" presetID="10" presetSubtype="0">
                                  <p:stCondLst>
                                    <p:cond delay="0"/>
                                  </p:stCondLst>
                                  <p:childTnLst>
                                    <p:set>
                                      <p:cBhvr>
                                        <p:cTn dur="1" fill="hold">
                                          <p:stCondLst>
                                            <p:cond delay="0"/>
                                          </p:stCondLst>
                                        </p:cTn>
                                        <p:tgtEl>
                                          <p:spTgt spid="5469"/>
                                        </p:tgtEl>
                                        <p:attrNameLst>
                                          <p:attrName>style.visibility</p:attrName>
                                        </p:attrNameLst>
                                      </p:cBhvr>
                                      <p:to>
                                        <p:strVal val="visible"/>
                                      </p:to>
                                    </p:set>
                                    <p:animEffect filter="fade" transition="in">
                                      <p:cBhvr>
                                        <p:cTn dur="1000"/>
                                        <p:tgtEl>
                                          <p:spTgt spid="5469"/>
                                        </p:tgtEl>
                                      </p:cBhvr>
                                    </p:animEffect>
                                  </p:childTnLst>
                                </p:cTn>
                              </p:par>
                              <p:par>
                                <p:cTn fill="hold" nodeType="withEffect" presetClass="entr" presetID="10" presetSubtype="0">
                                  <p:stCondLst>
                                    <p:cond delay="0"/>
                                  </p:stCondLst>
                                  <p:childTnLst>
                                    <p:set>
                                      <p:cBhvr>
                                        <p:cTn dur="1" fill="hold">
                                          <p:stCondLst>
                                            <p:cond delay="0"/>
                                          </p:stCondLst>
                                        </p:cTn>
                                        <p:tgtEl>
                                          <p:spTgt spid="5475"/>
                                        </p:tgtEl>
                                        <p:attrNameLst>
                                          <p:attrName>style.visibility</p:attrName>
                                        </p:attrNameLst>
                                      </p:cBhvr>
                                      <p:to>
                                        <p:strVal val="visible"/>
                                      </p:to>
                                    </p:set>
                                    <p:animEffect filter="fade" transition="in">
                                      <p:cBhvr>
                                        <p:cTn dur="1000"/>
                                        <p:tgtEl>
                                          <p:spTgt spid="5475"/>
                                        </p:tgtEl>
                                      </p:cBhvr>
                                    </p:animEffect>
                                  </p:childTnLst>
                                </p:cTn>
                              </p:par>
                              <p:par>
                                <p:cTn fill="hold" nodeType="withEffect" presetClass="entr" presetID="10" presetSubtype="0">
                                  <p:stCondLst>
                                    <p:cond delay="0"/>
                                  </p:stCondLst>
                                  <p:childTnLst>
                                    <p:set>
                                      <p:cBhvr>
                                        <p:cTn dur="1" fill="hold">
                                          <p:stCondLst>
                                            <p:cond delay="0"/>
                                          </p:stCondLst>
                                        </p:cTn>
                                        <p:tgtEl>
                                          <p:spTgt spid="5477"/>
                                        </p:tgtEl>
                                        <p:attrNameLst>
                                          <p:attrName>style.visibility</p:attrName>
                                        </p:attrNameLst>
                                      </p:cBhvr>
                                      <p:to>
                                        <p:strVal val="visible"/>
                                      </p:to>
                                    </p:set>
                                    <p:animEffect filter="fade" transition="in">
                                      <p:cBhvr>
                                        <p:cTn dur="1000"/>
                                        <p:tgtEl>
                                          <p:spTgt spid="5477"/>
                                        </p:tgtEl>
                                      </p:cBhvr>
                                    </p:animEffect>
                                  </p:childTnLst>
                                </p:cTn>
                              </p:par>
                              <p:par>
                                <p:cTn fill="hold" nodeType="withEffect" presetClass="entr" presetID="10" presetSubtype="0">
                                  <p:stCondLst>
                                    <p:cond delay="0"/>
                                  </p:stCondLst>
                                  <p:childTnLst>
                                    <p:set>
                                      <p:cBhvr>
                                        <p:cTn dur="1" fill="hold">
                                          <p:stCondLst>
                                            <p:cond delay="0"/>
                                          </p:stCondLst>
                                        </p:cTn>
                                        <p:tgtEl>
                                          <p:spTgt spid="5482"/>
                                        </p:tgtEl>
                                        <p:attrNameLst>
                                          <p:attrName>style.visibility</p:attrName>
                                        </p:attrNameLst>
                                      </p:cBhvr>
                                      <p:to>
                                        <p:strVal val="visible"/>
                                      </p:to>
                                    </p:set>
                                    <p:animEffect filter="fade" transition="in">
                                      <p:cBhvr>
                                        <p:cTn dur="1000"/>
                                        <p:tgtEl>
                                          <p:spTgt spid="5482"/>
                                        </p:tgtEl>
                                      </p:cBhvr>
                                    </p:animEffect>
                                  </p:childTnLst>
                                </p:cTn>
                              </p:par>
                              <p:par>
                                <p:cTn fill="hold" nodeType="withEffect" presetClass="entr" presetID="10" presetSubtype="0">
                                  <p:stCondLst>
                                    <p:cond delay="0"/>
                                  </p:stCondLst>
                                  <p:childTnLst>
                                    <p:set>
                                      <p:cBhvr>
                                        <p:cTn dur="1" fill="hold">
                                          <p:stCondLst>
                                            <p:cond delay="0"/>
                                          </p:stCondLst>
                                        </p:cTn>
                                        <p:tgtEl>
                                          <p:spTgt spid="5491"/>
                                        </p:tgtEl>
                                        <p:attrNameLst>
                                          <p:attrName>style.visibility</p:attrName>
                                        </p:attrNameLst>
                                      </p:cBhvr>
                                      <p:to>
                                        <p:strVal val="visible"/>
                                      </p:to>
                                    </p:set>
                                    <p:animEffect filter="fade" transition="in">
                                      <p:cBhvr>
                                        <p:cTn dur="1000"/>
                                        <p:tgtEl>
                                          <p:spTgt spid="5491"/>
                                        </p:tgtEl>
                                      </p:cBhvr>
                                    </p:animEffect>
                                  </p:childTnLst>
                                </p:cTn>
                              </p:par>
                              <p:par>
                                <p:cTn fill="hold" nodeType="withEffect" presetClass="entr" presetID="10" presetSubtype="0">
                                  <p:stCondLst>
                                    <p:cond delay="0"/>
                                  </p:stCondLst>
                                  <p:childTnLst>
                                    <p:set>
                                      <p:cBhvr>
                                        <p:cTn dur="1" fill="hold">
                                          <p:stCondLst>
                                            <p:cond delay="0"/>
                                          </p:stCondLst>
                                        </p:cTn>
                                        <p:tgtEl>
                                          <p:spTgt spid="5498"/>
                                        </p:tgtEl>
                                        <p:attrNameLst>
                                          <p:attrName>style.visibility</p:attrName>
                                        </p:attrNameLst>
                                      </p:cBhvr>
                                      <p:to>
                                        <p:strVal val="visible"/>
                                      </p:to>
                                    </p:set>
                                    <p:animEffect filter="fade" transition="in">
                                      <p:cBhvr>
                                        <p:cTn dur="1000"/>
                                        <p:tgtEl>
                                          <p:spTgt spid="5498"/>
                                        </p:tgtEl>
                                      </p:cBhvr>
                                    </p:animEffect>
                                  </p:childTnLst>
                                </p:cTn>
                              </p:par>
                              <p:par>
                                <p:cTn fill="hold" nodeType="withEffect" presetClass="entr" presetID="10" presetSubtype="0">
                                  <p:stCondLst>
                                    <p:cond delay="0"/>
                                  </p:stCondLst>
                                  <p:childTnLst>
                                    <p:set>
                                      <p:cBhvr>
                                        <p:cTn dur="1" fill="hold">
                                          <p:stCondLst>
                                            <p:cond delay="0"/>
                                          </p:stCondLst>
                                        </p:cTn>
                                        <p:tgtEl>
                                          <p:spTgt spid="5507"/>
                                        </p:tgtEl>
                                        <p:attrNameLst>
                                          <p:attrName>style.visibility</p:attrName>
                                        </p:attrNameLst>
                                      </p:cBhvr>
                                      <p:to>
                                        <p:strVal val="visible"/>
                                      </p:to>
                                    </p:set>
                                    <p:animEffect filter="fade" transition="in">
                                      <p:cBhvr>
                                        <p:cTn dur="1000"/>
                                        <p:tgtEl>
                                          <p:spTgt spid="5507"/>
                                        </p:tgtEl>
                                      </p:cBhvr>
                                    </p:animEffect>
                                  </p:childTnLst>
                                </p:cTn>
                              </p:par>
                              <p:par>
                                <p:cTn fill="hold" nodeType="withEffect" presetClass="entr" presetID="10" presetSubtype="0">
                                  <p:stCondLst>
                                    <p:cond delay="0"/>
                                  </p:stCondLst>
                                  <p:childTnLst>
                                    <p:set>
                                      <p:cBhvr>
                                        <p:cTn dur="1" fill="hold">
                                          <p:stCondLst>
                                            <p:cond delay="0"/>
                                          </p:stCondLst>
                                        </p:cTn>
                                        <p:tgtEl>
                                          <p:spTgt spid="5515"/>
                                        </p:tgtEl>
                                        <p:attrNameLst>
                                          <p:attrName>style.visibility</p:attrName>
                                        </p:attrNameLst>
                                      </p:cBhvr>
                                      <p:to>
                                        <p:strVal val="visible"/>
                                      </p:to>
                                    </p:set>
                                    <p:animEffect filter="fade" transition="in">
                                      <p:cBhvr>
                                        <p:cTn dur="1000"/>
                                        <p:tgtEl>
                                          <p:spTgt spid="5515"/>
                                        </p:tgtEl>
                                      </p:cBhvr>
                                    </p:animEffect>
                                  </p:childTnLst>
                                </p:cTn>
                              </p:par>
                              <p:par>
                                <p:cTn fill="hold" nodeType="withEffect" presetClass="entr" presetID="10" presetSubtype="0">
                                  <p:stCondLst>
                                    <p:cond delay="0"/>
                                  </p:stCondLst>
                                  <p:childTnLst>
                                    <p:set>
                                      <p:cBhvr>
                                        <p:cTn dur="1" fill="hold">
                                          <p:stCondLst>
                                            <p:cond delay="0"/>
                                          </p:stCondLst>
                                        </p:cTn>
                                        <p:tgtEl>
                                          <p:spTgt spid="5519"/>
                                        </p:tgtEl>
                                        <p:attrNameLst>
                                          <p:attrName>style.visibility</p:attrName>
                                        </p:attrNameLst>
                                      </p:cBhvr>
                                      <p:to>
                                        <p:strVal val="visible"/>
                                      </p:to>
                                    </p:set>
                                    <p:animEffect filter="fade" transition="in">
                                      <p:cBhvr>
                                        <p:cTn dur="1000"/>
                                        <p:tgtEl>
                                          <p:spTgt spid="5519"/>
                                        </p:tgtEl>
                                      </p:cBhvr>
                                    </p:animEffect>
                                  </p:childTnLst>
                                </p:cTn>
                              </p:par>
                              <p:par>
                                <p:cTn fill="hold" nodeType="withEffect" presetClass="entr" presetID="10" presetSubtype="0">
                                  <p:stCondLst>
                                    <p:cond delay="0"/>
                                  </p:stCondLst>
                                  <p:childTnLst>
                                    <p:set>
                                      <p:cBhvr>
                                        <p:cTn dur="1" fill="hold">
                                          <p:stCondLst>
                                            <p:cond delay="0"/>
                                          </p:stCondLst>
                                        </p:cTn>
                                        <p:tgtEl>
                                          <p:spTgt spid="5535"/>
                                        </p:tgtEl>
                                        <p:attrNameLst>
                                          <p:attrName>style.visibility</p:attrName>
                                        </p:attrNameLst>
                                      </p:cBhvr>
                                      <p:to>
                                        <p:strVal val="visible"/>
                                      </p:to>
                                    </p:set>
                                    <p:animEffect filter="fade" transition="in">
                                      <p:cBhvr>
                                        <p:cTn dur="1000"/>
                                        <p:tgtEl>
                                          <p:spTgt spid="5535"/>
                                        </p:tgtEl>
                                      </p:cBhvr>
                                    </p:animEffect>
                                  </p:childTnLst>
                                </p:cTn>
                              </p:par>
                              <p:par>
                                <p:cTn fill="hold" nodeType="withEffect" presetClass="entr" presetID="10" presetSubtype="0">
                                  <p:stCondLst>
                                    <p:cond delay="0"/>
                                  </p:stCondLst>
                                  <p:childTnLst>
                                    <p:set>
                                      <p:cBhvr>
                                        <p:cTn dur="1" fill="hold">
                                          <p:stCondLst>
                                            <p:cond delay="0"/>
                                          </p:stCondLst>
                                        </p:cTn>
                                        <p:tgtEl>
                                          <p:spTgt spid="5539"/>
                                        </p:tgtEl>
                                        <p:attrNameLst>
                                          <p:attrName>style.visibility</p:attrName>
                                        </p:attrNameLst>
                                      </p:cBhvr>
                                      <p:to>
                                        <p:strVal val="visible"/>
                                      </p:to>
                                    </p:set>
                                    <p:animEffect filter="fade" transition="in">
                                      <p:cBhvr>
                                        <p:cTn dur="1000"/>
                                        <p:tgtEl>
                                          <p:spTgt spid="5539"/>
                                        </p:tgtEl>
                                      </p:cBhvr>
                                    </p:animEffect>
                                  </p:childTnLst>
                                </p:cTn>
                              </p:par>
                              <p:par>
                                <p:cTn fill="hold" nodeType="withEffect" presetClass="entr" presetID="10" presetSubtype="0">
                                  <p:stCondLst>
                                    <p:cond delay="0"/>
                                  </p:stCondLst>
                                  <p:childTnLst>
                                    <p:set>
                                      <p:cBhvr>
                                        <p:cTn dur="1" fill="hold">
                                          <p:stCondLst>
                                            <p:cond delay="0"/>
                                          </p:stCondLst>
                                        </p:cTn>
                                        <p:tgtEl>
                                          <p:spTgt spid="5552"/>
                                        </p:tgtEl>
                                        <p:attrNameLst>
                                          <p:attrName>style.visibility</p:attrName>
                                        </p:attrNameLst>
                                      </p:cBhvr>
                                      <p:to>
                                        <p:strVal val="visible"/>
                                      </p:to>
                                    </p:set>
                                    <p:animEffect filter="fade" transition="in">
                                      <p:cBhvr>
                                        <p:cTn dur="1000"/>
                                        <p:tgtEl>
                                          <p:spTgt spid="5552"/>
                                        </p:tgtEl>
                                      </p:cBhvr>
                                    </p:animEffect>
                                  </p:childTnLst>
                                </p:cTn>
                              </p:par>
                              <p:par>
                                <p:cTn fill="hold" nodeType="withEffect" presetClass="entr" presetID="10" presetSubtype="0">
                                  <p:stCondLst>
                                    <p:cond delay="0"/>
                                  </p:stCondLst>
                                  <p:childTnLst>
                                    <p:set>
                                      <p:cBhvr>
                                        <p:cTn dur="1" fill="hold">
                                          <p:stCondLst>
                                            <p:cond delay="0"/>
                                          </p:stCondLst>
                                        </p:cTn>
                                        <p:tgtEl>
                                          <p:spTgt spid="5556"/>
                                        </p:tgtEl>
                                        <p:attrNameLst>
                                          <p:attrName>style.visibility</p:attrName>
                                        </p:attrNameLst>
                                      </p:cBhvr>
                                      <p:to>
                                        <p:strVal val="visible"/>
                                      </p:to>
                                    </p:set>
                                    <p:animEffect filter="fade" transition="in">
                                      <p:cBhvr>
                                        <p:cTn dur="1000"/>
                                        <p:tgtEl>
                                          <p:spTgt spid="5556"/>
                                        </p:tgtEl>
                                      </p:cBhvr>
                                    </p:animEffect>
                                  </p:childTnLst>
                                </p:cTn>
                              </p:par>
                              <p:par>
                                <p:cTn fill="hold" nodeType="withEffect" presetClass="entr" presetID="10" presetSubtype="0">
                                  <p:stCondLst>
                                    <p:cond delay="0"/>
                                  </p:stCondLst>
                                  <p:childTnLst>
                                    <p:set>
                                      <p:cBhvr>
                                        <p:cTn dur="1" fill="hold">
                                          <p:stCondLst>
                                            <p:cond delay="0"/>
                                          </p:stCondLst>
                                        </p:cTn>
                                        <p:tgtEl>
                                          <p:spTgt spid="5561"/>
                                        </p:tgtEl>
                                        <p:attrNameLst>
                                          <p:attrName>style.visibility</p:attrName>
                                        </p:attrNameLst>
                                      </p:cBhvr>
                                      <p:to>
                                        <p:strVal val="visible"/>
                                      </p:to>
                                    </p:set>
                                    <p:animEffect filter="fade" transition="in">
                                      <p:cBhvr>
                                        <p:cTn dur="1000"/>
                                        <p:tgtEl>
                                          <p:spTgt spid="5561"/>
                                        </p:tgtEl>
                                      </p:cBhvr>
                                    </p:animEffect>
                                  </p:childTnLst>
                                </p:cTn>
                              </p:par>
                              <p:par>
                                <p:cTn fill="hold" nodeType="withEffect" presetClass="entr" presetID="10" presetSubtype="0">
                                  <p:stCondLst>
                                    <p:cond delay="0"/>
                                  </p:stCondLst>
                                  <p:childTnLst>
                                    <p:set>
                                      <p:cBhvr>
                                        <p:cTn dur="1" fill="hold">
                                          <p:stCondLst>
                                            <p:cond delay="0"/>
                                          </p:stCondLst>
                                        </p:cTn>
                                        <p:tgtEl>
                                          <p:spTgt spid="5569"/>
                                        </p:tgtEl>
                                        <p:attrNameLst>
                                          <p:attrName>style.visibility</p:attrName>
                                        </p:attrNameLst>
                                      </p:cBhvr>
                                      <p:to>
                                        <p:strVal val="visible"/>
                                      </p:to>
                                    </p:set>
                                    <p:animEffect filter="fade" transition="in">
                                      <p:cBhvr>
                                        <p:cTn dur="1000"/>
                                        <p:tgtEl>
                                          <p:spTgt spid="5569"/>
                                        </p:tgtEl>
                                      </p:cBhvr>
                                    </p:animEffect>
                                  </p:childTnLst>
                                </p:cTn>
                              </p:par>
                              <p:par>
                                <p:cTn fill="hold" nodeType="withEffect" presetClass="entr" presetID="10" presetSubtype="0">
                                  <p:stCondLst>
                                    <p:cond delay="0"/>
                                  </p:stCondLst>
                                  <p:childTnLst>
                                    <p:set>
                                      <p:cBhvr>
                                        <p:cTn dur="1" fill="hold">
                                          <p:stCondLst>
                                            <p:cond delay="0"/>
                                          </p:stCondLst>
                                        </p:cTn>
                                        <p:tgtEl>
                                          <p:spTgt spid="5571"/>
                                        </p:tgtEl>
                                        <p:attrNameLst>
                                          <p:attrName>style.visibility</p:attrName>
                                        </p:attrNameLst>
                                      </p:cBhvr>
                                      <p:to>
                                        <p:strVal val="visible"/>
                                      </p:to>
                                    </p:set>
                                    <p:animEffect filter="fade" transition="in">
                                      <p:cBhvr>
                                        <p:cTn dur="1000"/>
                                        <p:tgtEl>
                                          <p:spTgt spid="5571"/>
                                        </p:tgtEl>
                                      </p:cBhvr>
                                    </p:animEffect>
                                  </p:childTnLst>
                                </p:cTn>
                              </p:par>
                              <p:par>
                                <p:cTn fill="hold" nodeType="withEffect" presetClass="entr" presetID="10" presetSubtype="0">
                                  <p:stCondLst>
                                    <p:cond delay="0"/>
                                  </p:stCondLst>
                                  <p:childTnLst>
                                    <p:set>
                                      <p:cBhvr>
                                        <p:cTn dur="1" fill="hold">
                                          <p:stCondLst>
                                            <p:cond delay="0"/>
                                          </p:stCondLst>
                                        </p:cTn>
                                        <p:tgtEl>
                                          <p:spTgt spid="5577"/>
                                        </p:tgtEl>
                                        <p:attrNameLst>
                                          <p:attrName>style.visibility</p:attrName>
                                        </p:attrNameLst>
                                      </p:cBhvr>
                                      <p:to>
                                        <p:strVal val="visible"/>
                                      </p:to>
                                    </p:set>
                                    <p:animEffect filter="fade" transition="in">
                                      <p:cBhvr>
                                        <p:cTn dur="1000"/>
                                        <p:tgtEl>
                                          <p:spTgt spid="5577"/>
                                        </p:tgtEl>
                                      </p:cBhvr>
                                    </p:animEffect>
                                  </p:childTnLst>
                                </p:cTn>
                              </p:par>
                              <p:par>
                                <p:cTn fill="hold" nodeType="withEffect" presetClass="entr" presetID="10" presetSubtype="0">
                                  <p:stCondLst>
                                    <p:cond delay="0"/>
                                  </p:stCondLst>
                                  <p:childTnLst>
                                    <p:set>
                                      <p:cBhvr>
                                        <p:cTn dur="1" fill="hold">
                                          <p:stCondLst>
                                            <p:cond delay="0"/>
                                          </p:stCondLst>
                                        </p:cTn>
                                        <p:tgtEl>
                                          <p:spTgt spid="5591"/>
                                        </p:tgtEl>
                                        <p:attrNameLst>
                                          <p:attrName>style.visibility</p:attrName>
                                        </p:attrNameLst>
                                      </p:cBhvr>
                                      <p:to>
                                        <p:strVal val="visible"/>
                                      </p:to>
                                    </p:set>
                                    <p:animEffect filter="fade" transition="in">
                                      <p:cBhvr>
                                        <p:cTn dur="1000"/>
                                        <p:tgtEl>
                                          <p:spTgt spid="5591"/>
                                        </p:tgtEl>
                                      </p:cBhvr>
                                    </p:animEffect>
                                  </p:childTnLst>
                                </p:cTn>
                              </p:par>
                              <p:par>
                                <p:cTn fill="hold" nodeType="withEffect" presetClass="entr" presetID="10" presetSubtype="0">
                                  <p:stCondLst>
                                    <p:cond delay="0"/>
                                  </p:stCondLst>
                                  <p:childTnLst>
                                    <p:set>
                                      <p:cBhvr>
                                        <p:cTn dur="1" fill="hold">
                                          <p:stCondLst>
                                            <p:cond delay="0"/>
                                          </p:stCondLst>
                                        </p:cTn>
                                        <p:tgtEl>
                                          <p:spTgt spid="5606"/>
                                        </p:tgtEl>
                                        <p:attrNameLst>
                                          <p:attrName>style.visibility</p:attrName>
                                        </p:attrNameLst>
                                      </p:cBhvr>
                                      <p:to>
                                        <p:strVal val="visible"/>
                                      </p:to>
                                    </p:set>
                                    <p:animEffect filter="fade" transition="in">
                                      <p:cBhvr>
                                        <p:cTn dur="1000"/>
                                        <p:tgtEl>
                                          <p:spTgt spid="5606"/>
                                        </p:tgtEl>
                                      </p:cBhvr>
                                    </p:animEffect>
                                  </p:childTnLst>
                                </p:cTn>
                              </p:par>
                              <p:par>
                                <p:cTn fill="hold" nodeType="withEffect" presetClass="entr" presetID="10" presetSubtype="0">
                                  <p:stCondLst>
                                    <p:cond delay="0"/>
                                  </p:stCondLst>
                                  <p:childTnLst>
                                    <p:set>
                                      <p:cBhvr>
                                        <p:cTn dur="1" fill="hold">
                                          <p:stCondLst>
                                            <p:cond delay="0"/>
                                          </p:stCondLst>
                                        </p:cTn>
                                        <p:tgtEl>
                                          <p:spTgt spid="5563"/>
                                        </p:tgtEl>
                                        <p:attrNameLst>
                                          <p:attrName>style.visibility</p:attrName>
                                        </p:attrNameLst>
                                      </p:cBhvr>
                                      <p:to>
                                        <p:strVal val="visible"/>
                                      </p:to>
                                    </p:set>
                                    <p:animEffect filter="fade" transition="in">
                                      <p:cBhvr>
                                        <p:cTn dur="1000"/>
                                        <p:tgtEl>
                                          <p:spTgt spid="5563"/>
                                        </p:tgtEl>
                                      </p:cBhvr>
                                    </p:animEffect>
                                  </p:childTnLst>
                                </p:cTn>
                              </p:par>
                              <p:par>
                                <p:cTn fill="hold" nodeType="withEffect" presetClass="entr" presetID="23" presetSubtype="16">
                                  <p:stCondLst>
                                    <p:cond delay="0"/>
                                  </p:stCondLst>
                                  <p:childTnLst>
                                    <p:set>
                                      <p:cBhvr>
                                        <p:cTn dur="1" fill="hold">
                                          <p:stCondLst>
                                            <p:cond delay="0"/>
                                          </p:stCondLst>
                                        </p:cTn>
                                        <p:tgtEl>
                                          <p:spTgt spid="5344"/>
                                        </p:tgtEl>
                                        <p:attrNameLst>
                                          <p:attrName>style.visibility</p:attrName>
                                        </p:attrNameLst>
                                      </p:cBhvr>
                                      <p:to>
                                        <p:strVal val="visible"/>
                                      </p:to>
                                    </p:set>
                                    <p:anim calcmode="lin" valueType="num">
                                      <p:cBhvr additive="base">
                                        <p:cTn dur="1000"/>
                                        <p:tgtEl>
                                          <p:spTgt spid="5344"/>
                                        </p:tgtEl>
                                        <p:attrNameLst>
                                          <p:attrName>ppt_w</p:attrName>
                                        </p:attrNameLst>
                                      </p:cBhvr>
                                      <p:tavLst>
                                        <p:tav fmla="" tm="0">
                                          <p:val>
                                            <p:strVal val="0"/>
                                          </p:val>
                                        </p:tav>
                                        <p:tav fmla="" tm="100000">
                                          <p:val>
                                            <p:strVal val="#ppt_w"/>
                                          </p:val>
                                        </p:tav>
                                      </p:tavLst>
                                    </p:anim>
                                    <p:anim calcmode="lin" valueType="num">
                                      <p:cBhvr additive="base">
                                        <p:cTn dur="1000"/>
                                        <p:tgtEl>
                                          <p:spTgt spid="53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46"/>
                                        </p:tgtEl>
                                        <p:attrNameLst>
                                          <p:attrName>style.visibility</p:attrName>
                                        </p:attrNameLst>
                                      </p:cBhvr>
                                      <p:to>
                                        <p:strVal val="visible"/>
                                      </p:to>
                                    </p:set>
                                    <p:anim calcmode="lin" valueType="num">
                                      <p:cBhvr additive="base">
                                        <p:cTn dur="1000"/>
                                        <p:tgtEl>
                                          <p:spTgt spid="5346"/>
                                        </p:tgtEl>
                                        <p:attrNameLst>
                                          <p:attrName>ppt_w</p:attrName>
                                        </p:attrNameLst>
                                      </p:cBhvr>
                                      <p:tavLst>
                                        <p:tav fmla="" tm="0">
                                          <p:val>
                                            <p:strVal val="0"/>
                                          </p:val>
                                        </p:tav>
                                        <p:tav fmla="" tm="100000">
                                          <p:val>
                                            <p:strVal val="#ppt_w"/>
                                          </p:val>
                                        </p:tav>
                                      </p:tavLst>
                                    </p:anim>
                                    <p:anim calcmode="lin" valueType="num">
                                      <p:cBhvr additive="base">
                                        <p:cTn dur="1000"/>
                                        <p:tgtEl>
                                          <p:spTgt spid="534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51"/>
                                        </p:tgtEl>
                                        <p:attrNameLst>
                                          <p:attrName>style.visibility</p:attrName>
                                        </p:attrNameLst>
                                      </p:cBhvr>
                                      <p:to>
                                        <p:strVal val="visible"/>
                                      </p:to>
                                    </p:set>
                                    <p:anim calcmode="lin" valueType="num">
                                      <p:cBhvr additive="base">
                                        <p:cTn dur="1000"/>
                                        <p:tgtEl>
                                          <p:spTgt spid="5351"/>
                                        </p:tgtEl>
                                        <p:attrNameLst>
                                          <p:attrName>ppt_w</p:attrName>
                                        </p:attrNameLst>
                                      </p:cBhvr>
                                      <p:tavLst>
                                        <p:tav fmla="" tm="0">
                                          <p:val>
                                            <p:strVal val="0"/>
                                          </p:val>
                                        </p:tav>
                                        <p:tav fmla="" tm="100000">
                                          <p:val>
                                            <p:strVal val="#ppt_w"/>
                                          </p:val>
                                        </p:tav>
                                      </p:tavLst>
                                    </p:anim>
                                    <p:anim calcmode="lin" valueType="num">
                                      <p:cBhvr additive="base">
                                        <p:cTn dur="1000"/>
                                        <p:tgtEl>
                                          <p:spTgt spid="53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60"/>
                                        </p:tgtEl>
                                        <p:attrNameLst>
                                          <p:attrName>style.visibility</p:attrName>
                                        </p:attrNameLst>
                                      </p:cBhvr>
                                      <p:to>
                                        <p:strVal val="visible"/>
                                      </p:to>
                                    </p:set>
                                    <p:anim calcmode="lin" valueType="num">
                                      <p:cBhvr additive="base">
                                        <p:cTn dur="1000"/>
                                        <p:tgtEl>
                                          <p:spTgt spid="5360"/>
                                        </p:tgtEl>
                                        <p:attrNameLst>
                                          <p:attrName>ppt_w</p:attrName>
                                        </p:attrNameLst>
                                      </p:cBhvr>
                                      <p:tavLst>
                                        <p:tav fmla="" tm="0">
                                          <p:val>
                                            <p:strVal val="0"/>
                                          </p:val>
                                        </p:tav>
                                        <p:tav fmla="" tm="100000">
                                          <p:val>
                                            <p:strVal val="#ppt_w"/>
                                          </p:val>
                                        </p:tav>
                                      </p:tavLst>
                                    </p:anim>
                                    <p:anim calcmode="lin" valueType="num">
                                      <p:cBhvr additive="base">
                                        <p:cTn dur="1000"/>
                                        <p:tgtEl>
                                          <p:spTgt spid="53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62"/>
                                        </p:tgtEl>
                                        <p:attrNameLst>
                                          <p:attrName>style.visibility</p:attrName>
                                        </p:attrNameLst>
                                      </p:cBhvr>
                                      <p:to>
                                        <p:strVal val="visible"/>
                                      </p:to>
                                    </p:set>
                                    <p:anim calcmode="lin" valueType="num">
                                      <p:cBhvr additive="base">
                                        <p:cTn dur="1000"/>
                                        <p:tgtEl>
                                          <p:spTgt spid="5362"/>
                                        </p:tgtEl>
                                        <p:attrNameLst>
                                          <p:attrName>ppt_w</p:attrName>
                                        </p:attrNameLst>
                                      </p:cBhvr>
                                      <p:tavLst>
                                        <p:tav fmla="" tm="0">
                                          <p:val>
                                            <p:strVal val="0"/>
                                          </p:val>
                                        </p:tav>
                                        <p:tav fmla="" tm="100000">
                                          <p:val>
                                            <p:strVal val="#ppt_w"/>
                                          </p:val>
                                        </p:tav>
                                      </p:tavLst>
                                    </p:anim>
                                    <p:anim calcmode="lin" valueType="num">
                                      <p:cBhvr additive="base">
                                        <p:cTn dur="1000"/>
                                        <p:tgtEl>
                                          <p:spTgt spid="53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66"/>
                                        </p:tgtEl>
                                        <p:attrNameLst>
                                          <p:attrName>style.visibility</p:attrName>
                                        </p:attrNameLst>
                                      </p:cBhvr>
                                      <p:to>
                                        <p:strVal val="visible"/>
                                      </p:to>
                                    </p:set>
                                    <p:anim calcmode="lin" valueType="num">
                                      <p:cBhvr additive="base">
                                        <p:cTn dur="1000"/>
                                        <p:tgtEl>
                                          <p:spTgt spid="5366"/>
                                        </p:tgtEl>
                                        <p:attrNameLst>
                                          <p:attrName>ppt_w</p:attrName>
                                        </p:attrNameLst>
                                      </p:cBhvr>
                                      <p:tavLst>
                                        <p:tav fmla="" tm="0">
                                          <p:val>
                                            <p:strVal val="0"/>
                                          </p:val>
                                        </p:tav>
                                        <p:tav fmla="" tm="100000">
                                          <p:val>
                                            <p:strVal val="#ppt_w"/>
                                          </p:val>
                                        </p:tav>
                                      </p:tavLst>
                                    </p:anim>
                                    <p:anim calcmode="lin" valueType="num">
                                      <p:cBhvr additive="base">
                                        <p:cTn dur="1000"/>
                                        <p:tgtEl>
                                          <p:spTgt spid="536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70"/>
                                        </p:tgtEl>
                                        <p:attrNameLst>
                                          <p:attrName>style.visibility</p:attrName>
                                        </p:attrNameLst>
                                      </p:cBhvr>
                                      <p:to>
                                        <p:strVal val="visible"/>
                                      </p:to>
                                    </p:set>
                                    <p:anim calcmode="lin" valueType="num">
                                      <p:cBhvr additive="base">
                                        <p:cTn dur="1000"/>
                                        <p:tgtEl>
                                          <p:spTgt spid="5370"/>
                                        </p:tgtEl>
                                        <p:attrNameLst>
                                          <p:attrName>ppt_w</p:attrName>
                                        </p:attrNameLst>
                                      </p:cBhvr>
                                      <p:tavLst>
                                        <p:tav fmla="" tm="0">
                                          <p:val>
                                            <p:strVal val="0"/>
                                          </p:val>
                                        </p:tav>
                                        <p:tav fmla="" tm="100000">
                                          <p:val>
                                            <p:strVal val="#ppt_w"/>
                                          </p:val>
                                        </p:tav>
                                      </p:tavLst>
                                    </p:anim>
                                    <p:anim calcmode="lin" valueType="num">
                                      <p:cBhvr additive="base">
                                        <p:cTn dur="1000"/>
                                        <p:tgtEl>
                                          <p:spTgt spid="53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79"/>
                                        </p:tgtEl>
                                        <p:attrNameLst>
                                          <p:attrName>style.visibility</p:attrName>
                                        </p:attrNameLst>
                                      </p:cBhvr>
                                      <p:to>
                                        <p:strVal val="visible"/>
                                      </p:to>
                                    </p:set>
                                    <p:anim calcmode="lin" valueType="num">
                                      <p:cBhvr additive="base">
                                        <p:cTn dur="1000"/>
                                        <p:tgtEl>
                                          <p:spTgt spid="5379"/>
                                        </p:tgtEl>
                                        <p:attrNameLst>
                                          <p:attrName>ppt_w</p:attrName>
                                        </p:attrNameLst>
                                      </p:cBhvr>
                                      <p:tavLst>
                                        <p:tav fmla="" tm="0">
                                          <p:val>
                                            <p:strVal val="0"/>
                                          </p:val>
                                        </p:tav>
                                        <p:tav fmla="" tm="100000">
                                          <p:val>
                                            <p:strVal val="#ppt_w"/>
                                          </p:val>
                                        </p:tav>
                                      </p:tavLst>
                                    </p:anim>
                                    <p:anim calcmode="lin" valueType="num">
                                      <p:cBhvr additive="base">
                                        <p:cTn dur="1000"/>
                                        <p:tgtEl>
                                          <p:spTgt spid="53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84"/>
                                        </p:tgtEl>
                                        <p:attrNameLst>
                                          <p:attrName>style.visibility</p:attrName>
                                        </p:attrNameLst>
                                      </p:cBhvr>
                                      <p:to>
                                        <p:strVal val="visible"/>
                                      </p:to>
                                    </p:set>
                                    <p:anim calcmode="lin" valueType="num">
                                      <p:cBhvr additive="base">
                                        <p:cTn dur="1000"/>
                                        <p:tgtEl>
                                          <p:spTgt spid="5384"/>
                                        </p:tgtEl>
                                        <p:attrNameLst>
                                          <p:attrName>ppt_w</p:attrName>
                                        </p:attrNameLst>
                                      </p:cBhvr>
                                      <p:tavLst>
                                        <p:tav fmla="" tm="0">
                                          <p:val>
                                            <p:strVal val="0"/>
                                          </p:val>
                                        </p:tav>
                                        <p:tav fmla="" tm="100000">
                                          <p:val>
                                            <p:strVal val="#ppt_w"/>
                                          </p:val>
                                        </p:tav>
                                      </p:tavLst>
                                    </p:anim>
                                    <p:anim calcmode="lin" valueType="num">
                                      <p:cBhvr additive="base">
                                        <p:cTn dur="1000"/>
                                        <p:tgtEl>
                                          <p:spTgt spid="538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88"/>
                                        </p:tgtEl>
                                        <p:attrNameLst>
                                          <p:attrName>style.visibility</p:attrName>
                                        </p:attrNameLst>
                                      </p:cBhvr>
                                      <p:to>
                                        <p:strVal val="visible"/>
                                      </p:to>
                                    </p:set>
                                    <p:anim calcmode="lin" valueType="num">
                                      <p:cBhvr additive="base">
                                        <p:cTn dur="1000"/>
                                        <p:tgtEl>
                                          <p:spTgt spid="5388"/>
                                        </p:tgtEl>
                                        <p:attrNameLst>
                                          <p:attrName>ppt_w</p:attrName>
                                        </p:attrNameLst>
                                      </p:cBhvr>
                                      <p:tavLst>
                                        <p:tav fmla="" tm="0">
                                          <p:val>
                                            <p:strVal val="0"/>
                                          </p:val>
                                        </p:tav>
                                        <p:tav fmla="" tm="100000">
                                          <p:val>
                                            <p:strVal val="#ppt_w"/>
                                          </p:val>
                                        </p:tav>
                                      </p:tavLst>
                                    </p:anim>
                                    <p:anim calcmode="lin" valueType="num">
                                      <p:cBhvr additive="base">
                                        <p:cTn dur="1000"/>
                                        <p:tgtEl>
                                          <p:spTgt spid="538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94"/>
                                        </p:tgtEl>
                                        <p:attrNameLst>
                                          <p:attrName>style.visibility</p:attrName>
                                        </p:attrNameLst>
                                      </p:cBhvr>
                                      <p:to>
                                        <p:strVal val="visible"/>
                                      </p:to>
                                    </p:set>
                                    <p:anim calcmode="lin" valueType="num">
                                      <p:cBhvr additive="base">
                                        <p:cTn dur="1000"/>
                                        <p:tgtEl>
                                          <p:spTgt spid="5394"/>
                                        </p:tgtEl>
                                        <p:attrNameLst>
                                          <p:attrName>ppt_w</p:attrName>
                                        </p:attrNameLst>
                                      </p:cBhvr>
                                      <p:tavLst>
                                        <p:tav fmla="" tm="0">
                                          <p:val>
                                            <p:strVal val="0"/>
                                          </p:val>
                                        </p:tav>
                                        <p:tav fmla="" tm="100000">
                                          <p:val>
                                            <p:strVal val="#ppt_w"/>
                                          </p:val>
                                        </p:tav>
                                      </p:tavLst>
                                    </p:anim>
                                    <p:anim calcmode="lin" valueType="num">
                                      <p:cBhvr additive="base">
                                        <p:cTn dur="1000"/>
                                        <p:tgtEl>
                                          <p:spTgt spid="53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98"/>
                                        </p:tgtEl>
                                        <p:attrNameLst>
                                          <p:attrName>style.visibility</p:attrName>
                                        </p:attrNameLst>
                                      </p:cBhvr>
                                      <p:to>
                                        <p:strVal val="visible"/>
                                      </p:to>
                                    </p:set>
                                    <p:anim calcmode="lin" valueType="num">
                                      <p:cBhvr additive="base">
                                        <p:cTn dur="1000"/>
                                        <p:tgtEl>
                                          <p:spTgt spid="5398"/>
                                        </p:tgtEl>
                                        <p:attrNameLst>
                                          <p:attrName>ppt_w</p:attrName>
                                        </p:attrNameLst>
                                      </p:cBhvr>
                                      <p:tavLst>
                                        <p:tav fmla="" tm="0">
                                          <p:val>
                                            <p:strVal val="0"/>
                                          </p:val>
                                        </p:tav>
                                        <p:tav fmla="" tm="100000">
                                          <p:val>
                                            <p:strVal val="#ppt_w"/>
                                          </p:val>
                                        </p:tav>
                                      </p:tavLst>
                                    </p:anim>
                                    <p:anim calcmode="lin" valueType="num">
                                      <p:cBhvr additive="base">
                                        <p:cTn dur="1000"/>
                                        <p:tgtEl>
                                          <p:spTgt spid="539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06"/>
                                        </p:tgtEl>
                                        <p:attrNameLst>
                                          <p:attrName>style.visibility</p:attrName>
                                        </p:attrNameLst>
                                      </p:cBhvr>
                                      <p:to>
                                        <p:strVal val="visible"/>
                                      </p:to>
                                    </p:set>
                                    <p:anim calcmode="lin" valueType="num">
                                      <p:cBhvr additive="base">
                                        <p:cTn dur="1000"/>
                                        <p:tgtEl>
                                          <p:spTgt spid="5406"/>
                                        </p:tgtEl>
                                        <p:attrNameLst>
                                          <p:attrName>ppt_w</p:attrName>
                                        </p:attrNameLst>
                                      </p:cBhvr>
                                      <p:tavLst>
                                        <p:tav fmla="" tm="0">
                                          <p:val>
                                            <p:strVal val="0"/>
                                          </p:val>
                                        </p:tav>
                                        <p:tav fmla="" tm="100000">
                                          <p:val>
                                            <p:strVal val="#ppt_w"/>
                                          </p:val>
                                        </p:tav>
                                      </p:tavLst>
                                    </p:anim>
                                    <p:anim calcmode="lin" valueType="num">
                                      <p:cBhvr additive="base">
                                        <p:cTn dur="1000"/>
                                        <p:tgtEl>
                                          <p:spTgt spid="540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21"/>
                                        </p:tgtEl>
                                        <p:attrNameLst>
                                          <p:attrName>style.visibility</p:attrName>
                                        </p:attrNameLst>
                                      </p:cBhvr>
                                      <p:to>
                                        <p:strVal val="visible"/>
                                      </p:to>
                                    </p:set>
                                    <p:anim calcmode="lin" valueType="num">
                                      <p:cBhvr additive="base">
                                        <p:cTn dur="1000"/>
                                        <p:tgtEl>
                                          <p:spTgt spid="5421"/>
                                        </p:tgtEl>
                                        <p:attrNameLst>
                                          <p:attrName>ppt_w</p:attrName>
                                        </p:attrNameLst>
                                      </p:cBhvr>
                                      <p:tavLst>
                                        <p:tav fmla="" tm="0">
                                          <p:val>
                                            <p:strVal val="0"/>
                                          </p:val>
                                        </p:tav>
                                        <p:tav fmla="" tm="100000">
                                          <p:val>
                                            <p:strVal val="#ppt_w"/>
                                          </p:val>
                                        </p:tav>
                                      </p:tavLst>
                                    </p:anim>
                                    <p:anim calcmode="lin" valueType="num">
                                      <p:cBhvr additive="base">
                                        <p:cTn dur="1000"/>
                                        <p:tgtEl>
                                          <p:spTgt spid="542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23"/>
                                        </p:tgtEl>
                                        <p:attrNameLst>
                                          <p:attrName>style.visibility</p:attrName>
                                        </p:attrNameLst>
                                      </p:cBhvr>
                                      <p:to>
                                        <p:strVal val="visible"/>
                                      </p:to>
                                    </p:set>
                                    <p:anim calcmode="lin" valueType="num">
                                      <p:cBhvr additive="base">
                                        <p:cTn dur="1000"/>
                                        <p:tgtEl>
                                          <p:spTgt spid="5423"/>
                                        </p:tgtEl>
                                        <p:attrNameLst>
                                          <p:attrName>ppt_w</p:attrName>
                                        </p:attrNameLst>
                                      </p:cBhvr>
                                      <p:tavLst>
                                        <p:tav fmla="" tm="0">
                                          <p:val>
                                            <p:strVal val="0"/>
                                          </p:val>
                                        </p:tav>
                                        <p:tav fmla="" tm="100000">
                                          <p:val>
                                            <p:strVal val="#ppt_w"/>
                                          </p:val>
                                        </p:tav>
                                      </p:tavLst>
                                    </p:anim>
                                    <p:anim calcmode="lin" valueType="num">
                                      <p:cBhvr additive="base">
                                        <p:cTn dur="1000"/>
                                        <p:tgtEl>
                                          <p:spTgt spid="542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42"/>
                                        </p:tgtEl>
                                        <p:attrNameLst>
                                          <p:attrName>style.visibility</p:attrName>
                                        </p:attrNameLst>
                                      </p:cBhvr>
                                      <p:to>
                                        <p:strVal val="visible"/>
                                      </p:to>
                                    </p:set>
                                    <p:anim calcmode="lin" valueType="num">
                                      <p:cBhvr additive="base">
                                        <p:cTn dur="1000"/>
                                        <p:tgtEl>
                                          <p:spTgt spid="5442"/>
                                        </p:tgtEl>
                                        <p:attrNameLst>
                                          <p:attrName>ppt_w</p:attrName>
                                        </p:attrNameLst>
                                      </p:cBhvr>
                                      <p:tavLst>
                                        <p:tav fmla="" tm="0">
                                          <p:val>
                                            <p:strVal val="0"/>
                                          </p:val>
                                        </p:tav>
                                        <p:tav fmla="" tm="100000">
                                          <p:val>
                                            <p:strVal val="#ppt_w"/>
                                          </p:val>
                                        </p:tav>
                                      </p:tavLst>
                                    </p:anim>
                                    <p:anim calcmode="lin" valueType="num">
                                      <p:cBhvr additive="base">
                                        <p:cTn dur="1000"/>
                                        <p:tgtEl>
                                          <p:spTgt spid="54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50"/>
                                        </p:tgtEl>
                                        <p:attrNameLst>
                                          <p:attrName>style.visibility</p:attrName>
                                        </p:attrNameLst>
                                      </p:cBhvr>
                                      <p:to>
                                        <p:strVal val="visible"/>
                                      </p:to>
                                    </p:set>
                                    <p:anim calcmode="lin" valueType="num">
                                      <p:cBhvr additive="base">
                                        <p:cTn dur="1000"/>
                                        <p:tgtEl>
                                          <p:spTgt spid="5450"/>
                                        </p:tgtEl>
                                        <p:attrNameLst>
                                          <p:attrName>ppt_w</p:attrName>
                                        </p:attrNameLst>
                                      </p:cBhvr>
                                      <p:tavLst>
                                        <p:tav fmla="" tm="0">
                                          <p:val>
                                            <p:strVal val="0"/>
                                          </p:val>
                                        </p:tav>
                                        <p:tav fmla="" tm="100000">
                                          <p:val>
                                            <p:strVal val="#ppt_w"/>
                                          </p:val>
                                        </p:tav>
                                      </p:tavLst>
                                    </p:anim>
                                    <p:anim calcmode="lin" valueType="num">
                                      <p:cBhvr additive="base">
                                        <p:cTn dur="1000"/>
                                        <p:tgtEl>
                                          <p:spTgt spid="54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52"/>
                                        </p:tgtEl>
                                        <p:attrNameLst>
                                          <p:attrName>style.visibility</p:attrName>
                                        </p:attrNameLst>
                                      </p:cBhvr>
                                      <p:to>
                                        <p:strVal val="visible"/>
                                      </p:to>
                                    </p:set>
                                    <p:anim calcmode="lin" valueType="num">
                                      <p:cBhvr additive="base">
                                        <p:cTn dur="1000"/>
                                        <p:tgtEl>
                                          <p:spTgt spid="5452"/>
                                        </p:tgtEl>
                                        <p:attrNameLst>
                                          <p:attrName>ppt_w</p:attrName>
                                        </p:attrNameLst>
                                      </p:cBhvr>
                                      <p:tavLst>
                                        <p:tav fmla="" tm="0">
                                          <p:val>
                                            <p:strVal val="0"/>
                                          </p:val>
                                        </p:tav>
                                        <p:tav fmla="" tm="100000">
                                          <p:val>
                                            <p:strVal val="#ppt_w"/>
                                          </p:val>
                                        </p:tav>
                                      </p:tavLst>
                                    </p:anim>
                                    <p:anim calcmode="lin" valueType="num">
                                      <p:cBhvr additive="base">
                                        <p:cTn dur="1000"/>
                                        <p:tgtEl>
                                          <p:spTgt spid="545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60"/>
                                        </p:tgtEl>
                                        <p:attrNameLst>
                                          <p:attrName>style.visibility</p:attrName>
                                        </p:attrNameLst>
                                      </p:cBhvr>
                                      <p:to>
                                        <p:strVal val="visible"/>
                                      </p:to>
                                    </p:set>
                                    <p:anim calcmode="lin" valueType="num">
                                      <p:cBhvr additive="base">
                                        <p:cTn dur="1000"/>
                                        <p:tgtEl>
                                          <p:spTgt spid="5460"/>
                                        </p:tgtEl>
                                        <p:attrNameLst>
                                          <p:attrName>ppt_w</p:attrName>
                                        </p:attrNameLst>
                                      </p:cBhvr>
                                      <p:tavLst>
                                        <p:tav fmla="" tm="0">
                                          <p:val>
                                            <p:strVal val="0"/>
                                          </p:val>
                                        </p:tav>
                                        <p:tav fmla="" tm="100000">
                                          <p:val>
                                            <p:strVal val="#ppt_w"/>
                                          </p:val>
                                        </p:tav>
                                      </p:tavLst>
                                    </p:anim>
                                    <p:anim calcmode="lin" valueType="num">
                                      <p:cBhvr additive="base">
                                        <p:cTn dur="1000"/>
                                        <p:tgtEl>
                                          <p:spTgt spid="54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62"/>
                                        </p:tgtEl>
                                        <p:attrNameLst>
                                          <p:attrName>style.visibility</p:attrName>
                                        </p:attrNameLst>
                                      </p:cBhvr>
                                      <p:to>
                                        <p:strVal val="visible"/>
                                      </p:to>
                                    </p:set>
                                    <p:anim calcmode="lin" valueType="num">
                                      <p:cBhvr additive="base">
                                        <p:cTn dur="1000"/>
                                        <p:tgtEl>
                                          <p:spTgt spid="5462"/>
                                        </p:tgtEl>
                                        <p:attrNameLst>
                                          <p:attrName>ppt_w</p:attrName>
                                        </p:attrNameLst>
                                      </p:cBhvr>
                                      <p:tavLst>
                                        <p:tav fmla="" tm="0">
                                          <p:val>
                                            <p:strVal val="0"/>
                                          </p:val>
                                        </p:tav>
                                        <p:tav fmla="" tm="100000">
                                          <p:val>
                                            <p:strVal val="#ppt_w"/>
                                          </p:val>
                                        </p:tav>
                                      </p:tavLst>
                                    </p:anim>
                                    <p:anim calcmode="lin" valueType="num">
                                      <p:cBhvr additive="base">
                                        <p:cTn dur="1000"/>
                                        <p:tgtEl>
                                          <p:spTgt spid="54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68"/>
                                        </p:tgtEl>
                                        <p:attrNameLst>
                                          <p:attrName>style.visibility</p:attrName>
                                        </p:attrNameLst>
                                      </p:cBhvr>
                                      <p:to>
                                        <p:strVal val="visible"/>
                                      </p:to>
                                    </p:set>
                                    <p:anim calcmode="lin" valueType="num">
                                      <p:cBhvr additive="base">
                                        <p:cTn dur="1000"/>
                                        <p:tgtEl>
                                          <p:spTgt spid="5468"/>
                                        </p:tgtEl>
                                        <p:attrNameLst>
                                          <p:attrName>ppt_w</p:attrName>
                                        </p:attrNameLst>
                                      </p:cBhvr>
                                      <p:tavLst>
                                        <p:tav fmla="" tm="0">
                                          <p:val>
                                            <p:strVal val="0"/>
                                          </p:val>
                                        </p:tav>
                                        <p:tav fmla="" tm="100000">
                                          <p:val>
                                            <p:strVal val="#ppt_w"/>
                                          </p:val>
                                        </p:tav>
                                      </p:tavLst>
                                    </p:anim>
                                    <p:anim calcmode="lin" valueType="num">
                                      <p:cBhvr additive="base">
                                        <p:cTn dur="1000"/>
                                        <p:tgtEl>
                                          <p:spTgt spid="54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74"/>
                                        </p:tgtEl>
                                        <p:attrNameLst>
                                          <p:attrName>style.visibility</p:attrName>
                                        </p:attrNameLst>
                                      </p:cBhvr>
                                      <p:to>
                                        <p:strVal val="visible"/>
                                      </p:to>
                                    </p:set>
                                    <p:anim calcmode="lin" valueType="num">
                                      <p:cBhvr additive="base">
                                        <p:cTn dur="1000"/>
                                        <p:tgtEl>
                                          <p:spTgt spid="5474"/>
                                        </p:tgtEl>
                                        <p:attrNameLst>
                                          <p:attrName>ppt_w</p:attrName>
                                        </p:attrNameLst>
                                      </p:cBhvr>
                                      <p:tavLst>
                                        <p:tav fmla="" tm="0">
                                          <p:val>
                                            <p:strVal val="0"/>
                                          </p:val>
                                        </p:tav>
                                        <p:tav fmla="" tm="100000">
                                          <p:val>
                                            <p:strVal val="#ppt_w"/>
                                          </p:val>
                                        </p:tav>
                                      </p:tavLst>
                                    </p:anim>
                                    <p:anim calcmode="lin" valueType="num">
                                      <p:cBhvr additive="base">
                                        <p:cTn dur="1000"/>
                                        <p:tgtEl>
                                          <p:spTgt spid="547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76"/>
                                        </p:tgtEl>
                                        <p:attrNameLst>
                                          <p:attrName>style.visibility</p:attrName>
                                        </p:attrNameLst>
                                      </p:cBhvr>
                                      <p:to>
                                        <p:strVal val="visible"/>
                                      </p:to>
                                    </p:set>
                                    <p:anim calcmode="lin" valueType="num">
                                      <p:cBhvr additive="base">
                                        <p:cTn dur="1000"/>
                                        <p:tgtEl>
                                          <p:spTgt spid="5476"/>
                                        </p:tgtEl>
                                        <p:attrNameLst>
                                          <p:attrName>ppt_w</p:attrName>
                                        </p:attrNameLst>
                                      </p:cBhvr>
                                      <p:tavLst>
                                        <p:tav fmla="" tm="0">
                                          <p:val>
                                            <p:strVal val="0"/>
                                          </p:val>
                                        </p:tav>
                                        <p:tav fmla="" tm="100000">
                                          <p:val>
                                            <p:strVal val="#ppt_w"/>
                                          </p:val>
                                        </p:tav>
                                      </p:tavLst>
                                    </p:anim>
                                    <p:anim calcmode="lin" valueType="num">
                                      <p:cBhvr additive="base">
                                        <p:cTn dur="1000"/>
                                        <p:tgtEl>
                                          <p:spTgt spid="54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81"/>
                                        </p:tgtEl>
                                        <p:attrNameLst>
                                          <p:attrName>style.visibility</p:attrName>
                                        </p:attrNameLst>
                                      </p:cBhvr>
                                      <p:to>
                                        <p:strVal val="visible"/>
                                      </p:to>
                                    </p:set>
                                    <p:anim calcmode="lin" valueType="num">
                                      <p:cBhvr additive="base">
                                        <p:cTn dur="1000"/>
                                        <p:tgtEl>
                                          <p:spTgt spid="5481"/>
                                        </p:tgtEl>
                                        <p:attrNameLst>
                                          <p:attrName>ppt_w</p:attrName>
                                        </p:attrNameLst>
                                      </p:cBhvr>
                                      <p:tavLst>
                                        <p:tav fmla="" tm="0">
                                          <p:val>
                                            <p:strVal val="0"/>
                                          </p:val>
                                        </p:tav>
                                        <p:tav fmla="" tm="100000">
                                          <p:val>
                                            <p:strVal val="#ppt_w"/>
                                          </p:val>
                                        </p:tav>
                                      </p:tavLst>
                                    </p:anim>
                                    <p:anim calcmode="lin" valueType="num">
                                      <p:cBhvr additive="base">
                                        <p:cTn dur="1000"/>
                                        <p:tgtEl>
                                          <p:spTgt spid="54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90"/>
                                        </p:tgtEl>
                                        <p:attrNameLst>
                                          <p:attrName>style.visibility</p:attrName>
                                        </p:attrNameLst>
                                      </p:cBhvr>
                                      <p:to>
                                        <p:strVal val="visible"/>
                                      </p:to>
                                    </p:set>
                                    <p:anim calcmode="lin" valueType="num">
                                      <p:cBhvr additive="base">
                                        <p:cTn dur="1000"/>
                                        <p:tgtEl>
                                          <p:spTgt spid="5490"/>
                                        </p:tgtEl>
                                        <p:attrNameLst>
                                          <p:attrName>ppt_w</p:attrName>
                                        </p:attrNameLst>
                                      </p:cBhvr>
                                      <p:tavLst>
                                        <p:tav fmla="" tm="0">
                                          <p:val>
                                            <p:strVal val="0"/>
                                          </p:val>
                                        </p:tav>
                                        <p:tav fmla="" tm="100000">
                                          <p:val>
                                            <p:strVal val="#ppt_w"/>
                                          </p:val>
                                        </p:tav>
                                      </p:tavLst>
                                    </p:anim>
                                    <p:anim calcmode="lin" valueType="num">
                                      <p:cBhvr additive="base">
                                        <p:cTn dur="1000"/>
                                        <p:tgtEl>
                                          <p:spTgt spid="549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497"/>
                                        </p:tgtEl>
                                        <p:attrNameLst>
                                          <p:attrName>style.visibility</p:attrName>
                                        </p:attrNameLst>
                                      </p:cBhvr>
                                      <p:to>
                                        <p:strVal val="visible"/>
                                      </p:to>
                                    </p:set>
                                    <p:anim calcmode="lin" valueType="num">
                                      <p:cBhvr additive="base">
                                        <p:cTn dur="1000"/>
                                        <p:tgtEl>
                                          <p:spTgt spid="5497"/>
                                        </p:tgtEl>
                                        <p:attrNameLst>
                                          <p:attrName>ppt_w</p:attrName>
                                        </p:attrNameLst>
                                      </p:cBhvr>
                                      <p:tavLst>
                                        <p:tav fmla="" tm="0">
                                          <p:val>
                                            <p:strVal val="0"/>
                                          </p:val>
                                        </p:tav>
                                        <p:tav fmla="" tm="100000">
                                          <p:val>
                                            <p:strVal val="#ppt_w"/>
                                          </p:val>
                                        </p:tav>
                                      </p:tavLst>
                                    </p:anim>
                                    <p:anim calcmode="lin" valueType="num">
                                      <p:cBhvr additive="base">
                                        <p:cTn dur="1000"/>
                                        <p:tgtEl>
                                          <p:spTgt spid="549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06"/>
                                        </p:tgtEl>
                                        <p:attrNameLst>
                                          <p:attrName>style.visibility</p:attrName>
                                        </p:attrNameLst>
                                      </p:cBhvr>
                                      <p:to>
                                        <p:strVal val="visible"/>
                                      </p:to>
                                    </p:set>
                                    <p:anim calcmode="lin" valueType="num">
                                      <p:cBhvr additive="base">
                                        <p:cTn dur="1000"/>
                                        <p:tgtEl>
                                          <p:spTgt spid="5506"/>
                                        </p:tgtEl>
                                        <p:attrNameLst>
                                          <p:attrName>ppt_w</p:attrName>
                                        </p:attrNameLst>
                                      </p:cBhvr>
                                      <p:tavLst>
                                        <p:tav fmla="" tm="0">
                                          <p:val>
                                            <p:strVal val="0"/>
                                          </p:val>
                                        </p:tav>
                                        <p:tav fmla="" tm="100000">
                                          <p:val>
                                            <p:strVal val="#ppt_w"/>
                                          </p:val>
                                        </p:tav>
                                      </p:tavLst>
                                    </p:anim>
                                    <p:anim calcmode="lin" valueType="num">
                                      <p:cBhvr additive="base">
                                        <p:cTn dur="1000"/>
                                        <p:tgtEl>
                                          <p:spTgt spid="550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14"/>
                                        </p:tgtEl>
                                        <p:attrNameLst>
                                          <p:attrName>style.visibility</p:attrName>
                                        </p:attrNameLst>
                                      </p:cBhvr>
                                      <p:to>
                                        <p:strVal val="visible"/>
                                      </p:to>
                                    </p:set>
                                    <p:anim calcmode="lin" valueType="num">
                                      <p:cBhvr additive="base">
                                        <p:cTn dur="1000"/>
                                        <p:tgtEl>
                                          <p:spTgt spid="5514"/>
                                        </p:tgtEl>
                                        <p:attrNameLst>
                                          <p:attrName>ppt_w</p:attrName>
                                        </p:attrNameLst>
                                      </p:cBhvr>
                                      <p:tavLst>
                                        <p:tav fmla="" tm="0">
                                          <p:val>
                                            <p:strVal val="0"/>
                                          </p:val>
                                        </p:tav>
                                        <p:tav fmla="" tm="100000">
                                          <p:val>
                                            <p:strVal val="#ppt_w"/>
                                          </p:val>
                                        </p:tav>
                                      </p:tavLst>
                                    </p:anim>
                                    <p:anim calcmode="lin" valueType="num">
                                      <p:cBhvr additive="base">
                                        <p:cTn dur="1000"/>
                                        <p:tgtEl>
                                          <p:spTgt spid="55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18"/>
                                        </p:tgtEl>
                                        <p:attrNameLst>
                                          <p:attrName>style.visibility</p:attrName>
                                        </p:attrNameLst>
                                      </p:cBhvr>
                                      <p:to>
                                        <p:strVal val="visible"/>
                                      </p:to>
                                    </p:set>
                                    <p:anim calcmode="lin" valueType="num">
                                      <p:cBhvr additive="base">
                                        <p:cTn dur="1000"/>
                                        <p:tgtEl>
                                          <p:spTgt spid="5518"/>
                                        </p:tgtEl>
                                        <p:attrNameLst>
                                          <p:attrName>ppt_w</p:attrName>
                                        </p:attrNameLst>
                                      </p:cBhvr>
                                      <p:tavLst>
                                        <p:tav fmla="" tm="0">
                                          <p:val>
                                            <p:strVal val="0"/>
                                          </p:val>
                                        </p:tav>
                                        <p:tav fmla="" tm="100000">
                                          <p:val>
                                            <p:strVal val="#ppt_w"/>
                                          </p:val>
                                        </p:tav>
                                      </p:tavLst>
                                    </p:anim>
                                    <p:anim calcmode="lin" valueType="num">
                                      <p:cBhvr additive="base">
                                        <p:cTn dur="1000"/>
                                        <p:tgtEl>
                                          <p:spTgt spid="551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34"/>
                                        </p:tgtEl>
                                        <p:attrNameLst>
                                          <p:attrName>style.visibility</p:attrName>
                                        </p:attrNameLst>
                                      </p:cBhvr>
                                      <p:to>
                                        <p:strVal val="visible"/>
                                      </p:to>
                                    </p:set>
                                    <p:anim calcmode="lin" valueType="num">
                                      <p:cBhvr additive="base">
                                        <p:cTn dur="1000"/>
                                        <p:tgtEl>
                                          <p:spTgt spid="5534"/>
                                        </p:tgtEl>
                                        <p:attrNameLst>
                                          <p:attrName>ppt_w</p:attrName>
                                        </p:attrNameLst>
                                      </p:cBhvr>
                                      <p:tavLst>
                                        <p:tav fmla="" tm="0">
                                          <p:val>
                                            <p:strVal val="0"/>
                                          </p:val>
                                        </p:tav>
                                        <p:tav fmla="" tm="100000">
                                          <p:val>
                                            <p:strVal val="#ppt_w"/>
                                          </p:val>
                                        </p:tav>
                                      </p:tavLst>
                                    </p:anim>
                                    <p:anim calcmode="lin" valueType="num">
                                      <p:cBhvr additive="base">
                                        <p:cTn dur="1000"/>
                                        <p:tgtEl>
                                          <p:spTgt spid="553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38"/>
                                        </p:tgtEl>
                                        <p:attrNameLst>
                                          <p:attrName>style.visibility</p:attrName>
                                        </p:attrNameLst>
                                      </p:cBhvr>
                                      <p:to>
                                        <p:strVal val="visible"/>
                                      </p:to>
                                    </p:set>
                                    <p:anim calcmode="lin" valueType="num">
                                      <p:cBhvr additive="base">
                                        <p:cTn dur="1000"/>
                                        <p:tgtEl>
                                          <p:spTgt spid="5538"/>
                                        </p:tgtEl>
                                        <p:attrNameLst>
                                          <p:attrName>ppt_w</p:attrName>
                                        </p:attrNameLst>
                                      </p:cBhvr>
                                      <p:tavLst>
                                        <p:tav fmla="" tm="0">
                                          <p:val>
                                            <p:strVal val="0"/>
                                          </p:val>
                                        </p:tav>
                                        <p:tav fmla="" tm="100000">
                                          <p:val>
                                            <p:strVal val="#ppt_w"/>
                                          </p:val>
                                        </p:tav>
                                      </p:tavLst>
                                    </p:anim>
                                    <p:anim calcmode="lin" valueType="num">
                                      <p:cBhvr additive="base">
                                        <p:cTn dur="1000"/>
                                        <p:tgtEl>
                                          <p:spTgt spid="55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51"/>
                                        </p:tgtEl>
                                        <p:attrNameLst>
                                          <p:attrName>style.visibility</p:attrName>
                                        </p:attrNameLst>
                                      </p:cBhvr>
                                      <p:to>
                                        <p:strVal val="visible"/>
                                      </p:to>
                                    </p:set>
                                    <p:anim calcmode="lin" valueType="num">
                                      <p:cBhvr additive="base">
                                        <p:cTn dur="1000"/>
                                        <p:tgtEl>
                                          <p:spTgt spid="5551"/>
                                        </p:tgtEl>
                                        <p:attrNameLst>
                                          <p:attrName>ppt_w</p:attrName>
                                        </p:attrNameLst>
                                      </p:cBhvr>
                                      <p:tavLst>
                                        <p:tav fmla="" tm="0">
                                          <p:val>
                                            <p:strVal val="0"/>
                                          </p:val>
                                        </p:tav>
                                        <p:tav fmla="" tm="100000">
                                          <p:val>
                                            <p:strVal val="#ppt_w"/>
                                          </p:val>
                                        </p:tav>
                                      </p:tavLst>
                                    </p:anim>
                                    <p:anim calcmode="lin" valueType="num">
                                      <p:cBhvr additive="base">
                                        <p:cTn dur="1000"/>
                                        <p:tgtEl>
                                          <p:spTgt spid="555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55"/>
                                        </p:tgtEl>
                                        <p:attrNameLst>
                                          <p:attrName>style.visibility</p:attrName>
                                        </p:attrNameLst>
                                      </p:cBhvr>
                                      <p:to>
                                        <p:strVal val="visible"/>
                                      </p:to>
                                    </p:set>
                                    <p:anim calcmode="lin" valueType="num">
                                      <p:cBhvr additive="base">
                                        <p:cTn dur="1000"/>
                                        <p:tgtEl>
                                          <p:spTgt spid="5555"/>
                                        </p:tgtEl>
                                        <p:attrNameLst>
                                          <p:attrName>ppt_w</p:attrName>
                                        </p:attrNameLst>
                                      </p:cBhvr>
                                      <p:tavLst>
                                        <p:tav fmla="" tm="0">
                                          <p:val>
                                            <p:strVal val="0"/>
                                          </p:val>
                                        </p:tav>
                                        <p:tav fmla="" tm="100000">
                                          <p:val>
                                            <p:strVal val="#ppt_w"/>
                                          </p:val>
                                        </p:tav>
                                      </p:tavLst>
                                    </p:anim>
                                    <p:anim calcmode="lin" valueType="num">
                                      <p:cBhvr additive="base">
                                        <p:cTn dur="1000"/>
                                        <p:tgtEl>
                                          <p:spTgt spid="555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62"/>
                                        </p:tgtEl>
                                        <p:attrNameLst>
                                          <p:attrName>style.visibility</p:attrName>
                                        </p:attrNameLst>
                                      </p:cBhvr>
                                      <p:to>
                                        <p:strVal val="visible"/>
                                      </p:to>
                                    </p:set>
                                    <p:anim calcmode="lin" valueType="num">
                                      <p:cBhvr additive="base">
                                        <p:cTn dur="1000"/>
                                        <p:tgtEl>
                                          <p:spTgt spid="5562"/>
                                        </p:tgtEl>
                                        <p:attrNameLst>
                                          <p:attrName>ppt_w</p:attrName>
                                        </p:attrNameLst>
                                      </p:cBhvr>
                                      <p:tavLst>
                                        <p:tav fmla="" tm="0">
                                          <p:val>
                                            <p:strVal val="0"/>
                                          </p:val>
                                        </p:tav>
                                        <p:tav fmla="" tm="100000">
                                          <p:val>
                                            <p:strVal val="#ppt_w"/>
                                          </p:val>
                                        </p:tav>
                                      </p:tavLst>
                                    </p:anim>
                                    <p:anim calcmode="lin" valueType="num">
                                      <p:cBhvr additive="base">
                                        <p:cTn dur="1000"/>
                                        <p:tgtEl>
                                          <p:spTgt spid="556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68"/>
                                        </p:tgtEl>
                                        <p:attrNameLst>
                                          <p:attrName>style.visibility</p:attrName>
                                        </p:attrNameLst>
                                      </p:cBhvr>
                                      <p:to>
                                        <p:strVal val="visible"/>
                                      </p:to>
                                    </p:set>
                                    <p:anim calcmode="lin" valueType="num">
                                      <p:cBhvr additive="base">
                                        <p:cTn dur="1000"/>
                                        <p:tgtEl>
                                          <p:spTgt spid="5568"/>
                                        </p:tgtEl>
                                        <p:attrNameLst>
                                          <p:attrName>ppt_w</p:attrName>
                                        </p:attrNameLst>
                                      </p:cBhvr>
                                      <p:tavLst>
                                        <p:tav fmla="" tm="0">
                                          <p:val>
                                            <p:strVal val="0"/>
                                          </p:val>
                                        </p:tav>
                                        <p:tav fmla="" tm="100000">
                                          <p:val>
                                            <p:strVal val="#ppt_w"/>
                                          </p:val>
                                        </p:tav>
                                      </p:tavLst>
                                    </p:anim>
                                    <p:anim calcmode="lin" valueType="num">
                                      <p:cBhvr additive="base">
                                        <p:cTn dur="1000"/>
                                        <p:tgtEl>
                                          <p:spTgt spid="556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70"/>
                                        </p:tgtEl>
                                        <p:attrNameLst>
                                          <p:attrName>style.visibility</p:attrName>
                                        </p:attrNameLst>
                                      </p:cBhvr>
                                      <p:to>
                                        <p:strVal val="visible"/>
                                      </p:to>
                                    </p:set>
                                    <p:anim calcmode="lin" valueType="num">
                                      <p:cBhvr additive="base">
                                        <p:cTn dur="1000"/>
                                        <p:tgtEl>
                                          <p:spTgt spid="5570"/>
                                        </p:tgtEl>
                                        <p:attrNameLst>
                                          <p:attrName>ppt_w</p:attrName>
                                        </p:attrNameLst>
                                      </p:cBhvr>
                                      <p:tavLst>
                                        <p:tav fmla="" tm="0">
                                          <p:val>
                                            <p:strVal val="0"/>
                                          </p:val>
                                        </p:tav>
                                        <p:tav fmla="" tm="100000">
                                          <p:val>
                                            <p:strVal val="#ppt_w"/>
                                          </p:val>
                                        </p:tav>
                                      </p:tavLst>
                                    </p:anim>
                                    <p:anim calcmode="lin" valueType="num">
                                      <p:cBhvr additive="base">
                                        <p:cTn dur="1000"/>
                                        <p:tgtEl>
                                          <p:spTgt spid="557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76"/>
                                        </p:tgtEl>
                                        <p:attrNameLst>
                                          <p:attrName>style.visibility</p:attrName>
                                        </p:attrNameLst>
                                      </p:cBhvr>
                                      <p:to>
                                        <p:strVal val="visible"/>
                                      </p:to>
                                    </p:set>
                                    <p:anim calcmode="lin" valueType="num">
                                      <p:cBhvr additive="base">
                                        <p:cTn dur="1000"/>
                                        <p:tgtEl>
                                          <p:spTgt spid="5576"/>
                                        </p:tgtEl>
                                        <p:attrNameLst>
                                          <p:attrName>ppt_w</p:attrName>
                                        </p:attrNameLst>
                                      </p:cBhvr>
                                      <p:tavLst>
                                        <p:tav fmla="" tm="0">
                                          <p:val>
                                            <p:strVal val="0"/>
                                          </p:val>
                                        </p:tav>
                                        <p:tav fmla="" tm="100000">
                                          <p:val>
                                            <p:strVal val="#ppt_w"/>
                                          </p:val>
                                        </p:tav>
                                      </p:tavLst>
                                    </p:anim>
                                    <p:anim calcmode="lin" valueType="num">
                                      <p:cBhvr additive="base">
                                        <p:cTn dur="1000"/>
                                        <p:tgtEl>
                                          <p:spTgt spid="55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90"/>
                                        </p:tgtEl>
                                        <p:attrNameLst>
                                          <p:attrName>style.visibility</p:attrName>
                                        </p:attrNameLst>
                                      </p:cBhvr>
                                      <p:to>
                                        <p:strVal val="visible"/>
                                      </p:to>
                                    </p:set>
                                    <p:anim calcmode="lin" valueType="num">
                                      <p:cBhvr additive="base">
                                        <p:cTn dur="1000"/>
                                        <p:tgtEl>
                                          <p:spTgt spid="5590"/>
                                        </p:tgtEl>
                                        <p:attrNameLst>
                                          <p:attrName>ppt_w</p:attrName>
                                        </p:attrNameLst>
                                      </p:cBhvr>
                                      <p:tavLst>
                                        <p:tav fmla="" tm="0">
                                          <p:val>
                                            <p:strVal val="0"/>
                                          </p:val>
                                        </p:tav>
                                        <p:tav fmla="" tm="100000">
                                          <p:val>
                                            <p:strVal val="#ppt_w"/>
                                          </p:val>
                                        </p:tav>
                                      </p:tavLst>
                                    </p:anim>
                                    <p:anim calcmode="lin" valueType="num">
                                      <p:cBhvr additive="base">
                                        <p:cTn dur="1000"/>
                                        <p:tgtEl>
                                          <p:spTgt spid="559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605"/>
                                        </p:tgtEl>
                                        <p:attrNameLst>
                                          <p:attrName>style.visibility</p:attrName>
                                        </p:attrNameLst>
                                      </p:cBhvr>
                                      <p:to>
                                        <p:strVal val="visible"/>
                                      </p:to>
                                    </p:set>
                                    <p:anim calcmode="lin" valueType="num">
                                      <p:cBhvr additive="base">
                                        <p:cTn dur="1000"/>
                                        <p:tgtEl>
                                          <p:spTgt spid="5605"/>
                                        </p:tgtEl>
                                        <p:attrNameLst>
                                          <p:attrName>ppt_w</p:attrName>
                                        </p:attrNameLst>
                                      </p:cBhvr>
                                      <p:tavLst>
                                        <p:tav fmla="" tm="0">
                                          <p:val>
                                            <p:strVal val="0"/>
                                          </p:val>
                                        </p:tav>
                                        <p:tav fmla="" tm="100000">
                                          <p:val>
                                            <p:strVal val="#ppt_w"/>
                                          </p:val>
                                        </p:tav>
                                      </p:tavLst>
                                    </p:anim>
                                    <p:anim calcmode="lin" valueType="num">
                                      <p:cBhvr additive="base">
                                        <p:cTn dur="1000"/>
                                        <p:tgtEl>
                                          <p:spTgt spid="560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560"/>
                                        </p:tgtEl>
                                        <p:attrNameLst>
                                          <p:attrName>style.visibility</p:attrName>
                                        </p:attrNameLst>
                                      </p:cBhvr>
                                      <p:to>
                                        <p:strVal val="visible"/>
                                      </p:to>
                                    </p:set>
                                    <p:anim calcmode="lin" valueType="num">
                                      <p:cBhvr additive="base">
                                        <p:cTn dur="1000"/>
                                        <p:tgtEl>
                                          <p:spTgt spid="5560"/>
                                        </p:tgtEl>
                                        <p:attrNameLst>
                                          <p:attrName>ppt_w</p:attrName>
                                        </p:attrNameLst>
                                      </p:cBhvr>
                                      <p:tavLst>
                                        <p:tav fmla="" tm="0">
                                          <p:val>
                                            <p:strVal val="0"/>
                                          </p:val>
                                        </p:tav>
                                        <p:tav fmla="" tm="100000">
                                          <p:val>
                                            <p:strVal val="#ppt_w"/>
                                          </p:val>
                                        </p:tav>
                                      </p:tavLst>
                                    </p:anim>
                                    <p:anim calcmode="lin" valueType="num">
                                      <p:cBhvr additive="base">
                                        <p:cTn dur="1000"/>
                                        <p:tgtEl>
                                          <p:spTgt spid="556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5618"/>
                                        </p:tgtEl>
                                        <p:attrNameLst>
                                          <p:attrName>style.visibility</p:attrName>
                                        </p:attrNameLst>
                                      </p:cBhvr>
                                      <p:to>
                                        <p:strVal val="visible"/>
                                      </p:to>
                                    </p:set>
                                    <p:animEffect filter="fade" transition="in">
                                      <p:cBhvr>
                                        <p:cTn dur="1000"/>
                                        <p:tgtEl>
                                          <p:spTgt spid="5618"/>
                                        </p:tgtEl>
                                      </p:cBhvr>
                                    </p:animEffect>
                                  </p:childTnLst>
                                </p:cTn>
                              </p:par>
                              <p:par>
                                <p:cTn fill="hold" nodeType="withEffect" presetClass="entr" presetID="10" presetSubtype="0">
                                  <p:stCondLst>
                                    <p:cond delay="0"/>
                                  </p:stCondLst>
                                  <p:childTnLst>
                                    <p:set>
                                      <p:cBhvr>
                                        <p:cTn dur="1" fill="hold">
                                          <p:stCondLst>
                                            <p:cond delay="0"/>
                                          </p:stCondLst>
                                        </p:cTn>
                                        <p:tgtEl>
                                          <p:spTgt spid="5619"/>
                                        </p:tgtEl>
                                        <p:attrNameLst>
                                          <p:attrName>style.visibility</p:attrName>
                                        </p:attrNameLst>
                                      </p:cBhvr>
                                      <p:to>
                                        <p:strVal val="visible"/>
                                      </p:to>
                                    </p:set>
                                    <p:animEffect filter="fade" transition="in">
                                      <p:cBhvr>
                                        <p:cTn dur="1000"/>
                                        <p:tgtEl>
                                          <p:spTgt spid="5619"/>
                                        </p:tgtEl>
                                      </p:cBhvr>
                                    </p:animEffect>
                                  </p:childTnLst>
                                </p:cTn>
                              </p:par>
                              <p:par>
                                <p:cTn fill="hold" nodeType="withEffect" presetClass="entr" presetID="10" presetSubtype="0">
                                  <p:stCondLst>
                                    <p:cond delay="0"/>
                                  </p:stCondLst>
                                  <p:childTnLst>
                                    <p:set>
                                      <p:cBhvr>
                                        <p:cTn dur="1" fill="hold">
                                          <p:stCondLst>
                                            <p:cond delay="0"/>
                                          </p:stCondLst>
                                        </p:cTn>
                                        <p:tgtEl>
                                          <p:spTgt spid="5620"/>
                                        </p:tgtEl>
                                        <p:attrNameLst>
                                          <p:attrName>style.visibility</p:attrName>
                                        </p:attrNameLst>
                                      </p:cBhvr>
                                      <p:to>
                                        <p:strVal val="visible"/>
                                      </p:to>
                                    </p:set>
                                    <p:animEffect filter="fade" transition="in">
                                      <p:cBhvr>
                                        <p:cTn dur="1000"/>
                                        <p:tgtEl>
                                          <p:spTgt spid="5620"/>
                                        </p:tgtEl>
                                      </p:cBhvr>
                                    </p:animEffect>
                                  </p:childTnLst>
                                </p:cTn>
                              </p:par>
                              <p:par>
                                <p:cTn fill="hold" nodeType="withEffect" presetClass="entr" presetID="10" presetSubtype="0">
                                  <p:stCondLst>
                                    <p:cond delay="0"/>
                                  </p:stCondLst>
                                  <p:childTnLst>
                                    <p:set>
                                      <p:cBhvr>
                                        <p:cTn dur="1" fill="hold">
                                          <p:stCondLst>
                                            <p:cond delay="0"/>
                                          </p:stCondLst>
                                        </p:cTn>
                                        <p:tgtEl>
                                          <p:spTgt spid="5621"/>
                                        </p:tgtEl>
                                        <p:attrNameLst>
                                          <p:attrName>style.visibility</p:attrName>
                                        </p:attrNameLst>
                                      </p:cBhvr>
                                      <p:to>
                                        <p:strVal val="visible"/>
                                      </p:to>
                                    </p:set>
                                    <p:animEffect filter="fade" transition="in">
                                      <p:cBhvr>
                                        <p:cTn dur="1000"/>
                                        <p:tgtEl>
                                          <p:spTgt spid="5621"/>
                                        </p:tgtEl>
                                      </p:cBhvr>
                                    </p:animEffect>
                                  </p:childTnLst>
                                </p:cTn>
                              </p:par>
                              <p:par>
                                <p:cTn fill="hold" nodeType="withEffect" presetClass="entr" presetID="10" presetSubtype="0">
                                  <p:stCondLst>
                                    <p:cond delay="0"/>
                                  </p:stCondLst>
                                  <p:childTnLst>
                                    <p:set>
                                      <p:cBhvr>
                                        <p:cTn dur="1" fill="hold">
                                          <p:stCondLst>
                                            <p:cond delay="0"/>
                                          </p:stCondLst>
                                        </p:cTn>
                                        <p:tgtEl>
                                          <p:spTgt spid="5622"/>
                                        </p:tgtEl>
                                        <p:attrNameLst>
                                          <p:attrName>style.visibility</p:attrName>
                                        </p:attrNameLst>
                                      </p:cBhvr>
                                      <p:to>
                                        <p:strVal val="visible"/>
                                      </p:to>
                                    </p:set>
                                    <p:animEffect filter="fade" transition="in">
                                      <p:cBhvr>
                                        <p:cTn dur="1000"/>
                                        <p:tgtEl>
                                          <p:spTgt spid="5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6" name="Shape 5626"/>
        <p:cNvGrpSpPr/>
        <p:nvPr/>
      </p:nvGrpSpPr>
      <p:grpSpPr>
        <a:xfrm>
          <a:off x="0" y="0"/>
          <a:ext cx="0" cy="0"/>
          <a:chOff x="0" y="0"/>
          <a:chExt cx="0" cy="0"/>
        </a:xfrm>
      </p:grpSpPr>
      <p:sp>
        <p:nvSpPr>
          <p:cNvPr id="5627" name="Google Shape;5627;p10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ALTERNATIVE INFOGRAPHICS</a:t>
            </a:r>
            <a:endParaRPr/>
          </a:p>
        </p:txBody>
      </p:sp>
      <p:grpSp>
        <p:nvGrpSpPr>
          <p:cNvPr id="5628" name="Google Shape;5628;p101"/>
          <p:cNvGrpSpPr/>
          <p:nvPr/>
        </p:nvGrpSpPr>
        <p:grpSpPr>
          <a:xfrm>
            <a:off x="715499" y="1372513"/>
            <a:ext cx="3902176" cy="1252560"/>
            <a:chOff x="751074" y="3209703"/>
            <a:chExt cx="3902176" cy="1252560"/>
          </a:xfrm>
        </p:grpSpPr>
        <p:grpSp>
          <p:nvGrpSpPr>
            <p:cNvPr id="5629" name="Google Shape;5629;p101"/>
            <p:cNvGrpSpPr/>
            <p:nvPr/>
          </p:nvGrpSpPr>
          <p:grpSpPr>
            <a:xfrm>
              <a:off x="1670327" y="4192736"/>
              <a:ext cx="1999269" cy="269528"/>
              <a:chOff x="4351371" y="4209917"/>
              <a:chExt cx="1346400" cy="181500"/>
            </a:xfrm>
          </p:grpSpPr>
          <p:sp>
            <p:nvSpPr>
              <p:cNvPr id="5630" name="Google Shape;5630;p101"/>
              <p:cNvSpPr/>
              <p:nvPr/>
            </p:nvSpPr>
            <p:spPr>
              <a:xfrm rot="10800000">
                <a:off x="4351371" y="4209917"/>
                <a:ext cx="1281600" cy="181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1" name="Google Shape;5631;p101"/>
              <p:cNvCxnSpPr>
                <a:stCxn id="5630" idx="1"/>
              </p:cNvCxnSpPr>
              <p:nvPr/>
            </p:nvCxnSpPr>
            <p:spPr>
              <a:xfrm>
                <a:off x="5632971" y="4300667"/>
                <a:ext cx="64800" cy="0"/>
              </a:xfrm>
              <a:prstGeom prst="straightConnector1">
                <a:avLst/>
              </a:prstGeom>
              <a:noFill/>
              <a:ln cap="flat" cmpd="sng" w="9525">
                <a:solidFill>
                  <a:schemeClr val="lt1"/>
                </a:solidFill>
                <a:prstDash val="solid"/>
                <a:round/>
                <a:headEnd len="med" w="med" type="none"/>
                <a:tailEnd len="med" w="med" type="none"/>
              </a:ln>
            </p:spPr>
          </p:cxnSp>
        </p:grpSp>
        <p:grpSp>
          <p:nvGrpSpPr>
            <p:cNvPr id="5632" name="Google Shape;5632;p101"/>
            <p:cNvGrpSpPr/>
            <p:nvPr/>
          </p:nvGrpSpPr>
          <p:grpSpPr>
            <a:xfrm>
              <a:off x="1746738" y="3859061"/>
              <a:ext cx="1647794" cy="269528"/>
              <a:chOff x="4402829" y="3985221"/>
              <a:chExt cx="1109700" cy="181500"/>
            </a:xfrm>
          </p:grpSpPr>
          <p:sp>
            <p:nvSpPr>
              <p:cNvPr id="5633" name="Google Shape;5633;p101"/>
              <p:cNvSpPr/>
              <p:nvPr/>
            </p:nvSpPr>
            <p:spPr>
              <a:xfrm rot="10800000">
                <a:off x="4471829" y="3985221"/>
                <a:ext cx="1040700" cy="181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4" name="Google Shape;5634;p101"/>
              <p:cNvCxnSpPr>
                <a:endCxn id="5633" idx="3"/>
              </p:cNvCxnSpPr>
              <p:nvPr/>
            </p:nvCxnSpPr>
            <p:spPr>
              <a:xfrm>
                <a:off x="4402829" y="4075971"/>
                <a:ext cx="69000" cy="0"/>
              </a:xfrm>
              <a:prstGeom prst="straightConnector1">
                <a:avLst/>
              </a:prstGeom>
              <a:noFill/>
              <a:ln cap="flat" cmpd="sng" w="9525">
                <a:solidFill>
                  <a:schemeClr val="lt1"/>
                </a:solidFill>
                <a:prstDash val="solid"/>
                <a:round/>
                <a:headEnd len="med" w="med" type="none"/>
                <a:tailEnd len="med" w="med" type="none"/>
              </a:ln>
            </p:spPr>
          </p:cxnSp>
        </p:grpSp>
        <p:grpSp>
          <p:nvGrpSpPr>
            <p:cNvPr id="5635" name="Google Shape;5635;p101"/>
            <p:cNvGrpSpPr/>
            <p:nvPr/>
          </p:nvGrpSpPr>
          <p:grpSpPr>
            <a:xfrm>
              <a:off x="2067290" y="3534383"/>
              <a:ext cx="1206778" cy="269528"/>
              <a:chOff x="4618704" y="3766582"/>
              <a:chExt cx="812700" cy="181500"/>
            </a:xfrm>
          </p:grpSpPr>
          <p:sp>
            <p:nvSpPr>
              <p:cNvPr id="5636" name="Google Shape;5636;p101"/>
              <p:cNvSpPr/>
              <p:nvPr/>
            </p:nvSpPr>
            <p:spPr>
              <a:xfrm rot="10800000">
                <a:off x="4618704" y="3766582"/>
                <a:ext cx="747000" cy="181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37" name="Google Shape;5637;p101"/>
              <p:cNvCxnSpPr>
                <a:stCxn id="5636" idx="1"/>
                <a:endCxn id="5638" idx="1"/>
              </p:cNvCxnSpPr>
              <p:nvPr/>
            </p:nvCxnSpPr>
            <p:spPr>
              <a:xfrm flipH="1" rot="10800000">
                <a:off x="5365704" y="3857032"/>
                <a:ext cx="65700" cy="300"/>
              </a:xfrm>
              <a:prstGeom prst="straightConnector1">
                <a:avLst/>
              </a:prstGeom>
              <a:noFill/>
              <a:ln cap="flat" cmpd="sng" w="9525">
                <a:solidFill>
                  <a:schemeClr val="lt1"/>
                </a:solidFill>
                <a:prstDash val="solid"/>
                <a:round/>
                <a:headEnd len="med" w="med" type="none"/>
                <a:tailEnd len="med" w="med" type="none"/>
              </a:ln>
            </p:spPr>
          </p:cxnSp>
        </p:grpSp>
        <p:grpSp>
          <p:nvGrpSpPr>
            <p:cNvPr id="5639" name="Google Shape;5639;p101"/>
            <p:cNvGrpSpPr/>
            <p:nvPr/>
          </p:nvGrpSpPr>
          <p:grpSpPr>
            <a:xfrm>
              <a:off x="2240242" y="3209703"/>
              <a:ext cx="687360" cy="269528"/>
              <a:chOff x="4735177" y="3547942"/>
              <a:chExt cx="462900" cy="181500"/>
            </a:xfrm>
          </p:grpSpPr>
          <p:sp>
            <p:nvSpPr>
              <p:cNvPr id="5640" name="Google Shape;5640;p101"/>
              <p:cNvSpPr/>
              <p:nvPr/>
            </p:nvSpPr>
            <p:spPr>
              <a:xfrm rot="10800000">
                <a:off x="4786477" y="3547942"/>
                <a:ext cx="411600" cy="1815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41" name="Google Shape;5641;p101"/>
              <p:cNvCxnSpPr>
                <a:endCxn id="5640" idx="3"/>
              </p:cNvCxnSpPr>
              <p:nvPr/>
            </p:nvCxnSpPr>
            <p:spPr>
              <a:xfrm>
                <a:off x="4735177" y="3636892"/>
                <a:ext cx="51300" cy="1800"/>
              </a:xfrm>
              <a:prstGeom prst="straightConnector1">
                <a:avLst/>
              </a:prstGeom>
              <a:noFill/>
              <a:ln cap="flat" cmpd="sng" w="9525">
                <a:solidFill>
                  <a:schemeClr val="lt1"/>
                </a:solidFill>
                <a:prstDash val="solid"/>
                <a:round/>
                <a:headEnd len="med" w="med" type="none"/>
                <a:tailEnd len="med" w="med" type="none"/>
              </a:ln>
            </p:spPr>
          </p:cxnSp>
        </p:grpSp>
        <p:sp>
          <p:nvSpPr>
            <p:cNvPr id="5642" name="Google Shape;5642;p101"/>
            <p:cNvSpPr txBox="1"/>
            <p:nvPr/>
          </p:nvSpPr>
          <p:spPr>
            <a:xfrm flipH="1">
              <a:off x="2165408" y="3955642"/>
              <a:ext cx="901800" cy="9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Venus</a:t>
              </a:r>
              <a:endParaRPr sz="100">
                <a:solidFill>
                  <a:schemeClr val="lt1"/>
                </a:solidFill>
                <a:latin typeface="Abel"/>
                <a:ea typeface="Abel"/>
                <a:cs typeface="Abel"/>
                <a:sym typeface="Abel"/>
              </a:endParaRPr>
            </a:p>
          </p:txBody>
        </p:sp>
        <p:sp>
          <p:nvSpPr>
            <p:cNvPr id="5643" name="Google Shape;5643;p101"/>
            <p:cNvSpPr txBox="1"/>
            <p:nvPr/>
          </p:nvSpPr>
          <p:spPr>
            <a:xfrm flipH="1">
              <a:off x="2165408" y="3642041"/>
              <a:ext cx="901800" cy="9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Neptune</a:t>
              </a:r>
              <a:endParaRPr b="1" sz="800">
                <a:solidFill>
                  <a:schemeClr val="lt1"/>
                </a:solidFill>
                <a:latin typeface="Merriweather"/>
                <a:ea typeface="Merriweather"/>
                <a:cs typeface="Merriweather"/>
                <a:sym typeface="Merriweather"/>
              </a:endParaRPr>
            </a:p>
          </p:txBody>
        </p:sp>
        <p:sp>
          <p:nvSpPr>
            <p:cNvPr id="5644" name="Google Shape;5644;p101"/>
            <p:cNvSpPr txBox="1"/>
            <p:nvPr/>
          </p:nvSpPr>
          <p:spPr>
            <a:xfrm flipH="1">
              <a:off x="2165408" y="4289381"/>
              <a:ext cx="901800" cy="9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Saturn</a:t>
              </a:r>
              <a:endParaRPr b="1" sz="800">
                <a:solidFill>
                  <a:schemeClr val="lt1"/>
                </a:solidFill>
                <a:latin typeface="Merriweather"/>
                <a:ea typeface="Merriweather"/>
                <a:cs typeface="Merriweather"/>
                <a:sym typeface="Merriweather"/>
              </a:endParaRPr>
            </a:p>
          </p:txBody>
        </p:sp>
        <p:sp>
          <p:nvSpPr>
            <p:cNvPr id="5645" name="Google Shape;5645;p101"/>
            <p:cNvSpPr txBox="1"/>
            <p:nvPr/>
          </p:nvSpPr>
          <p:spPr>
            <a:xfrm flipH="1">
              <a:off x="2165408" y="3300075"/>
              <a:ext cx="901800" cy="97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Mars</a:t>
              </a:r>
              <a:endParaRPr sz="1100">
                <a:latin typeface="Abel"/>
                <a:ea typeface="Abel"/>
                <a:cs typeface="Abel"/>
                <a:sym typeface="Abel"/>
              </a:endParaRPr>
            </a:p>
          </p:txBody>
        </p:sp>
        <p:sp>
          <p:nvSpPr>
            <p:cNvPr id="5646" name="Google Shape;5646;p101"/>
            <p:cNvSpPr txBox="1"/>
            <p:nvPr/>
          </p:nvSpPr>
          <p:spPr>
            <a:xfrm>
              <a:off x="3667750" y="4208965"/>
              <a:ext cx="985500" cy="23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Bai Jamjuree"/>
                  <a:ea typeface="Bai Jamjuree"/>
                  <a:cs typeface="Bai Jamjuree"/>
                  <a:sym typeface="Bai Jamjuree"/>
                </a:rPr>
                <a:t>Saturn is a gas giant with rings</a:t>
              </a:r>
              <a:endParaRPr sz="700">
                <a:solidFill>
                  <a:schemeClr val="lt1"/>
                </a:solidFill>
                <a:latin typeface="PT Sans"/>
                <a:ea typeface="PT Sans"/>
                <a:cs typeface="PT Sans"/>
                <a:sym typeface="PT Sans"/>
              </a:endParaRPr>
            </a:p>
          </p:txBody>
        </p:sp>
        <p:sp>
          <p:nvSpPr>
            <p:cNvPr id="5647" name="Google Shape;5647;p101"/>
            <p:cNvSpPr txBox="1"/>
            <p:nvPr/>
          </p:nvSpPr>
          <p:spPr>
            <a:xfrm>
              <a:off x="751074" y="3869715"/>
              <a:ext cx="985500" cy="252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chemeClr val="lt1"/>
                  </a:solidFill>
                  <a:latin typeface="Bai Jamjuree"/>
                  <a:ea typeface="Bai Jamjuree"/>
                  <a:cs typeface="Bai Jamjuree"/>
                  <a:sym typeface="Bai Jamjuree"/>
                </a:rPr>
                <a:t>It </a:t>
              </a:r>
              <a:r>
                <a:rPr lang="en" sz="700">
                  <a:solidFill>
                    <a:schemeClr val="lt1"/>
                  </a:solidFill>
                  <a:latin typeface="Bai Jamjuree"/>
                  <a:ea typeface="Bai Jamjuree"/>
                  <a:cs typeface="Bai Jamjuree"/>
                  <a:sym typeface="Bai Jamjuree"/>
                </a:rPr>
                <a:t>has a beautiful name but is hot</a:t>
              </a:r>
              <a:endParaRPr sz="700">
                <a:solidFill>
                  <a:schemeClr val="lt1"/>
                </a:solidFill>
                <a:latin typeface="Abel"/>
                <a:ea typeface="Abel"/>
                <a:cs typeface="Abel"/>
                <a:sym typeface="Abel"/>
              </a:endParaRPr>
            </a:p>
          </p:txBody>
        </p:sp>
        <p:sp>
          <p:nvSpPr>
            <p:cNvPr id="5638" name="Google Shape;5638;p101"/>
            <p:cNvSpPr txBox="1"/>
            <p:nvPr/>
          </p:nvSpPr>
          <p:spPr>
            <a:xfrm>
              <a:off x="3274025" y="3542140"/>
              <a:ext cx="985500" cy="25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Bai Jamjuree"/>
                  <a:ea typeface="Bai Jamjuree"/>
                  <a:cs typeface="Bai Jamjuree"/>
                  <a:sym typeface="Bai Jamjuree"/>
                </a:rPr>
                <a:t>Neptune is far away from us</a:t>
              </a:r>
              <a:r>
                <a:rPr lang="en" sz="700">
                  <a:solidFill>
                    <a:schemeClr val="lt1"/>
                  </a:solidFill>
                  <a:latin typeface="PT Sans"/>
                  <a:ea typeface="PT Sans"/>
                  <a:cs typeface="PT Sans"/>
                  <a:sym typeface="PT Sans"/>
                </a:rPr>
                <a:t> </a:t>
              </a:r>
              <a:endParaRPr sz="700">
                <a:solidFill>
                  <a:schemeClr val="lt1"/>
                </a:solidFill>
                <a:latin typeface="PT Sans"/>
                <a:ea typeface="PT Sans"/>
                <a:cs typeface="PT Sans"/>
                <a:sym typeface="PT Sans"/>
              </a:endParaRPr>
            </a:p>
          </p:txBody>
        </p:sp>
        <p:sp>
          <p:nvSpPr>
            <p:cNvPr id="5648" name="Google Shape;5648;p101"/>
            <p:cNvSpPr txBox="1"/>
            <p:nvPr/>
          </p:nvSpPr>
          <p:spPr>
            <a:xfrm>
              <a:off x="1251276" y="3209940"/>
              <a:ext cx="985500" cy="252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chemeClr val="lt1"/>
                  </a:solidFill>
                  <a:latin typeface="Bai Jamjuree"/>
                  <a:ea typeface="Bai Jamjuree"/>
                  <a:cs typeface="Bai Jamjuree"/>
                  <a:sym typeface="Bai Jamjuree"/>
                </a:rPr>
                <a:t>Despite being red, Mars is cold</a:t>
              </a:r>
              <a:endParaRPr sz="700">
                <a:solidFill>
                  <a:schemeClr val="lt1"/>
                </a:solidFill>
                <a:latin typeface="Abel"/>
                <a:ea typeface="Abel"/>
                <a:cs typeface="Abel"/>
                <a:sym typeface="Abel"/>
              </a:endParaRPr>
            </a:p>
          </p:txBody>
        </p:sp>
      </p:grpSp>
      <p:grpSp>
        <p:nvGrpSpPr>
          <p:cNvPr id="5649" name="Google Shape;5649;p101"/>
          <p:cNvGrpSpPr/>
          <p:nvPr/>
        </p:nvGrpSpPr>
        <p:grpSpPr>
          <a:xfrm>
            <a:off x="4863260" y="3078750"/>
            <a:ext cx="3567982" cy="1359225"/>
            <a:chOff x="4922269" y="1292500"/>
            <a:chExt cx="3669631" cy="1359225"/>
          </a:xfrm>
        </p:grpSpPr>
        <p:grpSp>
          <p:nvGrpSpPr>
            <p:cNvPr id="5650" name="Google Shape;5650;p101"/>
            <p:cNvGrpSpPr/>
            <p:nvPr/>
          </p:nvGrpSpPr>
          <p:grpSpPr>
            <a:xfrm flipH="1">
              <a:off x="6002823" y="1326899"/>
              <a:ext cx="1500702" cy="1279978"/>
              <a:chOff x="4294923" y="2469658"/>
              <a:chExt cx="668951" cy="570561"/>
            </a:xfrm>
          </p:grpSpPr>
          <p:sp>
            <p:nvSpPr>
              <p:cNvPr id="5651" name="Google Shape;5651;p10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0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0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0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5" name="Google Shape;5655;p101"/>
            <p:cNvSpPr txBox="1"/>
            <p:nvPr/>
          </p:nvSpPr>
          <p:spPr>
            <a:xfrm flipH="1">
              <a:off x="7162675" y="1993100"/>
              <a:ext cx="1088100" cy="31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Bai Jamjuree"/>
                  <a:ea typeface="Bai Jamjuree"/>
                  <a:cs typeface="Bai Jamjuree"/>
                  <a:sym typeface="Bai Jamjuree"/>
                </a:rPr>
                <a:t>Saturn is a gas giant and has several rings</a:t>
              </a:r>
              <a:endParaRPr sz="700">
                <a:solidFill>
                  <a:schemeClr val="lt1"/>
                </a:solidFill>
                <a:latin typeface="Bai Jamjuree"/>
                <a:ea typeface="Bai Jamjuree"/>
                <a:cs typeface="Bai Jamjuree"/>
                <a:sym typeface="Bai Jamjuree"/>
              </a:endParaRPr>
            </a:p>
          </p:txBody>
        </p:sp>
        <p:sp>
          <p:nvSpPr>
            <p:cNvPr id="5656" name="Google Shape;5656;p101"/>
            <p:cNvSpPr txBox="1"/>
            <p:nvPr/>
          </p:nvSpPr>
          <p:spPr>
            <a:xfrm flipH="1">
              <a:off x="6710175" y="1292500"/>
              <a:ext cx="1088100" cy="31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Bai Jamjuree"/>
                  <a:ea typeface="Bai Jamjuree"/>
                  <a:cs typeface="Bai Jamjuree"/>
                  <a:sym typeface="Bai Jamjuree"/>
                </a:rPr>
                <a:t>Despite being red, Mars is a cold place</a:t>
              </a:r>
              <a:endParaRPr sz="700">
                <a:solidFill>
                  <a:schemeClr val="lt1"/>
                </a:solidFill>
                <a:latin typeface="Bai Jamjuree"/>
                <a:ea typeface="Bai Jamjuree"/>
                <a:cs typeface="Bai Jamjuree"/>
                <a:sym typeface="Bai Jamjuree"/>
              </a:endParaRPr>
            </a:p>
          </p:txBody>
        </p:sp>
        <p:sp>
          <p:nvSpPr>
            <p:cNvPr id="5657" name="Google Shape;5657;p101"/>
            <p:cNvSpPr txBox="1"/>
            <p:nvPr/>
          </p:nvSpPr>
          <p:spPr>
            <a:xfrm flipH="1">
              <a:off x="7503800" y="2340625"/>
              <a:ext cx="1088100" cy="31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Bai Jamjuree"/>
                  <a:ea typeface="Bai Jamjuree"/>
                  <a:cs typeface="Bai Jamjuree"/>
                  <a:sym typeface="Bai Jamjuree"/>
                </a:rPr>
                <a:t>It </a:t>
              </a:r>
              <a:r>
                <a:rPr lang="en" sz="700">
                  <a:solidFill>
                    <a:schemeClr val="lt1"/>
                  </a:solidFill>
                  <a:latin typeface="Bai Jamjuree"/>
                  <a:ea typeface="Bai Jamjuree"/>
                  <a:cs typeface="Bai Jamjuree"/>
                  <a:sym typeface="Bai Jamjuree"/>
                </a:rPr>
                <a:t>has a beautiful name, but it’s hot</a:t>
              </a:r>
              <a:endParaRPr sz="700">
                <a:solidFill>
                  <a:schemeClr val="lt1"/>
                </a:solidFill>
                <a:latin typeface="Bai Jamjuree"/>
                <a:ea typeface="Bai Jamjuree"/>
                <a:cs typeface="Bai Jamjuree"/>
                <a:sym typeface="Bai Jamjuree"/>
              </a:endParaRPr>
            </a:p>
          </p:txBody>
        </p:sp>
        <p:sp>
          <p:nvSpPr>
            <p:cNvPr id="5658" name="Google Shape;5658;p101"/>
            <p:cNvSpPr txBox="1"/>
            <p:nvPr/>
          </p:nvSpPr>
          <p:spPr>
            <a:xfrm flipH="1">
              <a:off x="6933325" y="1635450"/>
              <a:ext cx="1088100" cy="31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Bai Jamjuree"/>
                  <a:ea typeface="Bai Jamjuree"/>
                  <a:cs typeface="Bai Jamjuree"/>
                  <a:sym typeface="Bai Jamjuree"/>
                </a:rPr>
                <a:t>Neptune is far away from Earth</a:t>
              </a:r>
              <a:endParaRPr sz="700">
                <a:solidFill>
                  <a:schemeClr val="lt1"/>
                </a:solidFill>
                <a:latin typeface="Bai Jamjuree"/>
                <a:ea typeface="Bai Jamjuree"/>
                <a:cs typeface="Bai Jamjuree"/>
                <a:sym typeface="Bai Jamjuree"/>
              </a:endParaRPr>
            </a:p>
          </p:txBody>
        </p:sp>
        <p:grpSp>
          <p:nvGrpSpPr>
            <p:cNvPr id="5659" name="Google Shape;5659;p101"/>
            <p:cNvGrpSpPr/>
            <p:nvPr/>
          </p:nvGrpSpPr>
          <p:grpSpPr>
            <a:xfrm flipH="1">
              <a:off x="4922269" y="1326904"/>
              <a:ext cx="1088239" cy="1279971"/>
              <a:chOff x="4960448" y="2469660"/>
              <a:chExt cx="485092" cy="570558"/>
            </a:xfrm>
          </p:grpSpPr>
          <p:sp>
            <p:nvSpPr>
              <p:cNvPr id="5660" name="Google Shape;5660;p101"/>
              <p:cNvSpPr/>
              <p:nvPr/>
            </p:nvSpPr>
            <p:spPr>
              <a:xfrm>
                <a:off x="4960452" y="2942094"/>
                <a:ext cx="485073" cy="98124"/>
              </a:xfrm>
              <a:custGeom>
                <a:rect b="b" l="l" r="r" t="t"/>
                <a:pathLst>
                  <a:path extrusionOk="0" h="6286" w="42851">
                    <a:moveTo>
                      <a:pt x="0" y="1"/>
                    </a:moveTo>
                    <a:lnTo>
                      <a:pt x="0" y="6286"/>
                    </a:lnTo>
                    <a:lnTo>
                      <a:pt x="42851" y="6286"/>
                    </a:lnTo>
                    <a:lnTo>
                      <a:pt x="42851" y="1"/>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01"/>
              <p:cNvSpPr/>
              <p:nvPr/>
            </p:nvSpPr>
            <p:spPr>
              <a:xfrm>
                <a:off x="4960452" y="2784616"/>
                <a:ext cx="485051" cy="98124"/>
              </a:xfrm>
              <a:custGeom>
                <a:rect b="b" l="l" r="r" t="t"/>
                <a:pathLst>
                  <a:path extrusionOk="0" h="6286" w="39596">
                    <a:moveTo>
                      <a:pt x="0" y="0"/>
                    </a:moveTo>
                    <a:lnTo>
                      <a:pt x="0" y="6285"/>
                    </a:lnTo>
                    <a:lnTo>
                      <a:pt x="39596" y="6285"/>
                    </a:lnTo>
                    <a:lnTo>
                      <a:pt x="39596" y="0"/>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01"/>
              <p:cNvSpPr/>
              <p:nvPr/>
            </p:nvSpPr>
            <p:spPr>
              <a:xfrm>
                <a:off x="4960451" y="2627138"/>
                <a:ext cx="485085" cy="98124"/>
              </a:xfrm>
              <a:custGeom>
                <a:rect b="b" l="l" r="r" t="t"/>
                <a:pathLst>
                  <a:path extrusionOk="0" h="6287" w="33089">
                    <a:moveTo>
                      <a:pt x="0" y="1"/>
                    </a:moveTo>
                    <a:lnTo>
                      <a:pt x="0" y="6286"/>
                    </a:lnTo>
                    <a:lnTo>
                      <a:pt x="33089" y="6286"/>
                    </a:lnTo>
                    <a:lnTo>
                      <a:pt x="33089" y="1"/>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01"/>
              <p:cNvSpPr/>
              <p:nvPr/>
            </p:nvSpPr>
            <p:spPr>
              <a:xfrm>
                <a:off x="4960448" y="2469660"/>
                <a:ext cx="485092" cy="98078"/>
              </a:xfrm>
              <a:custGeom>
                <a:rect b="b" l="l" r="r" t="t"/>
                <a:pathLst>
                  <a:path extrusionOk="0" h="6283" w="20070">
                    <a:moveTo>
                      <a:pt x="0" y="1"/>
                    </a:moveTo>
                    <a:lnTo>
                      <a:pt x="0" y="6283"/>
                    </a:lnTo>
                    <a:lnTo>
                      <a:pt x="20069" y="6283"/>
                    </a:lnTo>
                    <a:lnTo>
                      <a:pt x="20069" y="1"/>
                    </a:lnTo>
                    <a:close/>
                  </a:path>
                </a:pathLst>
              </a:cu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4" name="Google Shape;5664;p101"/>
            <p:cNvSpPr/>
            <p:nvPr/>
          </p:nvSpPr>
          <p:spPr>
            <a:xfrm>
              <a:off x="5996508" y="1326744"/>
              <a:ext cx="14301" cy="1279743"/>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01"/>
            <p:cNvSpPr txBox="1"/>
            <p:nvPr/>
          </p:nvSpPr>
          <p:spPr>
            <a:xfrm flipH="1">
              <a:off x="4982706" y="1385221"/>
              <a:ext cx="950597" cy="13312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Mars</a:t>
              </a:r>
              <a:endParaRPr sz="1200">
                <a:solidFill>
                  <a:schemeClr val="dk2"/>
                </a:solidFill>
                <a:latin typeface="Aldrich"/>
                <a:ea typeface="Aldrich"/>
                <a:cs typeface="Aldrich"/>
                <a:sym typeface="Aldrich"/>
              </a:endParaRPr>
            </a:p>
          </p:txBody>
        </p:sp>
        <p:sp>
          <p:nvSpPr>
            <p:cNvPr id="5666" name="Google Shape;5666;p101"/>
            <p:cNvSpPr txBox="1"/>
            <p:nvPr/>
          </p:nvSpPr>
          <p:spPr>
            <a:xfrm flipH="1">
              <a:off x="4982706" y="1739188"/>
              <a:ext cx="950597" cy="13312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Neptune</a:t>
              </a:r>
              <a:endParaRPr sz="1200">
                <a:solidFill>
                  <a:schemeClr val="dk2"/>
                </a:solidFill>
                <a:latin typeface="Aldrich"/>
                <a:ea typeface="Aldrich"/>
                <a:cs typeface="Aldrich"/>
                <a:sym typeface="Aldrich"/>
              </a:endParaRPr>
            </a:p>
          </p:txBody>
        </p:sp>
        <p:sp>
          <p:nvSpPr>
            <p:cNvPr id="5667" name="Google Shape;5667;p101"/>
            <p:cNvSpPr txBox="1"/>
            <p:nvPr/>
          </p:nvSpPr>
          <p:spPr>
            <a:xfrm flipH="1">
              <a:off x="4972836" y="2093156"/>
              <a:ext cx="950597" cy="13312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Saturn</a:t>
              </a:r>
              <a:endParaRPr sz="1000">
                <a:solidFill>
                  <a:schemeClr val="lt1"/>
                </a:solidFill>
                <a:latin typeface="Abel"/>
                <a:ea typeface="Abel"/>
                <a:cs typeface="Abel"/>
                <a:sym typeface="Abel"/>
              </a:endParaRPr>
            </a:p>
          </p:txBody>
        </p:sp>
        <p:sp>
          <p:nvSpPr>
            <p:cNvPr id="5668" name="Google Shape;5668;p101"/>
            <p:cNvSpPr txBox="1"/>
            <p:nvPr/>
          </p:nvSpPr>
          <p:spPr>
            <a:xfrm flipH="1">
              <a:off x="4982706" y="2447123"/>
              <a:ext cx="950597" cy="13312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Venus</a:t>
              </a:r>
              <a:endParaRPr sz="1000">
                <a:solidFill>
                  <a:schemeClr val="lt1"/>
                </a:solidFill>
                <a:latin typeface="Abel"/>
                <a:ea typeface="Abel"/>
                <a:cs typeface="Abel"/>
                <a:sym typeface="Abel"/>
              </a:endParaRPr>
            </a:p>
          </p:txBody>
        </p:sp>
      </p:grpSp>
      <p:grpSp>
        <p:nvGrpSpPr>
          <p:cNvPr id="5669" name="Google Shape;5669;p101"/>
          <p:cNvGrpSpPr/>
          <p:nvPr/>
        </p:nvGrpSpPr>
        <p:grpSpPr>
          <a:xfrm>
            <a:off x="1059141" y="2985364"/>
            <a:ext cx="3214814" cy="1438671"/>
            <a:chOff x="1041241" y="1272564"/>
            <a:chExt cx="3214814" cy="1438671"/>
          </a:xfrm>
        </p:grpSpPr>
        <p:sp>
          <p:nvSpPr>
            <p:cNvPr id="5670" name="Google Shape;5670;p101"/>
            <p:cNvSpPr/>
            <p:nvPr/>
          </p:nvSpPr>
          <p:spPr>
            <a:xfrm>
              <a:off x="1873843" y="1274788"/>
              <a:ext cx="778512" cy="720226"/>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Aldrich"/>
                <a:ea typeface="Aldrich"/>
                <a:cs typeface="Aldrich"/>
                <a:sym typeface="Aldrich"/>
              </a:endParaRPr>
            </a:p>
          </p:txBody>
        </p:sp>
        <p:sp>
          <p:nvSpPr>
            <p:cNvPr id="5671" name="Google Shape;5671;p101"/>
            <p:cNvSpPr/>
            <p:nvPr/>
          </p:nvSpPr>
          <p:spPr>
            <a:xfrm>
              <a:off x="2653937" y="1990936"/>
              <a:ext cx="778500" cy="720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01"/>
            <p:cNvSpPr/>
            <p:nvPr/>
          </p:nvSpPr>
          <p:spPr>
            <a:xfrm>
              <a:off x="3434031" y="1272564"/>
              <a:ext cx="778500" cy="720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01"/>
            <p:cNvSpPr/>
            <p:nvPr/>
          </p:nvSpPr>
          <p:spPr>
            <a:xfrm>
              <a:off x="1093750" y="1990936"/>
              <a:ext cx="778500" cy="720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01"/>
            <p:cNvSpPr txBox="1"/>
            <p:nvPr/>
          </p:nvSpPr>
          <p:spPr>
            <a:xfrm flipH="1">
              <a:off x="3390555" y="1611881"/>
              <a:ext cx="865500" cy="36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Bai Jamjuree"/>
                  <a:ea typeface="Bai Jamjuree"/>
                  <a:cs typeface="Bai Jamjuree"/>
                  <a:sym typeface="Bai Jamjuree"/>
                </a:rPr>
                <a:t>Venus has a beautiful name, but it’s hot</a:t>
              </a:r>
              <a:endParaRPr sz="300">
                <a:solidFill>
                  <a:srgbClr val="000000"/>
                </a:solidFill>
                <a:latin typeface="Lato"/>
                <a:ea typeface="Lato"/>
                <a:cs typeface="Lato"/>
                <a:sym typeface="Lato"/>
              </a:endParaRPr>
            </a:p>
            <a:p>
              <a:pPr indent="0" lvl="0" marL="0" rtl="0" algn="ctr">
                <a:spcBef>
                  <a:spcPts val="0"/>
                </a:spcBef>
                <a:spcAft>
                  <a:spcPts val="0"/>
                </a:spcAft>
                <a:buNone/>
              </a:pPr>
              <a:r>
                <a:t/>
              </a:r>
              <a:endParaRPr sz="800">
                <a:solidFill>
                  <a:srgbClr val="000000"/>
                </a:solidFill>
                <a:latin typeface="Abel"/>
                <a:ea typeface="Abel"/>
                <a:cs typeface="Abel"/>
                <a:sym typeface="Abel"/>
              </a:endParaRPr>
            </a:p>
          </p:txBody>
        </p:sp>
        <p:sp>
          <p:nvSpPr>
            <p:cNvPr id="5675" name="Google Shape;5675;p101"/>
            <p:cNvSpPr txBox="1"/>
            <p:nvPr/>
          </p:nvSpPr>
          <p:spPr>
            <a:xfrm flipH="1">
              <a:off x="3493608" y="1387115"/>
              <a:ext cx="659400" cy="14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Nov</a:t>
              </a:r>
              <a:endParaRPr sz="100">
                <a:solidFill>
                  <a:schemeClr val="dk2"/>
                </a:solidFill>
                <a:latin typeface="Abel"/>
                <a:ea typeface="Abel"/>
                <a:cs typeface="Abel"/>
                <a:sym typeface="Abel"/>
              </a:endParaRPr>
            </a:p>
          </p:txBody>
        </p:sp>
        <p:sp>
          <p:nvSpPr>
            <p:cNvPr id="5676" name="Google Shape;5676;p101"/>
            <p:cNvSpPr txBox="1"/>
            <p:nvPr/>
          </p:nvSpPr>
          <p:spPr>
            <a:xfrm flipH="1">
              <a:off x="2613013" y="2333184"/>
              <a:ext cx="865500" cy="36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Bai Jamjuree"/>
                  <a:ea typeface="Bai Jamjuree"/>
                  <a:cs typeface="Bai Jamjuree"/>
                  <a:sym typeface="Bai Jamjuree"/>
                </a:rPr>
                <a:t>Neptune is the farthest planet from the Sun</a:t>
              </a:r>
              <a:endParaRPr sz="300">
                <a:solidFill>
                  <a:schemeClr val="lt1"/>
                </a:solidFill>
                <a:latin typeface="Lato"/>
                <a:ea typeface="Lato"/>
                <a:cs typeface="Lato"/>
                <a:sym typeface="Lato"/>
              </a:endParaRPr>
            </a:p>
            <a:p>
              <a:pPr indent="0" lvl="0" marL="0" rtl="0" algn="ctr">
                <a:spcBef>
                  <a:spcPts val="0"/>
                </a:spcBef>
                <a:spcAft>
                  <a:spcPts val="0"/>
                </a:spcAft>
                <a:buNone/>
              </a:pPr>
              <a:r>
                <a:t/>
              </a:r>
              <a:endParaRPr sz="800">
                <a:solidFill>
                  <a:schemeClr val="lt1"/>
                </a:solidFill>
                <a:latin typeface="Abel"/>
                <a:ea typeface="Abel"/>
                <a:cs typeface="Abel"/>
                <a:sym typeface="Abel"/>
              </a:endParaRPr>
            </a:p>
          </p:txBody>
        </p:sp>
        <p:sp>
          <p:nvSpPr>
            <p:cNvPr id="5677" name="Google Shape;5677;p101"/>
            <p:cNvSpPr txBox="1"/>
            <p:nvPr/>
          </p:nvSpPr>
          <p:spPr>
            <a:xfrm flipH="1">
              <a:off x="2716066" y="2102712"/>
              <a:ext cx="659400" cy="14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Oct</a:t>
              </a:r>
              <a:endParaRPr b="1" sz="800">
                <a:solidFill>
                  <a:schemeClr val="dk2"/>
                </a:solidFill>
                <a:latin typeface="Merriweather"/>
                <a:ea typeface="Merriweather"/>
                <a:cs typeface="Merriweather"/>
                <a:sym typeface="Merriweather"/>
              </a:endParaRPr>
            </a:p>
          </p:txBody>
        </p:sp>
        <p:sp>
          <p:nvSpPr>
            <p:cNvPr id="5678" name="Google Shape;5678;p101"/>
            <p:cNvSpPr txBox="1"/>
            <p:nvPr/>
          </p:nvSpPr>
          <p:spPr>
            <a:xfrm flipH="1">
              <a:off x="1818904" y="1617926"/>
              <a:ext cx="883470" cy="36364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Bai Jamjuree"/>
                  <a:ea typeface="Bai Jamjuree"/>
                  <a:cs typeface="Bai Jamjuree"/>
                  <a:sym typeface="Bai Jamjuree"/>
                </a:rPr>
                <a:t>Despite being red, Mars is a cold place</a:t>
              </a:r>
              <a:endParaRPr sz="300">
                <a:solidFill>
                  <a:srgbClr val="000000"/>
                </a:solidFill>
                <a:latin typeface="Lato"/>
                <a:ea typeface="Lato"/>
                <a:cs typeface="Lato"/>
                <a:sym typeface="Lato"/>
              </a:endParaRPr>
            </a:p>
            <a:p>
              <a:pPr indent="0" lvl="0" marL="0" rtl="0" algn="ctr">
                <a:spcBef>
                  <a:spcPts val="0"/>
                </a:spcBef>
                <a:spcAft>
                  <a:spcPts val="0"/>
                </a:spcAft>
                <a:buNone/>
              </a:pPr>
              <a:r>
                <a:t/>
              </a:r>
              <a:endParaRPr sz="800">
                <a:solidFill>
                  <a:srgbClr val="000000"/>
                </a:solidFill>
                <a:latin typeface="Abel"/>
                <a:ea typeface="Abel"/>
                <a:cs typeface="Abel"/>
                <a:sym typeface="Abel"/>
              </a:endParaRPr>
            </a:p>
          </p:txBody>
        </p:sp>
        <p:sp>
          <p:nvSpPr>
            <p:cNvPr id="5679" name="Google Shape;5679;p101"/>
            <p:cNvSpPr txBox="1"/>
            <p:nvPr/>
          </p:nvSpPr>
          <p:spPr>
            <a:xfrm flipH="1">
              <a:off x="1930918" y="1393161"/>
              <a:ext cx="659442" cy="149631"/>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Sep</a:t>
              </a:r>
              <a:endParaRPr sz="1200">
                <a:solidFill>
                  <a:schemeClr val="dk2"/>
                </a:solidFill>
                <a:latin typeface="Aldrich"/>
                <a:ea typeface="Aldrich"/>
                <a:cs typeface="Aldrich"/>
                <a:sym typeface="Aldrich"/>
              </a:endParaRPr>
            </a:p>
          </p:txBody>
        </p:sp>
        <p:sp>
          <p:nvSpPr>
            <p:cNvPr id="5680" name="Google Shape;5680;p101"/>
            <p:cNvSpPr txBox="1"/>
            <p:nvPr/>
          </p:nvSpPr>
          <p:spPr>
            <a:xfrm flipH="1">
              <a:off x="1041241" y="2337006"/>
              <a:ext cx="883500" cy="36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Bai Jamjuree"/>
                  <a:ea typeface="Bai Jamjuree"/>
                  <a:cs typeface="Bai Jamjuree"/>
                  <a:sym typeface="Bai Jamjuree"/>
                </a:rPr>
                <a:t>Saturn is a gas giant with several rings</a:t>
              </a:r>
              <a:endParaRPr sz="700">
                <a:solidFill>
                  <a:schemeClr val="lt1"/>
                </a:solidFill>
                <a:latin typeface="Lato"/>
                <a:ea typeface="Lato"/>
                <a:cs typeface="Lato"/>
                <a:sym typeface="Lato"/>
              </a:endParaRPr>
            </a:p>
            <a:p>
              <a:pPr indent="0" lvl="0" marL="0" rtl="0" algn="ctr">
                <a:spcBef>
                  <a:spcPts val="0"/>
                </a:spcBef>
                <a:spcAft>
                  <a:spcPts val="0"/>
                </a:spcAft>
                <a:buNone/>
              </a:pPr>
              <a:r>
                <a:t/>
              </a:r>
              <a:endParaRPr sz="800">
                <a:solidFill>
                  <a:schemeClr val="lt1"/>
                </a:solidFill>
                <a:latin typeface="Abel"/>
                <a:ea typeface="Abel"/>
                <a:cs typeface="Abel"/>
                <a:sym typeface="Abel"/>
              </a:endParaRPr>
            </a:p>
          </p:txBody>
        </p:sp>
        <p:sp>
          <p:nvSpPr>
            <p:cNvPr id="5681" name="Google Shape;5681;p101"/>
            <p:cNvSpPr txBox="1"/>
            <p:nvPr/>
          </p:nvSpPr>
          <p:spPr>
            <a:xfrm flipH="1">
              <a:off x="1153327" y="2106534"/>
              <a:ext cx="659400" cy="149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Aldrich"/>
                  <a:ea typeface="Aldrich"/>
                  <a:cs typeface="Aldrich"/>
                  <a:sym typeface="Aldrich"/>
                </a:rPr>
                <a:t>Aug</a:t>
              </a:r>
              <a:endParaRPr b="1" sz="100">
                <a:solidFill>
                  <a:schemeClr val="dk2"/>
                </a:solidFill>
                <a:latin typeface="Merriweather"/>
                <a:ea typeface="Merriweather"/>
                <a:cs typeface="Merriweather"/>
                <a:sym typeface="Merriweather"/>
              </a:endParaRPr>
            </a:p>
          </p:txBody>
        </p:sp>
        <p:cxnSp>
          <p:nvCxnSpPr>
            <p:cNvPr id="5682" name="Google Shape;5682;p101"/>
            <p:cNvCxnSpPr/>
            <p:nvPr/>
          </p:nvCxnSpPr>
          <p:spPr>
            <a:xfrm flipH="1" rot="10800000">
              <a:off x="1870939" y="1994910"/>
              <a:ext cx="389700" cy="360900"/>
            </a:xfrm>
            <a:prstGeom prst="bentConnector3">
              <a:avLst>
                <a:gd fmla="val 99663" name="adj1"/>
              </a:avLst>
            </a:prstGeom>
            <a:noFill/>
            <a:ln cap="flat" cmpd="sng" w="9525">
              <a:solidFill>
                <a:schemeClr val="lt1"/>
              </a:solidFill>
              <a:prstDash val="solid"/>
              <a:round/>
              <a:headEnd len="med" w="med" type="none"/>
              <a:tailEnd len="med" w="med" type="triangle"/>
            </a:ln>
          </p:spPr>
        </p:cxnSp>
        <p:cxnSp>
          <p:nvCxnSpPr>
            <p:cNvPr id="5683" name="Google Shape;5683;p101"/>
            <p:cNvCxnSpPr>
              <a:endCxn id="5671" idx="0"/>
            </p:cNvCxnSpPr>
            <p:nvPr/>
          </p:nvCxnSpPr>
          <p:spPr>
            <a:xfrm flipH="1" rot="-5400000">
              <a:off x="2648987" y="1596736"/>
              <a:ext cx="404700" cy="383700"/>
            </a:xfrm>
            <a:prstGeom prst="bentConnector3">
              <a:avLst>
                <a:gd fmla="val -1090" name="adj1"/>
              </a:avLst>
            </a:prstGeom>
            <a:noFill/>
            <a:ln cap="flat" cmpd="sng" w="9525">
              <a:solidFill>
                <a:schemeClr val="lt1"/>
              </a:solidFill>
              <a:prstDash val="solid"/>
              <a:round/>
              <a:headEnd len="med" w="med" type="none"/>
              <a:tailEnd len="med" w="med" type="triangle"/>
            </a:ln>
          </p:spPr>
        </p:cxnSp>
        <p:cxnSp>
          <p:nvCxnSpPr>
            <p:cNvPr id="5684" name="Google Shape;5684;p101"/>
            <p:cNvCxnSpPr/>
            <p:nvPr/>
          </p:nvCxnSpPr>
          <p:spPr>
            <a:xfrm flipH="1" rot="10800000">
              <a:off x="3438467" y="2000892"/>
              <a:ext cx="389700" cy="360900"/>
            </a:xfrm>
            <a:prstGeom prst="bentConnector2">
              <a:avLst/>
            </a:prstGeom>
            <a:noFill/>
            <a:ln cap="flat" cmpd="sng" w="9525">
              <a:solidFill>
                <a:schemeClr val="lt1"/>
              </a:solidFill>
              <a:prstDash val="solid"/>
              <a:round/>
              <a:headEnd len="med" w="med" type="none"/>
              <a:tailEnd len="med" w="med" type="triangle"/>
            </a:ln>
          </p:spPr>
        </p:cxnSp>
      </p:grpSp>
      <p:grpSp>
        <p:nvGrpSpPr>
          <p:cNvPr id="5685" name="Google Shape;5685;p101"/>
          <p:cNvGrpSpPr/>
          <p:nvPr/>
        </p:nvGrpSpPr>
        <p:grpSpPr>
          <a:xfrm>
            <a:off x="4736219" y="1316884"/>
            <a:ext cx="3567981" cy="1359087"/>
            <a:chOff x="4794144" y="3144867"/>
            <a:chExt cx="3567981" cy="1359087"/>
          </a:xfrm>
        </p:grpSpPr>
        <p:sp>
          <p:nvSpPr>
            <p:cNvPr id="5686" name="Google Shape;5686;p101"/>
            <p:cNvSpPr/>
            <p:nvPr/>
          </p:nvSpPr>
          <p:spPr>
            <a:xfrm>
              <a:off x="5653224" y="3144867"/>
              <a:ext cx="477288" cy="477288"/>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01"/>
            <p:cNvSpPr/>
            <p:nvPr/>
          </p:nvSpPr>
          <p:spPr>
            <a:xfrm>
              <a:off x="5653224" y="3989452"/>
              <a:ext cx="477288" cy="477288"/>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01"/>
            <p:cNvSpPr/>
            <p:nvPr/>
          </p:nvSpPr>
          <p:spPr>
            <a:xfrm>
              <a:off x="7016182" y="3144867"/>
              <a:ext cx="477288" cy="477288"/>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01"/>
            <p:cNvSpPr/>
            <p:nvPr/>
          </p:nvSpPr>
          <p:spPr>
            <a:xfrm>
              <a:off x="7016182" y="3989452"/>
              <a:ext cx="477288" cy="477288"/>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01"/>
            <p:cNvSpPr txBox="1"/>
            <p:nvPr/>
          </p:nvSpPr>
          <p:spPr>
            <a:xfrm flipH="1">
              <a:off x="7497320" y="4144550"/>
              <a:ext cx="864805" cy="3594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Bai Jamjuree"/>
                  <a:ea typeface="Bai Jamjuree"/>
                  <a:cs typeface="Bai Jamjuree"/>
                  <a:sym typeface="Bai Jamjuree"/>
                </a:rPr>
                <a:t>Pluto is now considered a dwarf planet</a:t>
              </a:r>
              <a:endParaRPr sz="700">
                <a:solidFill>
                  <a:schemeClr val="lt1"/>
                </a:solidFill>
                <a:latin typeface="Bai Jamjuree"/>
                <a:ea typeface="Bai Jamjuree"/>
                <a:cs typeface="Bai Jamjuree"/>
                <a:sym typeface="Bai Jamjuree"/>
              </a:endParaRPr>
            </a:p>
          </p:txBody>
        </p:sp>
        <p:sp>
          <p:nvSpPr>
            <p:cNvPr id="5691" name="Google Shape;5691;p101"/>
            <p:cNvSpPr txBox="1"/>
            <p:nvPr/>
          </p:nvSpPr>
          <p:spPr>
            <a:xfrm flipH="1">
              <a:off x="4794144" y="4144548"/>
              <a:ext cx="864805" cy="359404"/>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chemeClr val="lt1"/>
                  </a:solidFill>
                  <a:latin typeface="Bai Jamjuree"/>
                  <a:ea typeface="Bai Jamjuree"/>
                  <a:cs typeface="Bai Jamjuree"/>
                  <a:sym typeface="Bai Jamjuree"/>
                </a:rPr>
                <a:t>Venus has a beautiful name, but it’s hot</a:t>
              </a:r>
              <a:endParaRPr sz="700">
                <a:solidFill>
                  <a:schemeClr val="lt1"/>
                </a:solidFill>
                <a:latin typeface="Bai Jamjuree"/>
                <a:ea typeface="Bai Jamjuree"/>
                <a:cs typeface="Bai Jamjuree"/>
                <a:sym typeface="Bai Jamjuree"/>
              </a:endParaRPr>
            </a:p>
          </p:txBody>
        </p:sp>
        <p:sp>
          <p:nvSpPr>
            <p:cNvPr id="5692" name="Google Shape;5692;p101"/>
            <p:cNvSpPr txBox="1"/>
            <p:nvPr/>
          </p:nvSpPr>
          <p:spPr>
            <a:xfrm flipH="1">
              <a:off x="7497320" y="3297325"/>
              <a:ext cx="864805" cy="35940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700">
                  <a:solidFill>
                    <a:schemeClr val="lt1"/>
                  </a:solidFill>
                  <a:latin typeface="Bai Jamjuree"/>
                  <a:ea typeface="Bai Jamjuree"/>
                  <a:cs typeface="Bai Jamjuree"/>
                  <a:sym typeface="Bai Jamjuree"/>
                </a:rPr>
                <a:t>Despite being red, Mars is a cold place</a:t>
              </a:r>
              <a:endParaRPr sz="700">
                <a:solidFill>
                  <a:schemeClr val="lt1"/>
                </a:solidFill>
                <a:latin typeface="Bai Jamjuree"/>
                <a:ea typeface="Bai Jamjuree"/>
                <a:cs typeface="Bai Jamjuree"/>
                <a:sym typeface="Bai Jamjuree"/>
              </a:endParaRPr>
            </a:p>
          </p:txBody>
        </p:sp>
        <p:sp>
          <p:nvSpPr>
            <p:cNvPr id="5693" name="Google Shape;5693;p101"/>
            <p:cNvSpPr txBox="1"/>
            <p:nvPr/>
          </p:nvSpPr>
          <p:spPr>
            <a:xfrm flipH="1">
              <a:off x="4794144" y="3297322"/>
              <a:ext cx="864805" cy="359404"/>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700">
                  <a:solidFill>
                    <a:schemeClr val="lt1"/>
                  </a:solidFill>
                  <a:latin typeface="Bai Jamjuree"/>
                  <a:ea typeface="Bai Jamjuree"/>
                  <a:cs typeface="Bai Jamjuree"/>
                  <a:sym typeface="Bai Jamjuree"/>
                </a:rPr>
                <a:t>Neptune is the farthest planet from the Sun</a:t>
              </a:r>
              <a:endParaRPr sz="700">
                <a:solidFill>
                  <a:schemeClr val="lt1"/>
                </a:solidFill>
                <a:latin typeface="Bai Jamjuree"/>
                <a:ea typeface="Bai Jamjuree"/>
                <a:cs typeface="Bai Jamjuree"/>
                <a:sym typeface="Bai Jamjuree"/>
              </a:endParaRPr>
            </a:p>
          </p:txBody>
        </p:sp>
        <p:sp>
          <p:nvSpPr>
            <p:cNvPr id="5694" name="Google Shape;5694;p101"/>
            <p:cNvSpPr txBox="1"/>
            <p:nvPr/>
          </p:nvSpPr>
          <p:spPr>
            <a:xfrm flipH="1">
              <a:off x="4942379" y="3988042"/>
              <a:ext cx="716571" cy="145359"/>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None/>
              </a:pPr>
              <a:r>
                <a:rPr lang="en" sz="1200">
                  <a:solidFill>
                    <a:schemeClr val="dk2"/>
                  </a:solidFill>
                  <a:latin typeface="Aldrich"/>
                  <a:ea typeface="Aldrich"/>
                  <a:cs typeface="Aldrich"/>
                  <a:sym typeface="Aldrich"/>
                </a:rPr>
                <a:t>Step 3</a:t>
              </a:r>
              <a:endParaRPr sz="1200">
                <a:solidFill>
                  <a:schemeClr val="dk2"/>
                </a:solidFill>
                <a:latin typeface="Aldrich"/>
                <a:ea typeface="Aldrich"/>
                <a:cs typeface="Aldrich"/>
                <a:sym typeface="Aldrich"/>
              </a:endParaRPr>
            </a:p>
          </p:txBody>
        </p:sp>
        <p:sp>
          <p:nvSpPr>
            <p:cNvPr id="5695" name="Google Shape;5695;p101"/>
            <p:cNvSpPr txBox="1"/>
            <p:nvPr/>
          </p:nvSpPr>
          <p:spPr>
            <a:xfrm flipH="1">
              <a:off x="4942379" y="3147888"/>
              <a:ext cx="716571" cy="145359"/>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1200">
                  <a:solidFill>
                    <a:schemeClr val="dk2"/>
                  </a:solidFill>
                  <a:latin typeface="Aldrich"/>
                  <a:ea typeface="Aldrich"/>
                  <a:cs typeface="Aldrich"/>
                  <a:sym typeface="Aldrich"/>
                </a:rPr>
                <a:t>Step 1</a:t>
              </a:r>
              <a:endParaRPr sz="1200">
                <a:solidFill>
                  <a:schemeClr val="dk2"/>
                </a:solidFill>
                <a:latin typeface="Aldrich"/>
                <a:ea typeface="Aldrich"/>
                <a:cs typeface="Aldrich"/>
                <a:sym typeface="Aldrich"/>
              </a:endParaRPr>
            </a:p>
          </p:txBody>
        </p:sp>
        <p:sp>
          <p:nvSpPr>
            <p:cNvPr id="5696" name="Google Shape;5696;p101"/>
            <p:cNvSpPr txBox="1"/>
            <p:nvPr/>
          </p:nvSpPr>
          <p:spPr>
            <a:xfrm flipH="1">
              <a:off x="7497321" y="3988042"/>
              <a:ext cx="716571" cy="145359"/>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Aldrich"/>
                  <a:ea typeface="Aldrich"/>
                  <a:cs typeface="Aldrich"/>
                  <a:sym typeface="Aldrich"/>
                </a:rPr>
                <a:t>Step 4</a:t>
              </a:r>
              <a:endParaRPr sz="1200">
                <a:solidFill>
                  <a:schemeClr val="dk2"/>
                </a:solidFill>
                <a:latin typeface="Aldrich"/>
                <a:ea typeface="Aldrich"/>
                <a:cs typeface="Aldrich"/>
                <a:sym typeface="Aldrich"/>
              </a:endParaRPr>
            </a:p>
          </p:txBody>
        </p:sp>
        <p:sp>
          <p:nvSpPr>
            <p:cNvPr id="5697" name="Google Shape;5697;p101"/>
            <p:cNvSpPr txBox="1"/>
            <p:nvPr/>
          </p:nvSpPr>
          <p:spPr>
            <a:xfrm flipH="1">
              <a:off x="7497321" y="3147888"/>
              <a:ext cx="716571" cy="145359"/>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Aldrich"/>
                  <a:ea typeface="Aldrich"/>
                  <a:cs typeface="Aldrich"/>
                  <a:sym typeface="Aldrich"/>
                </a:rPr>
                <a:t>Step 2</a:t>
              </a:r>
              <a:endParaRPr sz="1200">
                <a:solidFill>
                  <a:schemeClr val="dk2"/>
                </a:solidFill>
                <a:latin typeface="Aldrich"/>
                <a:ea typeface="Aldrich"/>
                <a:cs typeface="Aldrich"/>
                <a:sym typeface="Aldrich"/>
              </a:endParaRPr>
            </a:p>
          </p:txBody>
        </p:sp>
        <p:sp>
          <p:nvSpPr>
            <p:cNvPr id="5698" name="Google Shape;5698;p101"/>
            <p:cNvSpPr txBox="1"/>
            <p:nvPr/>
          </p:nvSpPr>
          <p:spPr>
            <a:xfrm>
              <a:off x="7016176" y="3282039"/>
              <a:ext cx="477288" cy="21596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drich"/>
                  <a:ea typeface="Aldrich"/>
                  <a:cs typeface="Aldrich"/>
                  <a:sym typeface="Aldrich"/>
                </a:rPr>
                <a:t>02</a:t>
              </a:r>
              <a:endParaRPr sz="2500">
                <a:solidFill>
                  <a:srgbClr val="000000"/>
                </a:solidFill>
                <a:latin typeface="Pathway Gothic One"/>
                <a:ea typeface="Pathway Gothic One"/>
                <a:cs typeface="Pathway Gothic One"/>
                <a:sym typeface="Pathway Gothic One"/>
              </a:endParaRPr>
            </a:p>
          </p:txBody>
        </p:sp>
        <p:sp>
          <p:nvSpPr>
            <p:cNvPr id="5699" name="Google Shape;5699;p101"/>
            <p:cNvSpPr txBox="1"/>
            <p:nvPr/>
          </p:nvSpPr>
          <p:spPr>
            <a:xfrm>
              <a:off x="5653237" y="4120116"/>
              <a:ext cx="477288" cy="21596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drich"/>
                  <a:ea typeface="Aldrich"/>
                  <a:cs typeface="Aldrich"/>
                  <a:sym typeface="Aldrich"/>
                </a:rPr>
                <a:t>03</a:t>
              </a:r>
              <a:endParaRPr b="1" sz="2900">
                <a:solidFill>
                  <a:srgbClr val="000000"/>
                </a:solidFill>
                <a:latin typeface="Merriweather"/>
                <a:ea typeface="Merriweather"/>
                <a:cs typeface="Merriweather"/>
                <a:sym typeface="Merriweather"/>
              </a:endParaRPr>
            </a:p>
          </p:txBody>
        </p:sp>
        <p:sp>
          <p:nvSpPr>
            <p:cNvPr id="5700" name="Google Shape;5700;p101"/>
            <p:cNvSpPr txBox="1"/>
            <p:nvPr/>
          </p:nvSpPr>
          <p:spPr>
            <a:xfrm>
              <a:off x="5653237" y="3282039"/>
              <a:ext cx="477288" cy="21596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drich"/>
                  <a:ea typeface="Aldrich"/>
                  <a:cs typeface="Aldrich"/>
                  <a:sym typeface="Aldrich"/>
                </a:rPr>
                <a:t>01</a:t>
              </a:r>
              <a:endParaRPr b="1" sz="2500">
                <a:solidFill>
                  <a:srgbClr val="000000"/>
                </a:solidFill>
                <a:latin typeface="Merriweather"/>
                <a:ea typeface="Merriweather"/>
                <a:cs typeface="Merriweather"/>
                <a:sym typeface="Merriweather"/>
              </a:endParaRPr>
            </a:p>
          </p:txBody>
        </p:sp>
        <p:sp>
          <p:nvSpPr>
            <p:cNvPr id="5701" name="Google Shape;5701;p101"/>
            <p:cNvSpPr txBox="1"/>
            <p:nvPr/>
          </p:nvSpPr>
          <p:spPr>
            <a:xfrm>
              <a:off x="7016176" y="4120116"/>
              <a:ext cx="477288" cy="215962"/>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Aldrich"/>
                  <a:ea typeface="Aldrich"/>
                  <a:cs typeface="Aldrich"/>
                  <a:sym typeface="Aldrich"/>
                </a:rPr>
                <a:t>04</a:t>
              </a:r>
              <a:endParaRPr b="1" sz="2500">
                <a:solidFill>
                  <a:srgbClr val="000000"/>
                </a:solidFill>
                <a:latin typeface="Merriweather"/>
                <a:ea typeface="Merriweather"/>
                <a:cs typeface="Merriweather"/>
                <a:sym typeface="Merriweather"/>
              </a:endParaRPr>
            </a:p>
          </p:txBody>
        </p:sp>
        <p:cxnSp>
          <p:nvCxnSpPr>
            <p:cNvPr id="5702" name="Google Shape;5702;p101"/>
            <p:cNvCxnSpPr>
              <a:stCxn id="5700" idx="3"/>
              <a:endCxn id="5698" idx="1"/>
            </p:cNvCxnSpPr>
            <p:nvPr/>
          </p:nvCxnSpPr>
          <p:spPr>
            <a:xfrm>
              <a:off x="6130525" y="3390020"/>
              <a:ext cx="885600" cy="600"/>
            </a:xfrm>
            <a:prstGeom prst="bentConnector3">
              <a:avLst>
                <a:gd fmla="val 50003" name="adj1"/>
              </a:avLst>
            </a:prstGeom>
            <a:noFill/>
            <a:ln cap="flat" cmpd="sng" w="9525">
              <a:solidFill>
                <a:schemeClr val="lt1"/>
              </a:solidFill>
              <a:prstDash val="solid"/>
              <a:round/>
              <a:headEnd len="med" w="med" type="none"/>
              <a:tailEnd len="med" w="med" type="none"/>
            </a:ln>
          </p:spPr>
        </p:cxnSp>
        <p:cxnSp>
          <p:nvCxnSpPr>
            <p:cNvPr id="5703" name="Google Shape;5703;p101"/>
            <p:cNvCxnSpPr>
              <a:stCxn id="5688" idx="2"/>
              <a:endCxn id="5687" idx="0"/>
            </p:cNvCxnSpPr>
            <p:nvPr/>
          </p:nvCxnSpPr>
          <p:spPr>
            <a:xfrm rot="5400000">
              <a:off x="6389777" y="3124305"/>
              <a:ext cx="367200" cy="1362900"/>
            </a:xfrm>
            <a:prstGeom prst="bentConnector3">
              <a:avLst>
                <a:gd fmla="val 50013" name="adj1"/>
              </a:avLst>
            </a:prstGeom>
            <a:noFill/>
            <a:ln cap="flat" cmpd="sng" w="9525">
              <a:solidFill>
                <a:schemeClr val="lt1"/>
              </a:solidFill>
              <a:prstDash val="solid"/>
              <a:round/>
              <a:headEnd len="med" w="med" type="none"/>
              <a:tailEnd len="med" w="med" type="none"/>
            </a:ln>
          </p:spPr>
        </p:cxnSp>
        <p:cxnSp>
          <p:nvCxnSpPr>
            <p:cNvPr id="5704" name="Google Shape;5704;p101"/>
            <p:cNvCxnSpPr>
              <a:endCxn id="5701" idx="1"/>
            </p:cNvCxnSpPr>
            <p:nvPr/>
          </p:nvCxnSpPr>
          <p:spPr>
            <a:xfrm>
              <a:off x="6130576" y="4227496"/>
              <a:ext cx="885600" cy="600"/>
            </a:xfrm>
            <a:prstGeom prst="bentConnector3">
              <a:avLst>
                <a:gd fmla="val 50000" name="adj1"/>
              </a:avLst>
            </a:prstGeom>
            <a:noFill/>
            <a:ln cap="flat" cmpd="sng" w="9525">
              <a:solidFill>
                <a:schemeClr val="lt1"/>
              </a:solidFill>
              <a:prstDash val="solid"/>
              <a:round/>
              <a:headEnd len="med" w="med" type="none"/>
              <a:tailEnd len="med" w="med" type="none"/>
            </a:ln>
          </p:spPr>
        </p:cxnSp>
      </p:grpSp>
      <p:sp>
        <p:nvSpPr>
          <p:cNvPr id="5705" name="Google Shape;5705;p101"/>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01"/>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01">
            <a:hlinkClick action="ppaction://hlinksldjump" r:id="rId3"/>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01">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01">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627"/>
                                        </p:tgtEl>
                                        <p:attrNameLst>
                                          <p:attrName>style.visibility</p:attrName>
                                        </p:attrNameLst>
                                      </p:cBhvr>
                                      <p:to>
                                        <p:strVal val="visible"/>
                                      </p:to>
                                    </p:set>
                                    <p:anim calcmode="lin" valueType="num">
                                      <p:cBhvr additive="base">
                                        <p:cTn dur="1000"/>
                                        <p:tgtEl>
                                          <p:spTgt spid="5627"/>
                                        </p:tgtEl>
                                        <p:attrNameLst>
                                          <p:attrName>ppt_x</p:attrName>
                                        </p:attrNameLst>
                                      </p:cBhvr>
                                      <p:tavLst>
                                        <p:tav fmla="" tm="0">
                                          <p:val>
                                            <p:strVal val="#ppt_x-1"/>
                                          </p:val>
                                        </p:tav>
                                        <p:tav fmla="" tm="100000">
                                          <p:val>
                                            <p:strVal val="#ppt_x"/>
                                          </p:val>
                                        </p:tav>
                                      </p:tavLst>
                                    </p:anim>
                                  </p:childTnLst>
                                </p:cTn>
                              </p:par>
                              <p:par>
                                <p:cTn fill="hold" nodeType="withEffect" presetClass="entr" presetID="23" presetSubtype="16">
                                  <p:stCondLst>
                                    <p:cond delay="0"/>
                                  </p:stCondLst>
                                  <p:childTnLst>
                                    <p:set>
                                      <p:cBhvr>
                                        <p:cTn dur="1" fill="hold">
                                          <p:stCondLst>
                                            <p:cond delay="0"/>
                                          </p:stCondLst>
                                        </p:cTn>
                                        <p:tgtEl>
                                          <p:spTgt spid="5628"/>
                                        </p:tgtEl>
                                        <p:attrNameLst>
                                          <p:attrName>style.visibility</p:attrName>
                                        </p:attrNameLst>
                                      </p:cBhvr>
                                      <p:to>
                                        <p:strVal val="visible"/>
                                      </p:to>
                                    </p:set>
                                    <p:anim calcmode="lin" valueType="num">
                                      <p:cBhvr additive="base">
                                        <p:cTn dur="1000"/>
                                        <p:tgtEl>
                                          <p:spTgt spid="5628"/>
                                        </p:tgtEl>
                                        <p:attrNameLst>
                                          <p:attrName>ppt_w</p:attrName>
                                        </p:attrNameLst>
                                      </p:cBhvr>
                                      <p:tavLst>
                                        <p:tav fmla="" tm="0">
                                          <p:val>
                                            <p:strVal val="0"/>
                                          </p:val>
                                        </p:tav>
                                        <p:tav fmla="" tm="100000">
                                          <p:val>
                                            <p:strVal val="#ppt_w"/>
                                          </p:val>
                                        </p:tav>
                                      </p:tavLst>
                                    </p:anim>
                                    <p:anim calcmode="lin" valueType="num">
                                      <p:cBhvr additive="base">
                                        <p:cTn dur="1000"/>
                                        <p:tgtEl>
                                          <p:spTgt spid="562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649"/>
                                        </p:tgtEl>
                                        <p:attrNameLst>
                                          <p:attrName>style.visibility</p:attrName>
                                        </p:attrNameLst>
                                      </p:cBhvr>
                                      <p:to>
                                        <p:strVal val="visible"/>
                                      </p:to>
                                    </p:set>
                                    <p:anim calcmode="lin" valueType="num">
                                      <p:cBhvr additive="base">
                                        <p:cTn dur="1000"/>
                                        <p:tgtEl>
                                          <p:spTgt spid="5649"/>
                                        </p:tgtEl>
                                        <p:attrNameLst>
                                          <p:attrName>ppt_w</p:attrName>
                                        </p:attrNameLst>
                                      </p:cBhvr>
                                      <p:tavLst>
                                        <p:tav fmla="" tm="0">
                                          <p:val>
                                            <p:strVal val="0"/>
                                          </p:val>
                                        </p:tav>
                                        <p:tav fmla="" tm="100000">
                                          <p:val>
                                            <p:strVal val="#ppt_w"/>
                                          </p:val>
                                        </p:tav>
                                      </p:tavLst>
                                    </p:anim>
                                    <p:anim calcmode="lin" valueType="num">
                                      <p:cBhvr additive="base">
                                        <p:cTn dur="1000"/>
                                        <p:tgtEl>
                                          <p:spTgt spid="564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669"/>
                                        </p:tgtEl>
                                        <p:attrNameLst>
                                          <p:attrName>style.visibility</p:attrName>
                                        </p:attrNameLst>
                                      </p:cBhvr>
                                      <p:to>
                                        <p:strVal val="visible"/>
                                      </p:to>
                                    </p:set>
                                    <p:anim calcmode="lin" valueType="num">
                                      <p:cBhvr additive="base">
                                        <p:cTn dur="1000"/>
                                        <p:tgtEl>
                                          <p:spTgt spid="5669"/>
                                        </p:tgtEl>
                                        <p:attrNameLst>
                                          <p:attrName>ppt_w</p:attrName>
                                        </p:attrNameLst>
                                      </p:cBhvr>
                                      <p:tavLst>
                                        <p:tav fmla="" tm="0">
                                          <p:val>
                                            <p:strVal val="0"/>
                                          </p:val>
                                        </p:tav>
                                        <p:tav fmla="" tm="100000">
                                          <p:val>
                                            <p:strVal val="#ppt_w"/>
                                          </p:val>
                                        </p:tav>
                                      </p:tavLst>
                                    </p:anim>
                                    <p:anim calcmode="lin" valueType="num">
                                      <p:cBhvr additive="base">
                                        <p:cTn dur="1000"/>
                                        <p:tgtEl>
                                          <p:spTgt spid="566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685"/>
                                        </p:tgtEl>
                                        <p:attrNameLst>
                                          <p:attrName>style.visibility</p:attrName>
                                        </p:attrNameLst>
                                      </p:cBhvr>
                                      <p:to>
                                        <p:strVal val="visible"/>
                                      </p:to>
                                    </p:set>
                                    <p:anim calcmode="lin" valueType="num">
                                      <p:cBhvr additive="base">
                                        <p:cTn dur="1000"/>
                                        <p:tgtEl>
                                          <p:spTgt spid="5685"/>
                                        </p:tgtEl>
                                        <p:attrNameLst>
                                          <p:attrName>ppt_w</p:attrName>
                                        </p:attrNameLst>
                                      </p:cBhvr>
                                      <p:tavLst>
                                        <p:tav fmla="" tm="0">
                                          <p:val>
                                            <p:strVal val="0"/>
                                          </p:val>
                                        </p:tav>
                                        <p:tav fmla="" tm="100000">
                                          <p:val>
                                            <p:strVal val="#ppt_w"/>
                                          </p:val>
                                        </p:tav>
                                      </p:tavLst>
                                    </p:anim>
                                    <p:anim calcmode="lin" valueType="num">
                                      <p:cBhvr additive="base">
                                        <p:cTn dur="1000"/>
                                        <p:tgtEl>
                                          <p:spTgt spid="568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5705"/>
                                        </p:tgtEl>
                                        <p:attrNameLst>
                                          <p:attrName>style.visibility</p:attrName>
                                        </p:attrNameLst>
                                      </p:cBhvr>
                                      <p:to>
                                        <p:strVal val="visible"/>
                                      </p:to>
                                    </p:set>
                                    <p:animEffect filter="fade" transition="in">
                                      <p:cBhvr>
                                        <p:cTn dur="1000"/>
                                        <p:tgtEl>
                                          <p:spTgt spid="5705"/>
                                        </p:tgtEl>
                                      </p:cBhvr>
                                    </p:animEffect>
                                  </p:childTnLst>
                                </p:cTn>
                              </p:par>
                              <p:par>
                                <p:cTn fill="hold" nodeType="withEffect" presetClass="entr" presetID="10" presetSubtype="0">
                                  <p:stCondLst>
                                    <p:cond delay="0"/>
                                  </p:stCondLst>
                                  <p:childTnLst>
                                    <p:set>
                                      <p:cBhvr>
                                        <p:cTn dur="1" fill="hold">
                                          <p:stCondLst>
                                            <p:cond delay="0"/>
                                          </p:stCondLst>
                                        </p:cTn>
                                        <p:tgtEl>
                                          <p:spTgt spid="5706"/>
                                        </p:tgtEl>
                                        <p:attrNameLst>
                                          <p:attrName>style.visibility</p:attrName>
                                        </p:attrNameLst>
                                      </p:cBhvr>
                                      <p:to>
                                        <p:strVal val="visible"/>
                                      </p:to>
                                    </p:set>
                                    <p:animEffect filter="fade" transition="in">
                                      <p:cBhvr>
                                        <p:cTn dur="1000"/>
                                        <p:tgtEl>
                                          <p:spTgt spid="5706"/>
                                        </p:tgtEl>
                                      </p:cBhvr>
                                    </p:animEffect>
                                  </p:childTnLst>
                                </p:cTn>
                              </p:par>
                              <p:par>
                                <p:cTn fill="hold" nodeType="withEffect" presetClass="entr" presetID="10" presetSubtype="0">
                                  <p:stCondLst>
                                    <p:cond delay="0"/>
                                  </p:stCondLst>
                                  <p:childTnLst>
                                    <p:set>
                                      <p:cBhvr>
                                        <p:cTn dur="1" fill="hold">
                                          <p:stCondLst>
                                            <p:cond delay="0"/>
                                          </p:stCondLst>
                                        </p:cTn>
                                        <p:tgtEl>
                                          <p:spTgt spid="5707"/>
                                        </p:tgtEl>
                                        <p:attrNameLst>
                                          <p:attrName>style.visibility</p:attrName>
                                        </p:attrNameLst>
                                      </p:cBhvr>
                                      <p:to>
                                        <p:strVal val="visible"/>
                                      </p:to>
                                    </p:set>
                                    <p:animEffect filter="fade" transition="in">
                                      <p:cBhvr>
                                        <p:cTn dur="1000"/>
                                        <p:tgtEl>
                                          <p:spTgt spid="5707"/>
                                        </p:tgtEl>
                                      </p:cBhvr>
                                    </p:animEffect>
                                  </p:childTnLst>
                                </p:cTn>
                              </p:par>
                              <p:par>
                                <p:cTn fill="hold" nodeType="withEffect" presetClass="entr" presetID="10" presetSubtype="0">
                                  <p:stCondLst>
                                    <p:cond delay="0"/>
                                  </p:stCondLst>
                                  <p:childTnLst>
                                    <p:set>
                                      <p:cBhvr>
                                        <p:cTn dur="1" fill="hold">
                                          <p:stCondLst>
                                            <p:cond delay="0"/>
                                          </p:stCondLst>
                                        </p:cTn>
                                        <p:tgtEl>
                                          <p:spTgt spid="5708"/>
                                        </p:tgtEl>
                                        <p:attrNameLst>
                                          <p:attrName>style.visibility</p:attrName>
                                        </p:attrNameLst>
                                      </p:cBhvr>
                                      <p:to>
                                        <p:strVal val="visible"/>
                                      </p:to>
                                    </p:set>
                                    <p:animEffect filter="fade" transition="in">
                                      <p:cBhvr>
                                        <p:cTn dur="1000"/>
                                        <p:tgtEl>
                                          <p:spTgt spid="5708"/>
                                        </p:tgtEl>
                                      </p:cBhvr>
                                    </p:animEffect>
                                  </p:childTnLst>
                                </p:cTn>
                              </p:par>
                              <p:par>
                                <p:cTn fill="hold" nodeType="withEffect" presetClass="entr" presetID="10" presetSubtype="0">
                                  <p:stCondLst>
                                    <p:cond delay="0"/>
                                  </p:stCondLst>
                                  <p:childTnLst>
                                    <p:set>
                                      <p:cBhvr>
                                        <p:cTn dur="1" fill="hold">
                                          <p:stCondLst>
                                            <p:cond delay="0"/>
                                          </p:stCondLst>
                                        </p:cTn>
                                        <p:tgtEl>
                                          <p:spTgt spid="5709"/>
                                        </p:tgtEl>
                                        <p:attrNameLst>
                                          <p:attrName>style.visibility</p:attrName>
                                        </p:attrNameLst>
                                      </p:cBhvr>
                                      <p:to>
                                        <p:strVal val="visible"/>
                                      </p:to>
                                    </p:set>
                                    <p:animEffect filter="fade" transition="in">
                                      <p:cBhvr>
                                        <p:cTn dur="1000"/>
                                        <p:tgtEl>
                                          <p:spTgt spid="5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3" name="Shape 5713"/>
        <p:cNvGrpSpPr/>
        <p:nvPr/>
      </p:nvGrpSpPr>
      <p:grpSpPr>
        <a:xfrm>
          <a:off x="0" y="0"/>
          <a:ext cx="0" cy="0"/>
          <a:chOff x="0" y="0"/>
          <a:chExt cx="0" cy="0"/>
        </a:xfrm>
      </p:grpSpPr>
      <p:grpSp>
        <p:nvGrpSpPr>
          <p:cNvPr id="5714" name="Google Shape;5714;p102"/>
          <p:cNvGrpSpPr/>
          <p:nvPr/>
        </p:nvGrpSpPr>
        <p:grpSpPr>
          <a:xfrm>
            <a:off x="2100561" y="3398658"/>
            <a:ext cx="1102891" cy="760337"/>
            <a:chOff x="4967783" y="2151471"/>
            <a:chExt cx="3920692" cy="2702940"/>
          </a:xfrm>
        </p:grpSpPr>
        <p:grpSp>
          <p:nvGrpSpPr>
            <p:cNvPr id="5715" name="Google Shape;5715;p102"/>
            <p:cNvGrpSpPr/>
            <p:nvPr/>
          </p:nvGrpSpPr>
          <p:grpSpPr>
            <a:xfrm>
              <a:off x="5045709" y="2252109"/>
              <a:ext cx="3761071" cy="2501708"/>
              <a:chOff x="2691784" y="1805334"/>
              <a:chExt cx="3761071" cy="2501708"/>
            </a:xfrm>
          </p:grpSpPr>
          <p:sp>
            <p:nvSpPr>
              <p:cNvPr id="5716" name="Google Shape;5716;p102"/>
              <p:cNvSpPr/>
              <p:nvPr/>
            </p:nvSpPr>
            <p:spPr>
              <a:xfrm>
                <a:off x="4306153"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02"/>
              <p:cNvSpPr/>
              <p:nvPr/>
            </p:nvSpPr>
            <p:spPr>
              <a:xfrm>
                <a:off x="2691784" y="3762285"/>
                <a:ext cx="1916675" cy="544757"/>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02"/>
              <p:cNvSpPr/>
              <p:nvPr/>
            </p:nvSpPr>
            <p:spPr>
              <a:xfrm>
                <a:off x="2695021" y="3035999"/>
                <a:ext cx="754960" cy="529407"/>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02"/>
              <p:cNvSpPr/>
              <p:nvPr/>
            </p:nvSpPr>
            <p:spPr>
              <a:xfrm>
                <a:off x="3661791" y="2531620"/>
                <a:ext cx="2791064" cy="544757"/>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02"/>
              <p:cNvSpPr/>
              <p:nvPr/>
            </p:nvSpPr>
            <p:spPr>
              <a:xfrm>
                <a:off x="5153124" y="1805334"/>
                <a:ext cx="1294451" cy="51246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02"/>
              <p:cNvSpPr/>
              <p:nvPr/>
            </p:nvSpPr>
            <p:spPr>
              <a:xfrm>
                <a:off x="2785807" y="1805334"/>
                <a:ext cx="2143839" cy="4036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02"/>
              <p:cNvSpPr/>
              <p:nvPr/>
            </p:nvSpPr>
            <p:spPr>
              <a:xfrm>
                <a:off x="5447728" y="4266675"/>
                <a:ext cx="932050" cy="40353"/>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102"/>
            <p:cNvGrpSpPr/>
            <p:nvPr/>
          </p:nvGrpSpPr>
          <p:grpSpPr>
            <a:xfrm>
              <a:off x="4967783" y="2151471"/>
              <a:ext cx="3920692" cy="2702940"/>
              <a:chOff x="2613858" y="1704696"/>
              <a:chExt cx="3920692" cy="2702940"/>
            </a:xfrm>
          </p:grpSpPr>
          <p:sp>
            <p:nvSpPr>
              <p:cNvPr id="5724" name="Google Shape;5724;p102"/>
              <p:cNvSpPr/>
              <p:nvPr/>
            </p:nvSpPr>
            <p:spPr>
              <a:xfrm rot="5400000">
                <a:off x="4924676" y="1720789"/>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02"/>
              <p:cNvSpPr/>
              <p:nvPr/>
            </p:nvSpPr>
            <p:spPr>
              <a:xfrm rot="5400000">
                <a:off x="6309028" y="2311963"/>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02"/>
              <p:cNvSpPr/>
              <p:nvPr/>
            </p:nvSpPr>
            <p:spPr>
              <a:xfrm rot="5400000">
                <a:off x="5222154" y="418211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02"/>
              <p:cNvSpPr/>
              <p:nvPr/>
            </p:nvSpPr>
            <p:spPr>
              <a:xfrm rot="5400000">
                <a:off x="2597765" y="3554395"/>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02"/>
              <p:cNvSpPr/>
              <p:nvPr/>
            </p:nvSpPr>
            <p:spPr>
              <a:xfrm rot="5400000">
                <a:off x="3433899" y="2945028"/>
                <a:ext cx="241614" cy="209428"/>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9" name="Google Shape;5729;p102"/>
          <p:cNvGrpSpPr/>
          <p:nvPr/>
        </p:nvGrpSpPr>
        <p:grpSpPr>
          <a:xfrm>
            <a:off x="3504470" y="1286935"/>
            <a:ext cx="1561911" cy="708580"/>
            <a:chOff x="3530532" y="1496185"/>
            <a:chExt cx="1561911" cy="708580"/>
          </a:xfrm>
        </p:grpSpPr>
        <p:grpSp>
          <p:nvGrpSpPr>
            <p:cNvPr id="5730" name="Google Shape;5730;p102"/>
            <p:cNvGrpSpPr/>
            <p:nvPr/>
          </p:nvGrpSpPr>
          <p:grpSpPr>
            <a:xfrm>
              <a:off x="3720318" y="1857562"/>
              <a:ext cx="1372125" cy="54"/>
              <a:chOff x="3720318" y="1857562"/>
              <a:chExt cx="1372125" cy="54"/>
            </a:xfrm>
          </p:grpSpPr>
          <p:cxnSp>
            <p:nvCxnSpPr>
              <p:cNvPr id="5731" name="Google Shape;5731;p102"/>
              <p:cNvCxnSpPr>
                <a:endCxn id="5732" idx="2"/>
              </p:cNvCxnSpPr>
              <p:nvPr/>
            </p:nvCxnSpPr>
            <p:spPr>
              <a:xfrm>
                <a:off x="4440243" y="1857616"/>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5733" name="Google Shape;5733;p102"/>
              <p:cNvCxnSpPr/>
              <p:nvPr/>
            </p:nvCxnSpPr>
            <p:spPr>
              <a:xfrm>
                <a:off x="4074943"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5734" name="Google Shape;5734;p102"/>
              <p:cNvCxnSpPr/>
              <p:nvPr/>
            </p:nvCxnSpPr>
            <p:spPr>
              <a:xfrm>
                <a:off x="3720318" y="1857562"/>
                <a:ext cx="173400" cy="0"/>
              </a:xfrm>
              <a:prstGeom prst="straightConnector1">
                <a:avLst/>
              </a:prstGeom>
              <a:noFill/>
              <a:ln cap="flat" cmpd="sng" w="9525">
                <a:solidFill>
                  <a:srgbClr val="A5B7C6"/>
                </a:solidFill>
                <a:prstDash val="solid"/>
                <a:round/>
                <a:headEnd len="med" w="med" type="none"/>
                <a:tailEnd len="med" w="med" type="none"/>
              </a:ln>
            </p:spPr>
          </p:cxnSp>
          <p:cxnSp>
            <p:nvCxnSpPr>
              <p:cNvPr id="5735" name="Google Shape;5735;p102"/>
              <p:cNvCxnSpPr>
                <a:stCxn id="5732" idx="6"/>
              </p:cNvCxnSpPr>
              <p:nvPr/>
            </p:nvCxnSpPr>
            <p:spPr>
              <a:xfrm>
                <a:off x="4801443" y="1857616"/>
                <a:ext cx="291000" cy="0"/>
              </a:xfrm>
              <a:prstGeom prst="straightConnector1">
                <a:avLst/>
              </a:prstGeom>
              <a:noFill/>
              <a:ln cap="flat" cmpd="sng" w="9525">
                <a:solidFill>
                  <a:srgbClr val="A5B7C6"/>
                </a:solidFill>
                <a:prstDash val="solid"/>
                <a:round/>
                <a:headEnd len="med" w="med" type="none"/>
                <a:tailEnd len="med" w="med" type="triangle"/>
              </a:ln>
            </p:spPr>
          </p:cxnSp>
        </p:grpSp>
        <p:grpSp>
          <p:nvGrpSpPr>
            <p:cNvPr id="5736" name="Google Shape;5736;p102"/>
            <p:cNvGrpSpPr/>
            <p:nvPr/>
          </p:nvGrpSpPr>
          <p:grpSpPr>
            <a:xfrm>
              <a:off x="3567462" y="1496185"/>
              <a:ext cx="286500" cy="272914"/>
              <a:chOff x="3567462" y="1496185"/>
              <a:chExt cx="286500" cy="272914"/>
            </a:xfrm>
          </p:grpSpPr>
          <p:cxnSp>
            <p:nvCxnSpPr>
              <p:cNvPr id="5737" name="Google Shape;5737;p102"/>
              <p:cNvCxnSpPr/>
              <p:nvPr/>
            </p:nvCxnSpPr>
            <p:spPr>
              <a:xfrm rot="10800000">
                <a:off x="3626625"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5738" name="Google Shape;5738;p102"/>
              <p:cNvSpPr/>
              <p:nvPr/>
            </p:nvSpPr>
            <p:spPr>
              <a:xfrm>
                <a:off x="3567462"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9" name="Google Shape;5739;p102"/>
            <p:cNvSpPr/>
            <p:nvPr/>
          </p:nvSpPr>
          <p:spPr>
            <a:xfrm>
              <a:off x="3530532"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02"/>
            <p:cNvSpPr/>
            <p:nvPr/>
          </p:nvSpPr>
          <p:spPr>
            <a:xfrm>
              <a:off x="3891569" y="1779209"/>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1" name="Google Shape;5741;p102"/>
            <p:cNvGrpSpPr/>
            <p:nvPr/>
          </p:nvGrpSpPr>
          <p:grpSpPr>
            <a:xfrm>
              <a:off x="3929014" y="1960574"/>
              <a:ext cx="286500" cy="242342"/>
              <a:chOff x="3929014" y="1960574"/>
              <a:chExt cx="286500" cy="242342"/>
            </a:xfrm>
          </p:grpSpPr>
          <p:cxnSp>
            <p:nvCxnSpPr>
              <p:cNvPr id="5742" name="Google Shape;5742;p102"/>
              <p:cNvCxnSpPr/>
              <p:nvPr/>
            </p:nvCxnSpPr>
            <p:spPr>
              <a:xfrm rot="10800000">
                <a:off x="3988400" y="1960574"/>
                <a:ext cx="0" cy="144300"/>
              </a:xfrm>
              <a:prstGeom prst="straightConnector1">
                <a:avLst/>
              </a:prstGeom>
              <a:noFill/>
              <a:ln cap="flat" cmpd="sng" w="9525">
                <a:solidFill>
                  <a:srgbClr val="A5B7C6"/>
                </a:solidFill>
                <a:prstDash val="solid"/>
                <a:round/>
                <a:headEnd len="med" w="med" type="none"/>
                <a:tailEnd len="med" w="med" type="none"/>
              </a:ln>
            </p:spPr>
          </p:cxnSp>
          <p:sp>
            <p:nvSpPr>
              <p:cNvPr id="5743" name="Google Shape;5743;p102"/>
              <p:cNvSpPr/>
              <p:nvPr/>
            </p:nvSpPr>
            <p:spPr>
              <a:xfrm>
                <a:off x="3929014" y="210301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102"/>
            <p:cNvGrpSpPr/>
            <p:nvPr/>
          </p:nvGrpSpPr>
          <p:grpSpPr>
            <a:xfrm>
              <a:off x="4290828" y="1496185"/>
              <a:ext cx="286500" cy="272914"/>
              <a:chOff x="4290828" y="1496185"/>
              <a:chExt cx="286500" cy="272914"/>
            </a:xfrm>
          </p:grpSpPr>
          <p:cxnSp>
            <p:nvCxnSpPr>
              <p:cNvPr id="5745" name="Google Shape;5745;p102"/>
              <p:cNvCxnSpPr/>
              <p:nvPr/>
            </p:nvCxnSpPr>
            <p:spPr>
              <a:xfrm rot="10800000">
                <a:off x="4350000" y="1596000"/>
                <a:ext cx="0" cy="173100"/>
              </a:xfrm>
              <a:prstGeom prst="straightConnector1">
                <a:avLst/>
              </a:prstGeom>
              <a:noFill/>
              <a:ln cap="flat" cmpd="sng" w="9525">
                <a:solidFill>
                  <a:srgbClr val="A5B7C6"/>
                </a:solidFill>
                <a:prstDash val="solid"/>
                <a:round/>
                <a:headEnd len="med" w="med" type="none"/>
                <a:tailEnd len="med" w="med" type="none"/>
              </a:ln>
            </p:spPr>
          </p:cxnSp>
          <p:sp>
            <p:nvSpPr>
              <p:cNvPr id="5746" name="Google Shape;5746;p102"/>
              <p:cNvSpPr/>
              <p:nvPr/>
            </p:nvSpPr>
            <p:spPr>
              <a:xfrm>
                <a:off x="4290828" y="1496185"/>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7" name="Google Shape;5747;p102"/>
            <p:cNvSpPr/>
            <p:nvPr/>
          </p:nvSpPr>
          <p:spPr>
            <a:xfrm>
              <a:off x="4252606" y="1771972"/>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02"/>
            <p:cNvSpPr/>
            <p:nvPr/>
          </p:nvSpPr>
          <p:spPr>
            <a:xfrm>
              <a:off x="4613643" y="1763716"/>
              <a:ext cx="187800" cy="187800"/>
            </a:xfrm>
            <a:prstGeom prst="ellipse">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8" name="Google Shape;5748;p102"/>
            <p:cNvGrpSpPr/>
            <p:nvPr/>
          </p:nvGrpSpPr>
          <p:grpSpPr>
            <a:xfrm>
              <a:off x="4657726" y="1959674"/>
              <a:ext cx="286500" cy="245092"/>
              <a:chOff x="4657726" y="1959674"/>
              <a:chExt cx="286500" cy="245092"/>
            </a:xfrm>
          </p:grpSpPr>
          <p:cxnSp>
            <p:nvCxnSpPr>
              <p:cNvPr id="5749" name="Google Shape;5749;p102"/>
              <p:cNvCxnSpPr/>
              <p:nvPr/>
            </p:nvCxnSpPr>
            <p:spPr>
              <a:xfrm rot="10800000">
                <a:off x="4707475" y="1959674"/>
                <a:ext cx="0" cy="145200"/>
              </a:xfrm>
              <a:prstGeom prst="straightConnector1">
                <a:avLst/>
              </a:prstGeom>
              <a:noFill/>
              <a:ln cap="flat" cmpd="sng" w="9525">
                <a:solidFill>
                  <a:srgbClr val="A5B7C6"/>
                </a:solidFill>
                <a:prstDash val="solid"/>
                <a:round/>
                <a:headEnd len="med" w="med" type="none"/>
                <a:tailEnd len="med" w="med" type="none"/>
              </a:ln>
            </p:spPr>
          </p:cxnSp>
          <p:sp>
            <p:nvSpPr>
              <p:cNvPr id="5750" name="Google Shape;5750;p102"/>
              <p:cNvSpPr/>
              <p:nvPr/>
            </p:nvSpPr>
            <p:spPr>
              <a:xfrm>
                <a:off x="4657726" y="2104866"/>
                <a:ext cx="286500" cy="999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1" name="Google Shape;5751;p102"/>
          <p:cNvGrpSpPr/>
          <p:nvPr/>
        </p:nvGrpSpPr>
        <p:grpSpPr>
          <a:xfrm>
            <a:off x="3486489" y="2149032"/>
            <a:ext cx="1597032" cy="378649"/>
            <a:chOff x="3512551" y="2358282"/>
            <a:chExt cx="1597032" cy="378649"/>
          </a:xfrm>
        </p:grpSpPr>
        <p:grpSp>
          <p:nvGrpSpPr>
            <p:cNvPr id="5752" name="Google Shape;5752;p102"/>
            <p:cNvGrpSpPr/>
            <p:nvPr/>
          </p:nvGrpSpPr>
          <p:grpSpPr>
            <a:xfrm>
              <a:off x="3738198" y="2553002"/>
              <a:ext cx="1145834" cy="117"/>
              <a:chOff x="3738198" y="2553002"/>
              <a:chExt cx="1145834" cy="117"/>
            </a:xfrm>
          </p:grpSpPr>
          <p:cxnSp>
            <p:nvCxnSpPr>
              <p:cNvPr id="5753" name="Google Shape;5753;p102"/>
              <p:cNvCxnSpPr/>
              <p:nvPr/>
            </p:nvCxnSpPr>
            <p:spPr>
              <a:xfrm>
                <a:off x="4195395"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5754" name="Google Shape;5754;p102"/>
              <p:cNvCxnSpPr/>
              <p:nvPr/>
            </p:nvCxnSpPr>
            <p:spPr>
              <a:xfrm>
                <a:off x="4652432" y="2553002"/>
                <a:ext cx="231600" cy="0"/>
              </a:xfrm>
              <a:prstGeom prst="straightConnector1">
                <a:avLst/>
              </a:prstGeom>
              <a:noFill/>
              <a:ln cap="flat" cmpd="sng" w="9525">
                <a:solidFill>
                  <a:srgbClr val="435D74"/>
                </a:solidFill>
                <a:prstDash val="solid"/>
                <a:round/>
                <a:headEnd len="med" w="med" type="none"/>
                <a:tailEnd len="med" w="med" type="none"/>
              </a:ln>
            </p:spPr>
          </p:cxnSp>
          <p:cxnSp>
            <p:nvCxnSpPr>
              <p:cNvPr id="5755" name="Google Shape;5755;p102"/>
              <p:cNvCxnSpPr>
                <a:stCxn id="5756" idx="6"/>
                <a:endCxn id="5757" idx="2"/>
              </p:cNvCxnSpPr>
              <p:nvPr/>
            </p:nvCxnSpPr>
            <p:spPr>
              <a:xfrm>
                <a:off x="3738198" y="2553118"/>
                <a:ext cx="231300" cy="0"/>
              </a:xfrm>
              <a:prstGeom prst="straightConnector1">
                <a:avLst/>
              </a:prstGeom>
              <a:noFill/>
              <a:ln cap="flat" cmpd="sng" w="9525">
                <a:solidFill>
                  <a:srgbClr val="435D74"/>
                </a:solidFill>
                <a:prstDash val="solid"/>
                <a:round/>
                <a:headEnd len="med" w="med" type="none"/>
                <a:tailEnd len="med" w="med" type="none"/>
              </a:ln>
            </p:spPr>
          </p:cxnSp>
        </p:grpSp>
        <p:grpSp>
          <p:nvGrpSpPr>
            <p:cNvPr id="5758" name="Google Shape;5758;p102"/>
            <p:cNvGrpSpPr/>
            <p:nvPr/>
          </p:nvGrpSpPr>
          <p:grpSpPr>
            <a:xfrm>
              <a:off x="3969644" y="2440153"/>
              <a:ext cx="225900" cy="296779"/>
              <a:chOff x="3969644" y="2440153"/>
              <a:chExt cx="225900" cy="296779"/>
            </a:xfrm>
          </p:grpSpPr>
          <p:cxnSp>
            <p:nvCxnSpPr>
              <p:cNvPr id="5759" name="Google Shape;5759;p102"/>
              <p:cNvCxnSpPr/>
              <p:nvPr/>
            </p:nvCxnSpPr>
            <p:spPr>
              <a:xfrm>
                <a:off x="4082390" y="2637031"/>
                <a:ext cx="0" cy="99900"/>
              </a:xfrm>
              <a:prstGeom prst="straightConnector1">
                <a:avLst/>
              </a:prstGeom>
              <a:noFill/>
              <a:ln cap="flat" cmpd="sng" w="9525">
                <a:solidFill>
                  <a:srgbClr val="435D74"/>
                </a:solidFill>
                <a:prstDash val="solid"/>
                <a:round/>
                <a:headEnd len="med" w="med" type="none"/>
                <a:tailEnd len="med" w="med" type="none"/>
              </a:ln>
            </p:spPr>
          </p:cxnSp>
          <p:sp>
            <p:nvSpPr>
              <p:cNvPr id="5757" name="Google Shape;5757;p102"/>
              <p:cNvSpPr/>
              <p:nvPr/>
            </p:nvSpPr>
            <p:spPr>
              <a:xfrm>
                <a:off x="3969644" y="2440153"/>
                <a:ext cx="225900" cy="2259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02"/>
              <p:cNvSpPr/>
              <p:nvPr/>
            </p:nvSpPr>
            <p:spPr>
              <a:xfrm>
                <a:off x="3998471" y="2468982"/>
                <a:ext cx="168300" cy="1683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102"/>
            <p:cNvGrpSpPr/>
            <p:nvPr/>
          </p:nvGrpSpPr>
          <p:grpSpPr>
            <a:xfrm>
              <a:off x="4426818" y="2358282"/>
              <a:ext cx="225600" cy="307471"/>
              <a:chOff x="4426818" y="2358282"/>
              <a:chExt cx="225600" cy="307471"/>
            </a:xfrm>
          </p:grpSpPr>
          <p:cxnSp>
            <p:nvCxnSpPr>
              <p:cNvPr id="5762" name="Google Shape;5762;p102"/>
              <p:cNvCxnSpPr>
                <a:stCxn id="5763" idx="0"/>
              </p:cNvCxnSpPr>
              <p:nvPr/>
            </p:nvCxnSpPr>
            <p:spPr>
              <a:xfrm rot="10800000">
                <a:off x="4539644" y="2358282"/>
                <a:ext cx="0" cy="110700"/>
              </a:xfrm>
              <a:prstGeom prst="straightConnector1">
                <a:avLst/>
              </a:prstGeom>
              <a:noFill/>
              <a:ln cap="flat" cmpd="sng" w="9525">
                <a:solidFill>
                  <a:srgbClr val="435D74"/>
                </a:solidFill>
                <a:prstDash val="solid"/>
                <a:round/>
                <a:headEnd len="med" w="med" type="none"/>
                <a:tailEnd len="med" w="med" type="none"/>
              </a:ln>
            </p:spPr>
          </p:cxnSp>
          <p:sp>
            <p:nvSpPr>
              <p:cNvPr id="5764" name="Google Shape;5764;p102"/>
              <p:cNvSpPr/>
              <p:nvPr/>
            </p:nvSpPr>
            <p:spPr>
              <a:xfrm>
                <a:off x="4426818"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02"/>
              <p:cNvSpPr/>
              <p:nvPr/>
            </p:nvSpPr>
            <p:spPr>
              <a:xfrm>
                <a:off x="4455644"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102"/>
            <p:cNvGrpSpPr/>
            <p:nvPr/>
          </p:nvGrpSpPr>
          <p:grpSpPr>
            <a:xfrm>
              <a:off x="4883984" y="2440153"/>
              <a:ext cx="225600" cy="296479"/>
              <a:chOff x="4883984" y="2440153"/>
              <a:chExt cx="225600" cy="296479"/>
            </a:xfrm>
          </p:grpSpPr>
          <p:cxnSp>
            <p:nvCxnSpPr>
              <p:cNvPr id="5766" name="Google Shape;5766;p102"/>
              <p:cNvCxnSpPr/>
              <p:nvPr/>
            </p:nvCxnSpPr>
            <p:spPr>
              <a:xfrm>
                <a:off x="4996858" y="2637031"/>
                <a:ext cx="0" cy="99600"/>
              </a:xfrm>
              <a:prstGeom prst="straightConnector1">
                <a:avLst/>
              </a:prstGeom>
              <a:noFill/>
              <a:ln cap="flat" cmpd="sng" w="9525">
                <a:solidFill>
                  <a:srgbClr val="435D74"/>
                </a:solidFill>
                <a:prstDash val="solid"/>
                <a:round/>
                <a:headEnd len="med" w="med" type="none"/>
                <a:tailEnd len="med" w="med" type="none"/>
              </a:ln>
            </p:spPr>
          </p:cxnSp>
          <p:sp>
            <p:nvSpPr>
              <p:cNvPr id="5767" name="Google Shape;5767;p102"/>
              <p:cNvSpPr/>
              <p:nvPr/>
            </p:nvSpPr>
            <p:spPr>
              <a:xfrm>
                <a:off x="4883984" y="2440153"/>
                <a:ext cx="225600" cy="225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02"/>
              <p:cNvSpPr/>
              <p:nvPr/>
            </p:nvSpPr>
            <p:spPr>
              <a:xfrm>
                <a:off x="4912810" y="2468982"/>
                <a:ext cx="168000" cy="1680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102"/>
            <p:cNvGrpSpPr/>
            <p:nvPr/>
          </p:nvGrpSpPr>
          <p:grpSpPr>
            <a:xfrm>
              <a:off x="3512551" y="2358356"/>
              <a:ext cx="225647" cy="307629"/>
              <a:chOff x="2182679" y="2005014"/>
              <a:chExt cx="792300" cy="1080158"/>
            </a:xfrm>
          </p:grpSpPr>
          <p:cxnSp>
            <p:nvCxnSpPr>
              <p:cNvPr id="5770" name="Google Shape;5770;p102"/>
              <p:cNvCxnSpPr>
                <a:stCxn id="5771" idx="0"/>
              </p:cNvCxnSpPr>
              <p:nvPr/>
            </p:nvCxnSpPr>
            <p:spPr>
              <a:xfrm rot="10800000">
                <a:off x="2578961" y="2005014"/>
                <a:ext cx="0" cy="388800"/>
              </a:xfrm>
              <a:prstGeom prst="straightConnector1">
                <a:avLst/>
              </a:prstGeom>
              <a:noFill/>
              <a:ln cap="flat" cmpd="sng" w="9525">
                <a:solidFill>
                  <a:srgbClr val="435D74"/>
                </a:solidFill>
                <a:prstDash val="solid"/>
                <a:round/>
                <a:headEnd len="med" w="med" type="none"/>
                <a:tailEnd len="med" w="med" type="none"/>
              </a:ln>
            </p:spPr>
          </p:cxnSp>
          <p:sp>
            <p:nvSpPr>
              <p:cNvPr id="5756" name="Google Shape;5756;p102"/>
              <p:cNvSpPr/>
              <p:nvPr/>
            </p:nvSpPr>
            <p:spPr>
              <a:xfrm>
                <a:off x="2182679" y="2292572"/>
                <a:ext cx="792300" cy="7926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02"/>
              <p:cNvSpPr/>
              <p:nvPr/>
            </p:nvSpPr>
            <p:spPr>
              <a:xfrm>
                <a:off x="2283911" y="2393814"/>
                <a:ext cx="590100" cy="590100"/>
              </a:xfrm>
              <a:prstGeom prst="ellipse">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2" name="Google Shape;5772;p102"/>
          <p:cNvGrpSpPr/>
          <p:nvPr/>
        </p:nvGrpSpPr>
        <p:grpSpPr>
          <a:xfrm>
            <a:off x="6846571" y="972829"/>
            <a:ext cx="1559809" cy="722610"/>
            <a:chOff x="634175" y="2986275"/>
            <a:chExt cx="3147949" cy="1458344"/>
          </a:xfrm>
        </p:grpSpPr>
        <p:cxnSp>
          <p:nvCxnSpPr>
            <p:cNvPr id="5773" name="Google Shape;5773;p102"/>
            <p:cNvCxnSpPr>
              <a:stCxn id="5774" idx="4"/>
              <a:endCxn id="5775" idx="0"/>
            </p:cNvCxnSpPr>
            <p:nvPr/>
          </p:nvCxnSpPr>
          <p:spPr>
            <a:xfrm>
              <a:off x="929975" y="3577875"/>
              <a:ext cx="591300" cy="275100"/>
            </a:xfrm>
            <a:prstGeom prst="straightConnector1">
              <a:avLst/>
            </a:prstGeom>
            <a:noFill/>
            <a:ln cap="flat" cmpd="sng" w="9525">
              <a:solidFill>
                <a:srgbClr val="435D74"/>
              </a:solidFill>
              <a:prstDash val="solid"/>
              <a:round/>
              <a:headEnd len="med" w="med" type="none"/>
              <a:tailEnd len="med" w="med" type="none"/>
            </a:ln>
          </p:spPr>
        </p:cxnSp>
        <p:cxnSp>
          <p:nvCxnSpPr>
            <p:cNvPr id="5776" name="Google Shape;5776;p102"/>
            <p:cNvCxnSpPr>
              <a:stCxn id="5775" idx="0"/>
              <a:endCxn id="5777" idx="4"/>
            </p:cNvCxnSpPr>
            <p:nvPr/>
          </p:nvCxnSpPr>
          <p:spPr>
            <a:xfrm flipH="1" rot="10800000">
              <a:off x="1521366" y="3577919"/>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5778" name="Google Shape;5778;p102"/>
            <p:cNvCxnSpPr>
              <a:stCxn id="5777" idx="4"/>
              <a:endCxn id="5779" idx="0"/>
            </p:cNvCxnSpPr>
            <p:nvPr/>
          </p:nvCxnSpPr>
          <p:spPr>
            <a:xfrm>
              <a:off x="2208152" y="3577875"/>
              <a:ext cx="686700" cy="275100"/>
            </a:xfrm>
            <a:prstGeom prst="straightConnector1">
              <a:avLst/>
            </a:prstGeom>
            <a:noFill/>
            <a:ln cap="flat" cmpd="sng" w="9525">
              <a:solidFill>
                <a:srgbClr val="435D74"/>
              </a:solidFill>
              <a:prstDash val="solid"/>
              <a:round/>
              <a:headEnd len="med" w="med" type="none"/>
              <a:tailEnd len="med" w="med" type="none"/>
            </a:ln>
          </p:spPr>
        </p:cxnSp>
        <p:cxnSp>
          <p:nvCxnSpPr>
            <p:cNvPr id="5780" name="Google Shape;5780;p102"/>
            <p:cNvCxnSpPr>
              <a:stCxn id="5779" idx="0"/>
              <a:endCxn id="5781" idx="4"/>
            </p:cNvCxnSpPr>
            <p:nvPr/>
          </p:nvCxnSpPr>
          <p:spPr>
            <a:xfrm flipH="1" rot="10800000">
              <a:off x="2894933" y="3577918"/>
              <a:ext cx="591300" cy="275100"/>
            </a:xfrm>
            <a:prstGeom prst="straightConnector1">
              <a:avLst/>
            </a:prstGeom>
            <a:noFill/>
            <a:ln cap="flat" cmpd="sng" w="9525">
              <a:solidFill>
                <a:srgbClr val="435D74"/>
              </a:solidFill>
              <a:prstDash val="solid"/>
              <a:round/>
              <a:headEnd len="med" w="med" type="none"/>
              <a:tailEnd len="med" w="med" type="none"/>
            </a:ln>
          </p:spPr>
        </p:cxnSp>
        <p:sp>
          <p:nvSpPr>
            <p:cNvPr id="5781" name="Google Shape;5781;p102"/>
            <p:cNvSpPr/>
            <p:nvPr/>
          </p:nvSpPr>
          <p:spPr>
            <a:xfrm>
              <a:off x="3190524"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77" name="Google Shape;5777;p102"/>
            <p:cNvSpPr/>
            <p:nvPr/>
          </p:nvSpPr>
          <p:spPr>
            <a:xfrm>
              <a:off x="1912352"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74" name="Google Shape;5774;p102"/>
            <p:cNvSpPr/>
            <p:nvPr/>
          </p:nvSpPr>
          <p:spPr>
            <a:xfrm>
              <a:off x="634175" y="2986275"/>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79" name="Google Shape;5779;p102"/>
            <p:cNvSpPr/>
            <p:nvPr/>
          </p:nvSpPr>
          <p:spPr>
            <a:xfrm>
              <a:off x="2599133" y="3853018"/>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775" name="Google Shape;5775;p102"/>
            <p:cNvSpPr/>
            <p:nvPr/>
          </p:nvSpPr>
          <p:spPr>
            <a:xfrm>
              <a:off x="1225566" y="3853019"/>
              <a:ext cx="591600" cy="5916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782" name="Google Shape;5782;p102"/>
          <p:cNvGrpSpPr/>
          <p:nvPr/>
        </p:nvGrpSpPr>
        <p:grpSpPr>
          <a:xfrm>
            <a:off x="3500361" y="2682737"/>
            <a:ext cx="1570719" cy="294123"/>
            <a:chOff x="998425" y="1182125"/>
            <a:chExt cx="1065400" cy="199500"/>
          </a:xfrm>
        </p:grpSpPr>
        <p:sp>
          <p:nvSpPr>
            <p:cNvPr id="5783" name="Google Shape;5783;p10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0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0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0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0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102"/>
          <p:cNvGrpSpPr/>
          <p:nvPr/>
        </p:nvGrpSpPr>
        <p:grpSpPr>
          <a:xfrm>
            <a:off x="6843617" y="1800224"/>
            <a:ext cx="1565716" cy="366729"/>
            <a:chOff x="1247650" y="2075423"/>
            <a:chExt cx="6648477" cy="1557238"/>
          </a:xfrm>
        </p:grpSpPr>
        <p:sp>
          <p:nvSpPr>
            <p:cNvPr id="5789" name="Google Shape;5789;p10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0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0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0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0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0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cap="flat" cmpd="sng" w="9525">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102"/>
          <p:cNvGrpSpPr/>
          <p:nvPr/>
        </p:nvGrpSpPr>
        <p:grpSpPr>
          <a:xfrm>
            <a:off x="6827929" y="2949039"/>
            <a:ext cx="1597061" cy="663440"/>
            <a:chOff x="6796238" y="3158297"/>
            <a:chExt cx="1630319" cy="677257"/>
          </a:xfrm>
        </p:grpSpPr>
        <p:cxnSp>
          <p:nvCxnSpPr>
            <p:cNvPr id="5796" name="Google Shape;5796;p102"/>
            <p:cNvCxnSpPr/>
            <p:nvPr/>
          </p:nvCxnSpPr>
          <p:spPr>
            <a:xfrm>
              <a:off x="7012244"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5797" name="Google Shape;5797;p102"/>
            <p:cNvCxnSpPr/>
            <p:nvPr/>
          </p:nvCxnSpPr>
          <p:spPr>
            <a:xfrm>
              <a:off x="7810957" y="3664854"/>
              <a:ext cx="0" cy="170700"/>
            </a:xfrm>
            <a:prstGeom prst="straightConnector1">
              <a:avLst/>
            </a:prstGeom>
            <a:noFill/>
            <a:ln cap="flat" cmpd="sng" w="9525">
              <a:solidFill>
                <a:srgbClr val="A5B7C6"/>
              </a:solidFill>
              <a:prstDash val="solid"/>
              <a:round/>
              <a:headEnd len="med" w="med" type="none"/>
              <a:tailEnd len="med" w="med" type="diamond"/>
            </a:ln>
          </p:spPr>
        </p:cxnSp>
        <p:cxnSp>
          <p:nvCxnSpPr>
            <p:cNvPr id="5798" name="Google Shape;5798;p102"/>
            <p:cNvCxnSpPr/>
            <p:nvPr/>
          </p:nvCxnSpPr>
          <p:spPr>
            <a:xfrm rot="10800000">
              <a:off x="8196652" y="3170826"/>
              <a:ext cx="0" cy="169800"/>
            </a:xfrm>
            <a:prstGeom prst="straightConnector1">
              <a:avLst/>
            </a:prstGeom>
            <a:noFill/>
            <a:ln cap="flat" cmpd="sng" w="9525">
              <a:solidFill>
                <a:srgbClr val="A5B7C6"/>
              </a:solidFill>
              <a:prstDash val="solid"/>
              <a:round/>
              <a:headEnd len="med" w="med" type="none"/>
              <a:tailEnd len="med" w="med" type="diamond"/>
            </a:ln>
          </p:spPr>
        </p:cxnSp>
        <p:cxnSp>
          <p:nvCxnSpPr>
            <p:cNvPr id="5799" name="Google Shape;5799;p102"/>
            <p:cNvCxnSpPr/>
            <p:nvPr/>
          </p:nvCxnSpPr>
          <p:spPr>
            <a:xfrm rot="10800000">
              <a:off x="7411601" y="3158297"/>
              <a:ext cx="0" cy="170700"/>
            </a:xfrm>
            <a:prstGeom prst="straightConnector1">
              <a:avLst/>
            </a:prstGeom>
            <a:noFill/>
            <a:ln cap="flat" cmpd="sng" w="9525">
              <a:solidFill>
                <a:srgbClr val="A5B7C6"/>
              </a:solidFill>
              <a:prstDash val="solid"/>
              <a:round/>
              <a:headEnd len="med" w="med" type="none"/>
              <a:tailEnd len="med" w="med" type="diamond"/>
            </a:ln>
          </p:spPr>
        </p:cxnSp>
        <p:grpSp>
          <p:nvGrpSpPr>
            <p:cNvPr id="5800" name="Google Shape;5800;p102"/>
            <p:cNvGrpSpPr/>
            <p:nvPr/>
          </p:nvGrpSpPr>
          <p:grpSpPr>
            <a:xfrm>
              <a:off x="6796238" y="3311904"/>
              <a:ext cx="1630319" cy="377697"/>
              <a:chOff x="6796238" y="3311904"/>
              <a:chExt cx="1630319" cy="377697"/>
            </a:xfrm>
          </p:grpSpPr>
          <p:sp>
            <p:nvSpPr>
              <p:cNvPr id="5801" name="Google Shape;5801;p102"/>
              <p:cNvSpPr/>
              <p:nvPr/>
            </p:nvSpPr>
            <p:spPr>
              <a:xfrm>
                <a:off x="6796238" y="3311904"/>
                <a:ext cx="798025" cy="377697"/>
              </a:xfrm>
              <a:custGeom>
                <a:rect b="b" l="l" r="r" t="t"/>
                <a:pathLst>
                  <a:path extrusionOk="0" h="16266" w="34368">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02"/>
              <p:cNvSpPr/>
              <p:nvPr/>
            </p:nvSpPr>
            <p:spPr>
              <a:xfrm>
                <a:off x="7628207" y="3311904"/>
                <a:ext cx="798350" cy="377697"/>
              </a:xfrm>
              <a:custGeom>
                <a:rect b="b" l="l" r="r" t="t"/>
                <a:pathLst>
                  <a:path extrusionOk="0" h="16266" w="34382">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02"/>
              <p:cNvSpPr/>
              <p:nvPr/>
            </p:nvSpPr>
            <p:spPr>
              <a:xfrm>
                <a:off x="7229098" y="3311904"/>
                <a:ext cx="762823" cy="377697"/>
              </a:xfrm>
              <a:custGeom>
                <a:rect b="b" l="l" r="r" t="t"/>
                <a:pathLst>
                  <a:path extrusionOk="0" h="16266" w="32852">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04" name="Google Shape;5804;p102"/>
          <p:cNvGrpSpPr/>
          <p:nvPr/>
        </p:nvGrpSpPr>
        <p:grpSpPr>
          <a:xfrm>
            <a:off x="5349067" y="970431"/>
            <a:ext cx="1368606" cy="1593805"/>
            <a:chOff x="1839112" y="2209163"/>
            <a:chExt cx="1918159" cy="2233784"/>
          </a:xfrm>
        </p:grpSpPr>
        <p:sp>
          <p:nvSpPr>
            <p:cNvPr id="5805" name="Google Shape;5805;p102"/>
            <p:cNvSpPr/>
            <p:nvPr/>
          </p:nvSpPr>
          <p:spPr>
            <a:xfrm>
              <a:off x="1839112"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02"/>
            <p:cNvSpPr/>
            <p:nvPr/>
          </p:nvSpPr>
          <p:spPr>
            <a:xfrm>
              <a:off x="3182171" y="2209163"/>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02"/>
            <p:cNvSpPr/>
            <p:nvPr/>
          </p:nvSpPr>
          <p:spPr>
            <a:xfrm>
              <a:off x="3182171"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8" name="Google Shape;5808;p102"/>
            <p:cNvCxnSpPr>
              <a:stCxn id="5805" idx="6"/>
              <a:endCxn id="5806" idx="2"/>
            </p:cNvCxnSpPr>
            <p:nvPr/>
          </p:nvCxnSpPr>
          <p:spPr>
            <a:xfrm>
              <a:off x="2414212" y="2496713"/>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5809" name="Google Shape;5809;p102"/>
            <p:cNvCxnSpPr>
              <a:stCxn id="5806" idx="4"/>
              <a:endCxn id="5810" idx="0"/>
            </p:cNvCxnSpPr>
            <p:nvPr/>
          </p:nvCxnSpPr>
          <p:spPr>
            <a:xfrm rot="5400000">
              <a:off x="2669921" y="2240963"/>
              <a:ext cx="256500" cy="1343100"/>
            </a:xfrm>
            <a:prstGeom prst="bentConnector3">
              <a:avLst>
                <a:gd fmla="val 50000" name="adj1"/>
              </a:avLst>
            </a:prstGeom>
            <a:noFill/>
            <a:ln cap="flat" cmpd="sng" w="9525">
              <a:solidFill>
                <a:srgbClr val="325D79"/>
              </a:solidFill>
              <a:prstDash val="solid"/>
              <a:round/>
              <a:headEnd len="med" w="med" type="none"/>
              <a:tailEnd len="med" w="med" type="none"/>
            </a:ln>
          </p:spPr>
        </p:cxnSp>
        <p:cxnSp>
          <p:nvCxnSpPr>
            <p:cNvPr id="5811" name="Google Shape;5811;p102"/>
            <p:cNvCxnSpPr>
              <a:stCxn id="5810" idx="6"/>
              <a:endCxn id="5807" idx="2"/>
            </p:cNvCxnSpPr>
            <p:nvPr/>
          </p:nvCxnSpPr>
          <p:spPr>
            <a:xfrm>
              <a:off x="2414212" y="3328316"/>
              <a:ext cx="768000" cy="600"/>
            </a:xfrm>
            <a:prstGeom prst="bentConnector3">
              <a:avLst>
                <a:gd fmla="val 50017" name="adj1"/>
              </a:avLst>
            </a:prstGeom>
            <a:noFill/>
            <a:ln cap="flat" cmpd="sng" w="9525">
              <a:solidFill>
                <a:srgbClr val="325D79"/>
              </a:solidFill>
              <a:prstDash val="solid"/>
              <a:round/>
              <a:headEnd len="med" w="med" type="none"/>
              <a:tailEnd len="med" w="med" type="none"/>
            </a:ln>
          </p:spPr>
        </p:cxnSp>
        <p:cxnSp>
          <p:nvCxnSpPr>
            <p:cNvPr id="5812" name="Google Shape;5812;p102"/>
            <p:cNvCxnSpPr>
              <a:stCxn id="5807" idx="4"/>
              <a:endCxn id="5813" idx="0"/>
            </p:cNvCxnSpPr>
            <p:nvPr/>
          </p:nvCxnSpPr>
          <p:spPr>
            <a:xfrm rot="5400000">
              <a:off x="2672171" y="3070316"/>
              <a:ext cx="252000" cy="1343100"/>
            </a:xfrm>
            <a:prstGeom prst="bentConnector3">
              <a:avLst>
                <a:gd fmla="val 49996" name="adj1"/>
              </a:avLst>
            </a:prstGeom>
            <a:noFill/>
            <a:ln cap="flat" cmpd="sng" w="9525">
              <a:solidFill>
                <a:srgbClr val="325D79"/>
              </a:solidFill>
              <a:prstDash val="solid"/>
              <a:round/>
              <a:headEnd len="med" w="med" type="none"/>
              <a:tailEnd len="med" w="med" type="none"/>
            </a:ln>
          </p:spPr>
        </p:cxnSp>
        <p:sp>
          <p:nvSpPr>
            <p:cNvPr id="5810" name="Google Shape;5810;p102"/>
            <p:cNvSpPr/>
            <p:nvPr/>
          </p:nvSpPr>
          <p:spPr>
            <a:xfrm>
              <a:off x="1839112" y="3040766"/>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02"/>
            <p:cNvSpPr/>
            <p:nvPr/>
          </p:nvSpPr>
          <p:spPr>
            <a:xfrm>
              <a:off x="1839112"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02"/>
            <p:cNvSpPr/>
            <p:nvPr/>
          </p:nvSpPr>
          <p:spPr>
            <a:xfrm>
              <a:off x="3182171" y="3867848"/>
              <a:ext cx="575100" cy="575100"/>
            </a:xfrm>
            <a:prstGeom prst="flowChartConnector">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15" name="Google Shape;5815;p102"/>
            <p:cNvCxnSpPr>
              <a:endCxn id="5814" idx="2"/>
            </p:cNvCxnSpPr>
            <p:nvPr/>
          </p:nvCxnSpPr>
          <p:spPr>
            <a:xfrm>
              <a:off x="2413871" y="4154498"/>
              <a:ext cx="768300" cy="900"/>
            </a:xfrm>
            <a:prstGeom prst="bentConnector3">
              <a:avLst>
                <a:gd fmla="val 50000" name="adj1"/>
              </a:avLst>
            </a:prstGeom>
            <a:noFill/>
            <a:ln cap="flat" cmpd="sng" w="9525">
              <a:solidFill>
                <a:srgbClr val="325D79"/>
              </a:solidFill>
              <a:prstDash val="solid"/>
              <a:round/>
              <a:headEnd len="med" w="med" type="none"/>
              <a:tailEnd len="med" w="med" type="none"/>
            </a:ln>
          </p:spPr>
        </p:cxnSp>
      </p:grpSp>
      <p:grpSp>
        <p:nvGrpSpPr>
          <p:cNvPr id="5816" name="Google Shape;5816;p102"/>
          <p:cNvGrpSpPr/>
          <p:nvPr/>
        </p:nvGrpSpPr>
        <p:grpSpPr>
          <a:xfrm>
            <a:off x="3481440" y="976667"/>
            <a:ext cx="1637968" cy="154942"/>
            <a:chOff x="238125" y="2506075"/>
            <a:chExt cx="7115411" cy="673075"/>
          </a:xfrm>
        </p:grpSpPr>
        <p:sp>
          <p:nvSpPr>
            <p:cNvPr id="5817" name="Google Shape;5817;p10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0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0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0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0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102"/>
          <p:cNvGrpSpPr/>
          <p:nvPr/>
        </p:nvGrpSpPr>
        <p:grpSpPr>
          <a:xfrm>
            <a:off x="720125" y="1298264"/>
            <a:ext cx="2476762" cy="91743"/>
            <a:chOff x="1464850" y="436376"/>
            <a:chExt cx="6001362" cy="222300"/>
          </a:xfrm>
        </p:grpSpPr>
        <p:sp>
          <p:nvSpPr>
            <p:cNvPr id="5823" name="Google Shape;5823;p102"/>
            <p:cNvSpPr/>
            <p:nvPr/>
          </p:nvSpPr>
          <p:spPr>
            <a:xfrm>
              <a:off x="1464850"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02"/>
            <p:cNvSpPr/>
            <p:nvPr/>
          </p:nvSpPr>
          <p:spPr>
            <a:xfrm>
              <a:off x="4410215"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02"/>
            <p:cNvSpPr/>
            <p:nvPr/>
          </p:nvSpPr>
          <p:spPr>
            <a:xfrm>
              <a:off x="7243912"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02"/>
            <p:cNvSpPr/>
            <p:nvPr/>
          </p:nvSpPr>
          <p:spPr>
            <a:xfrm>
              <a:off x="2920366"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02"/>
            <p:cNvSpPr/>
            <p:nvPr/>
          </p:nvSpPr>
          <p:spPr>
            <a:xfrm>
              <a:off x="5831847" y="436376"/>
              <a:ext cx="222300" cy="222300"/>
            </a:xfrm>
            <a:prstGeom prst="diamond">
              <a:avLst/>
            </a:pr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8" name="Google Shape;5828;p102"/>
            <p:cNvCxnSpPr/>
            <p:nvPr/>
          </p:nvCxnSpPr>
          <p:spPr>
            <a:xfrm>
              <a:off x="1798637"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5829" name="Google Shape;5829;p102"/>
            <p:cNvCxnSpPr/>
            <p:nvPr/>
          </p:nvCxnSpPr>
          <p:spPr>
            <a:xfrm>
              <a:off x="327624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5830" name="Google Shape;5830;p102"/>
            <p:cNvCxnSpPr/>
            <p:nvPr/>
          </p:nvCxnSpPr>
          <p:spPr>
            <a:xfrm>
              <a:off x="4753898" y="547513"/>
              <a:ext cx="988200" cy="0"/>
            </a:xfrm>
            <a:prstGeom prst="straightConnector1">
              <a:avLst/>
            </a:prstGeom>
            <a:noFill/>
            <a:ln cap="flat" cmpd="sng" w="9525">
              <a:solidFill>
                <a:srgbClr val="5F7D95"/>
              </a:solidFill>
              <a:prstDash val="solid"/>
              <a:round/>
              <a:headEnd len="med" w="med" type="none"/>
              <a:tailEnd len="med" w="med" type="none"/>
            </a:ln>
          </p:spPr>
        </p:cxnSp>
        <p:cxnSp>
          <p:nvCxnSpPr>
            <p:cNvPr id="5831" name="Google Shape;5831;p102"/>
            <p:cNvCxnSpPr/>
            <p:nvPr/>
          </p:nvCxnSpPr>
          <p:spPr>
            <a:xfrm>
              <a:off x="6143961" y="547513"/>
              <a:ext cx="988200" cy="0"/>
            </a:xfrm>
            <a:prstGeom prst="straightConnector1">
              <a:avLst/>
            </a:prstGeom>
            <a:noFill/>
            <a:ln cap="flat" cmpd="sng" w="9525">
              <a:solidFill>
                <a:srgbClr val="5F7D95"/>
              </a:solidFill>
              <a:prstDash val="solid"/>
              <a:round/>
              <a:headEnd len="med" w="med" type="none"/>
              <a:tailEnd len="med" w="med" type="none"/>
            </a:ln>
          </p:spPr>
        </p:cxnSp>
      </p:grpSp>
      <p:grpSp>
        <p:nvGrpSpPr>
          <p:cNvPr id="5832" name="Google Shape;5832;p102"/>
          <p:cNvGrpSpPr/>
          <p:nvPr/>
        </p:nvGrpSpPr>
        <p:grpSpPr>
          <a:xfrm>
            <a:off x="706392" y="2533730"/>
            <a:ext cx="1452710" cy="651923"/>
            <a:chOff x="803162" y="2667727"/>
            <a:chExt cx="1411906" cy="633611"/>
          </a:xfrm>
        </p:grpSpPr>
        <p:cxnSp>
          <p:nvCxnSpPr>
            <p:cNvPr id="5833" name="Google Shape;5833;p102"/>
            <p:cNvCxnSpPr>
              <a:stCxn id="5834" idx="2"/>
              <a:endCxn id="5835" idx="0"/>
            </p:cNvCxnSpPr>
            <p:nvPr/>
          </p:nvCxnSpPr>
          <p:spPr>
            <a:xfrm flipH="1" rot="-5400000">
              <a:off x="1629114" y="2672827"/>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5836" name="Google Shape;5836;p102"/>
            <p:cNvCxnSpPr>
              <a:stCxn id="5837" idx="0"/>
              <a:endCxn id="5834" idx="2"/>
            </p:cNvCxnSpPr>
            <p:nvPr/>
          </p:nvCxnSpPr>
          <p:spPr>
            <a:xfrm rot="-5400000">
              <a:off x="1259830" y="2672682"/>
              <a:ext cx="129300" cy="3693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5838" name="Google Shape;5838;p102"/>
            <p:cNvCxnSpPr>
              <a:stCxn id="5837" idx="2"/>
              <a:endCxn id="5839" idx="0"/>
            </p:cNvCxnSpPr>
            <p:nvPr/>
          </p:nvCxnSpPr>
          <p:spPr>
            <a:xfrm flipH="1" rot="-5400000">
              <a:off x="1163380"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5840" name="Google Shape;5840;p102"/>
            <p:cNvCxnSpPr>
              <a:stCxn id="5841" idx="0"/>
              <a:endCxn id="5837" idx="2"/>
            </p:cNvCxnSpPr>
            <p:nvPr/>
          </p:nvCxnSpPr>
          <p:spPr>
            <a:xfrm rot="-5400000">
              <a:off x="987062"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5842" name="Google Shape;5842;p102"/>
            <p:cNvCxnSpPr>
              <a:stCxn id="5835" idx="2"/>
              <a:endCxn id="5843" idx="0"/>
            </p:cNvCxnSpPr>
            <p:nvPr/>
          </p:nvCxnSpPr>
          <p:spPr>
            <a:xfrm flipH="1" rot="-5400000">
              <a:off x="1901948" y="3023532"/>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cxnSp>
          <p:nvCxnSpPr>
            <p:cNvPr id="5844" name="Google Shape;5844;p102"/>
            <p:cNvCxnSpPr>
              <a:stCxn id="5845" idx="0"/>
              <a:endCxn id="5835" idx="2"/>
            </p:cNvCxnSpPr>
            <p:nvPr/>
          </p:nvCxnSpPr>
          <p:spPr>
            <a:xfrm rot="-5400000">
              <a:off x="1725631" y="3023388"/>
              <a:ext cx="129300" cy="176400"/>
            </a:xfrm>
            <a:prstGeom prst="bentConnector3">
              <a:avLst>
                <a:gd fmla="val 49963" name="adj1"/>
              </a:avLst>
            </a:prstGeom>
            <a:noFill/>
            <a:ln cap="flat" cmpd="sng" w="9525">
              <a:solidFill>
                <a:srgbClr val="C2C2C2"/>
              </a:solidFill>
              <a:prstDash val="solid"/>
              <a:round/>
              <a:headEnd len="sm" w="sm" type="none"/>
              <a:tailEnd len="sm" w="sm" type="none"/>
            </a:ln>
          </p:spPr>
        </p:cxnSp>
        <p:sp>
          <p:nvSpPr>
            <p:cNvPr id="5841" name="Google Shape;5841;p102"/>
            <p:cNvSpPr/>
            <p:nvPr/>
          </p:nvSpPr>
          <p:spPr>
            <a:xfrm>
              <a:off x="803162"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39" name="Google Shape;5839;p102"/>
            <p:cNvSpPr/>
            <p:nvPr/>
          </p:nvSpPr>
          <p:spPr>
            <a:xfrm>
              <a:off x="1155799"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45" name="Google Shape;5845;p102"/>
            <p:cNvSpPr/>
            <p:nvPr/>
          </p:nvSpPr>
          <p:spPr>
            <a:xfrm>
              <a:off x="1541731"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43" name="Google Shape;5843;p102"/>
            <p:cNvSpPr/>
            <p:nvPr/>
          </p:nvSpPr>
          <p:spPr>
            <a:xfrm>
              <a:off x="1894368" y="3176238"/>
              <a:ext cx="320700" cy="125100"/>
            </a:xfrm>
            <a:prstGeom prst="roundRect">
              <a:avLst>
                <a:gd fmla="val 50000" name="adj"/>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35" name="Google Shape;5835;p102"/>
            <p:cNvSpPr/>
            <p:nvPr/>
          </p:nvSpPr>
          <p:spPr>
            <a:xfrm>
              <a:off x="1718048"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37" name="Google Shape;5837;p102"/>
            <p:cNvSpPr/>
            <p:nvPr/>
          </p:nvSpPr>
          <p:spPr>
            <a:xfrm>
              <a:off x="979480" y="2921982"/>
              <a:ext cx="320700" cy="125100"/>
            </a:xfrm>
            <a:prstGeom prst="roundRect">
              <a:avLst>
                <a:gd fmla="val 50000" name="adj"/>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834" name="Google Shape;5834;p102"/>
            <p:cNvSpPr/>
            <p:nvPr/>
          </p:nvSpPr>
          <p:spPr>
            <a:xfrm>
              <a:off x="1348764" y="2667727"/>
              <a:ext cx="320700" cy="125100"/>
            </a:xfrm>
            <a:prstGeom prst="roundRect">
              <a:avLst>
                <a:gd fmla="val 50000" name="adj"/>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846" name="Google Shape;5846;p102"/>
          <p:cNvGrpSpPr/>
          <p:nvPr/>
        </p:nvGrpSpPr>
        <p:grpSpPr>
          <a:xfrm>
            <a:off x="706394" y="969268"/>
            <a:ext cx="2518541" cy="209309"/>
            <a:chOff x="803163" y="1111966"/>
            <a:chExt cx="2447800" cy="203430"/>
          </a:xfrm>
        </p:grpSpPr>
        <p:grpSp>
          <p:nvGrpSpPr>
            <p:cNvPr id="5847" name="Google Shape;5847;p102"/>
            <p:cNvGrpSpPr/>
            <p:nvPr/>
          </p:nvGrpSpPr>
          <p:grpSpPr>
            <a:xfrm>
              <a:off x="1958180" y="1111966"/>
              <a:ext cx="588019" cy="121396"/>
              <a:chOff x="4808316" y="2800065"/>
              <a:chExt cx="1999386" cy="412910"/>
            </a:xfrm>
          </p:grpSpPr>
          <p:sp>
            <p:nvSpPr>
              <p:cNvPr id="5848" name="Google Shape;5848;p102"/>
              <p:cNvSpPr/>
              <p:nvPr/>
            </p:nvSpPr>
            <p:spPr>
              <a:xfrm>
                <a:off x="4849302" y="3079475"/>
                <a:ext cx="1958400" cy="1335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9" name="Google Shape;5849;p102"/>
              <p:cNvGrpSpPr/>
              <p:nvPr/>
            </p:nvGrpSpPr>
            <p:grpSpPr>
              <a:xfrm>
                <a:off x="4808316" y="2800065"/>
                <a:ext cx="92400" cy="411825"/>
                <a:chOff x="845575" y="2563700"/>
                <a:chExt cx="92400" cy="411825"/>
              </a:xfrm>
            </p:grpSpPr>
            <p:cxnSp>
              <p:nvCxnSpPr>
                <p:cNvPr id="5850" name="Google Shape;5850;p10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51" name="Google Shape;5851;p10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5852" name="Google Shape;5852;p102"/>
            <p:cNvCxnSpPr/>
            <p:nvPr/>
          </p:nvCxnSpPr>
          <p:spPr>
            <a:xfrm>
              <a:off x="3237251" y="1127387"/>
              <a:ext cx="0" cy="105600"/>
            </a:xfrm>
            <a:prstGeom prst="straightConnector1">
              <a:avLst/>
            </a:prstGeom>
            <a:noFill/>
            <a:ln cap="flat" cmpd="sng" w="9525">
              <a:solidFill>
                <a:srgbClr val="667E92"/>
              </a:solidFill>
              <a:prstDash val="solid"/>
              <a:round/>
              <a:headEnd len="sm" w="sm" type="none"/>
              <a:tailEnd len="sm" w="sm" type="none"/>
            </a:ln>
          </p:spPr>
        </p:cxnSp>
        <p:sp>
          <p:nvSpPr>
            <p:cNvPr id="5853" name="Google Shape;5853;p102"/>
            <p:cNvSpPr/>
            <p:nvPr/>
          </p:nvSpPr>
          <p:spPr>
            <a:xfrm>
              <a:off x="3223663" y="1111974"/>
              <a:ext cx="27300" cy="27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4" name="Google Shape;5854;p102"/>
            <p:cNvGrpSpPr/>
            <p:nvPr/>
          </p:nvGrpSpPr>
          <p:grpSpPr>
            <a:xfrm>
              <a:off x="803163" y="1111974"/>
              <a:ext cx="591158" cy="121545"/>
              <a:chOff x="803163" y="1111974"/>
              <a:chExt cx="591158" cy="121545"/>
            </a:xfrm>
          </p:grpSpPr>
          <p:grpSp>
            <p:nvGrpSpPr>
              <p:cNvPr id="5855" name="Google Shape;5855;p102"/>
              <p:cNvGrpSpPr/>
              <p:nvPr/>
            </p:nvGrpSpPr>
            <p:grpSpPr>
              <a:xfrm>
                <a:off x="803163" y="1111974"/>
                <a:ext cx="27175" cy="121077"/>
                <a:chOff x="845575" y="2563700"/>
                <a:chExt cx="92400" cy="411825"/>
              </a:xfrm>
            </p:grpSpPr>
            <p:cxnSp>
              <p:nvCxnSpPr>
                <p:cNvPr id="5856" name="Google Shape;5856;p10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57" name="Google Shape;5857;p10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8" name="Google Shape;5858;p102"/>
              <p:cNvSpPr/>
              <p:nvPr/>
            </p:nvSpPr>
            <p:spPr>
              <a:xfrm>
                <a:off x="818321" y="1194219"/>
                <a:ext cx="576000" cy="393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9" name="Google Shape;5859;p102"/>
            <p:cNvGrpSpPr/>
            <p:nvPr/>
          </p:nvGrpSpPr>
          <p:grpSpPr>
            <a:xfrm>
              <a:off x="1381910" y="1194219"/>
              <a:ext cx="588341" cy="121177"/>
              <a:chOff x="1381910" y="1194219"/>
              <a:chExt cx="588341" cy="121177"/>
            </a:xfrm>
          </p:grpSpPr>
          <p:grpSp>
            <p:nvGrpSpPr>
              <p:cNvPr id="5860" name="Google Shape;5860;p102"/>
              <p:cNvGrpSpPr/>
              <p:nvPr/>
            </p:nvGrpSpPr>
            <p:grpSpPr>
              <a:xfrm rot="10800000">
                <a:off x="1381910" y="1194319"/>
                <a:ext cx="27175" cy="121077"/>
                <a:chOff x="2070100" y="2563700"/>
                <a:chExt cx="92400" cy="411825"/>
              </a:xfrm>
            </p:grpSpPr>
            <p:cxnSp>
              <p:nvCxnSpPr>
                <p:cNvPr id="5861" name="Google Shape;5861;p10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62" name="Google Shape;5862;p10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3" name="Google Shape;5863;p102"/>
              <p:cNvSpPr/>
              <p:nvPr/>
            </p:nvSpPr>
            <p:spPr>
              <a:xfrm>
                <a:off x="1394250" y="1194219"/>
                <a:ext cx="5760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102"/>
            <p:cNvGrpSpPr/>
            <p:nvPr/>
          </p:nvGrpSpPr>
          <p:grpSpPr>
            <a:xfrm>
              <a:off x="2532079" y="1194219"/>
              <a:ext cx="704927" cy="121177"/>
              <a:chOff x="2532079" y="1194219"/>
              <a:chExt cx="704927" cy="121177"/>
            </a:xfrm>
          </p:grpSpPr>
          <p:grpSp>
            <p:nvGrpSpPr>
              <p:cNvPr id="5865" name="Google Shape;5865;p102"/>
              <p:cNvGrpSpPr/>
              <p:nvPr/>
            </p:nvGrpSpPr>
            <p:grpSpPr>
              <a:xfrm rot="10800000">
                <a:off x="2532079" y="1194319"/>
                <a:ext cx="27175" cy="121077"/>
                <a:chOff x="2070100" y="2563700"/>
                <a:chExt cx="92400" cy="411825"/>
              </a:xfrm>
            </p:grpSpPr>
            <p:cxnSp>
              <p:nvCxnSpPr>
                <p:cNvPr id="5866" name="Google Shape;5866;p10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67" name="Google Shape;5867;p10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8" name="Google Shape;5868;p102"/>
              <p:cNvSpPr/>
              <p:nvPr/>
            </p:nvSpPr>
            <p:spPr>
              <a:xfrm>
                <a:off x="2546107" y="1194219"/>
                <a:ext cx="690900" cy="393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69" name="Google Shape;5869;p102"/>
          <p:cNvGrpSpPr/>
          <p:nvPr/>
        </p:nvGrpSpPr>
        <p:grpSpPr>
          <a:xfrm>
            <a:off x="3499404" y="3665900"/>
            <a:ext cx="1567778" cy="491677"/>
            <a:chOff x="5194708" y="3484366"/>
            <a:chExt cx="3148148" cy="987304"/>
          </a:xfrm>
        </p:grpSpPr>
        <p:grpSp>
          <p:nvGrpSpPr>
            <p:cNvPr id="5870" name="Google Shape;5870;p102"/>
            <p:cNvGrpSpPr/>
            <p:nvPr/>
          </p:nvGrpSpPr>
          <p:grpSpPr>
            <a:xfrm>
              <a:off x="7531521" y="3484366"/>
              <a:ext cx="811335" cy="987304"/>
              <a:chOff x="3379425" y="1617275"/>
              <a:chExt cx="1090650" cy="1327200"/>
            </a:xfrm>
          </p:grpSpPr>
          <p:sp>
            <p:nvSpPr>
              <p:cNvPr id="5871" name="Google Shape;5871;p10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10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0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102"/>
            <p:cNvGrpSpPr/>
            <p:nvPr/>
          </p:nvGrpSpPr>
          <p:grpSpPr>
            <a:xfrm>
              <a:off x="6752546" y="3484366"/>
              <a:ext cx="811428" cy="987304"/>
              <a:chOff x="2332275" y="1617275"/>
              <a:chExt cx="1090775" cy="1327200"/>
            </a:xfrm>
          </p:grpSpPr>
          <p:sp>
            <p:nvSpPr>
              <p:cNvPr id="5875" name="Google Shape;5875;p10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10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0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102"/>
            <p:cNvGrpSpPr/>
            <p:nvPr/>
          </p:nvGrpSpPr>
          <p:grpSpPr>
            <a:xfrm>
              <a:off x="5973664" y="3484366"/>
              <a:ext cx="811335" cy="987304"/>
              <a:chOff x="1285250" y="1617275"/>
              <a:chExt cx="1090650" cy="1327200"/>
            </a:xfrm>
          </p:grpSpPr>
          <p:sp>
            <p:nvSpPr>
              <p:cNvPr id="5879" name="Google Shape;5879;p10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0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10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102"/>
            <p:cNvGrpSpPr/>
            <p:nvPr/>
          </p:nvGrpSpPr>
          <p:grpSpPr>
            <a:xfrm>
              <a:off x="5194708" y="3484366"/>
              <a:ext cx="811409" cy="987304"/>
              <a:chOff x="238125" y="1617275"/>
              <a:chExt cx="1090750" cy="1327200"/>
            </a:xfrm>
          </p:grpSpPr>
          <p:sp>
            <p:nvSpPr>
              <p:cNvPr id="5883" name="Google Shape;5883;p10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0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0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6" name="Google Shape;5886;p102"/>
          <p:cNvGrpSpPr/>
          <p:nvPr/>
        </p:nvGrpSpPr>
        <p:grpSpPr>
          <a:xfrm>
            <a:off x="3460013" y="3146311"/>
            <a:ext cx="1616964" cy="346256"/>
            <a:chOff x="1808063" y="4294338"/>
            <a:chExt cx="3370782" cy="721817"/>
          </a:xfrm>
        </p:grpSpPr>
        <p:sp>
          <p:nvSpPr>
            <p:cNvPr id="5887" name="Google Shape;5887;p10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10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10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0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10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0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0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0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0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0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D7DF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102"/>
          <p:cNvGrpSpPr/>
          <p:nvPr/>
        </p:nvGrpSpPr>
        <p:grpSpPr>
          <a:xfrm>
            <a:off x="738225" y="3432340"/>
            <a:ext cx="1295882" cy="646587"/>
            <a:chOff x="834100" y="3642869"/>
            <a:chExt cx="1259483" cy="628426"/>
          </a:xfrm>
        </p:grpSpPr>
        <p:sp>
          <p:nvSpPr>
            <p:cNvPr id="5898" name="Google Shape;5898;p102"/>
            <p:cNvSpPr/>
            <p:nvPr/>
          </p:nvSpPr>
          <p:spPr>
            <a:xfrm>
              <a:off x="1557115" y="4061516"/>
              <a:ext cx="127079" cy="163426"/>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02"/>
            <p:cNvSpPr/>
            <p:nvPr/>
          </p:nvSpPr>
          <p:spPr>
            <a:xfrm>
              <a:off x="1847875" y="4224937"/>
              <a:ext cx="161119" cy="4"/>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02"/>
            <p:cNvSpPr/>
            <p:nvPr/>
          </p:nvSpPr>
          <p:spPr>
            <a:xfrm>
              <a:off x="1684189" y="4176763"/>
              <a:ext cx="163690" cy="94532"/>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02"/>
            <p:cNvSpPr/>
            <p:nvPr/>
          </p:nvSpPr>
          <p:spPr>
            <a:xfrm>
              <a:off x="1246916" y="3961205"/>
              <a:ext cx="77612" cy="4"/>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02"/>
            <p:cNvSpPr/>
            <p:nvPr/>
          </p:nvSpPr>
          <p:spPr>
            <a:xfrm>
              <a:off x="854078" y="3861292"/>
              <a:ext cx="154429" cy="4"/>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02"/>
            <p:cNvSpPr/>
            <p:nvPr/>
          </p:nvSpPr>
          <p:spPr>
            <a:xfrm>
              <a:off x="1164630" y="3861309"/>
              <a:ext cx="79574" cy="199792"/>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02"/>
            <p:cNvSpPr/>
            <p:nvPr/>
          </p:nvSpPr>
          <p:spPr>
            <a:xfrm>
              <a:off x="854078" y="4061097"/>
              <a:ext cx="146866" cy="4"/>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02"/>
            <p:cNvSpPr/>
            <p:nvPr/>
          </p:nvSpPr>
          <p:spPr>
            <a:xfrm>
              <a:off x="1000939" y="4005884"/>
              <a:ext cx="163695" cy="94514"/>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02"/>
            <p:cNvSpPr/>
            <p:nvPr/>
          </p:nvSpPr>
          <p:spPr>
            <a:xfrm>
              <a:off x="1008502" y="3822418"/>
              <a:ext cx="163690" cy="94528"/>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02"/>
            <p:cNvSpPr/>
            <p:nvPr/>
          </p:nvSpPr>
          <p:spPr>
            <a:xfrm>
              <a:off x="1603156" y="3961205"/>
              <a:ext cx="77612" cy="4"/>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02"/>
            <p:cNvSpPr/>
            <p:nvPr/>
          </p:nvSpPr>
          <p:spPr>
            <a:xfrm>
              <a:off x="1926576" y="3861292"/>
              <a:ext cx="144308" cy="4"/>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02"/>
            <p:cNvSpPr/>
            <p:nvPr/>
          </p:nvSpPr>
          <p:spPr>
            <a:xfrm>
              <a:off x="1680763" y="3861309"/>
              <a:ext cx="82127" cy="199792"/>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02"/>
            <p:cNvSpPr/>
            <p:nvPr/>
          </p:nvSpPr>
          <p:spPr>
            <a:xfrm>
              <a:off x="1926576" y="4061097"/>
              <a:ext cx="144308" cy="4"/>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02"/>
            <p:cNvSpPr/>
            <p:nvPr/>
          </p:nvSpPr>
          <p:spPr>
            <a:xfrm>
              <a:off x="1762436" y="3822418"/>
              <a:ext cx="163677" cy="94528"/>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02"/>
            <p:cNvSpPr/>
            <p:nvPr/>
          </p:nvSpPr>
          <p:spPr>
            <a:xfrm>
              <a:off x="1762886" y="4005884"/>
              <a:ext cx="163695" cy="94514"/>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02"/>
            <p:cNvSpPr/>
            <p:nvPr/>
          </p:nvSpPr>
          <p:spPr>
            <a:xfrm>
              <a:off x="1325004" y="3820086"/>
              <a:ext cx="278558" cy="278382"/>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02"/>
            <p:cNvSpPr/>
            <p:nvPr/>
          </p:nvSpPr>
          <p:spPr>
            <a:xfrm>
              <a:off x="1235816" y="3689223"/>
              <a:ext cx="134752" cy="171223"/>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02"/>
            <p:cNvSpPr/>
            <p:nvPr/>
          </p:nvSpPr>
          <p:spPr>
            <a:xfrm>
              <a:off x="910512" y="3689223"/>
              <a:ext cx="161618" cy="4"/>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02"/>
            <p:cNvSpPr/>
            <p:nvPr/>
          </p:nvSpPr>
          <p:spPr>
            <a:xfrm>
              <a:off x="1072126" y="3642869"/>
              <a:ext cx="163695" cy="94532"/>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02"/>
            <p:cNvSpPr/>
            <p:nvPr/>
          </p:nvSpPr>
          <p:spPr>
            <a:xfrm>
              <a:off x="1235913" y="4073301"/>
              <a:ext cx="134655" cy="15164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02"/>
            <p:cNvSpPr/>
            <p:nvPr/>
          </p:nvSpPr>
          <p:spPr>
            <a:xfrm>
              <a:off x="910512" y="4224937"/>
              <a:ext cx="161618" cy="4"/>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02"/>
            <p:cNvSpPr/>
            <p:nvPr/>
          </p:nvSpPr>
          <p:spPr>
            <a:xfrm>
              <a:off x="1072126" y="4176763"/>
              <a:ext cx="163695" cy="94532"/>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02"/>
            <p:cNvSpPr/>
            <p:nvPr/>
          </p:nvSpPr>
          <p:spPr>
            <a:xfrm>
              <a:off x="1562328" y="3689223"/>
              <a:ext cx="128816" cy="171223"/>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02"/>
            <p:cNvSpPr/>
            <p:nvPr/>
          </p:nvSpPr>
          <p:spPr>
            <a:xfrm>
              <a:off x="1854826" y="3689223"/>
              <a:ext cx="154169" cy="4"/>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02"/>
            <p:cNvSpPr/>
            <p:nvPr/>
          </p:nvSpPr>
          <p:spPr>
            <a:xfrm>
              <a:off x="1691140" y="3642869"/>
              <a:ext cx="163690" cy="94532"/>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102"/>
            <p:cNvGrpSpPr/>
            <p:nvPr/>
          </p:nvGrpSpPr>
          <p:grpSpPr>
            <a:xfrm>
              <a:off x="1360364" y="3847835"/>
              <a:ext cx="208119" cy="224359"/>
              <a:chOff x="1360769" y="3847100"/>
              <a:chExt cx="208119" cy="224359"/>
            </a:xfrm>
          </p:grpSpPr>
          <p:sp>
            <p:nvSpPr>
              <p:cNvPr id="5924" name="Google Shape;5924;p102"/>
              <p:cNvSpPr/>
              <p:nvPr/>
            </p:nvSpPr>
            <p:spPr>
              <a:xfrm>
                <a:off x="1360769" y="3847113"/>
                <a:ext cx="99163" cy="224346"/>
              </a:xfrm>
              <a:custGeom>
                <a:rect b="b" l="l" r="r" t="t"/>
                <a:pathLst>
                  <a:path extrusionOk="0" fill="none" h="50901" w="22486">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cap="flat" cmpd="sng" w="9525">
                <a:solidFill>
                  <a:srgbClr val="E4E9E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02"/>
              <p:cNvSpPr/>
              <p:nvPr/>
            </p:nvSpPr>
            <p:spPr>
              <a:xfrm>
                <a:off x="1418941" y="3907967"/>
                <a:ext cx="40718" cy="51312"/>
              </a:xfrm>
              <a:custGeom>
                <a:rect b="b" l="l" r="r" t="t"/>
                <a:pathLst>
                  <a:path extrusionOk="0" fill="none" h="11642" w="9233">
                    <a:moveTo>
                      <a:pt x="9233" y="1"/>
                    </a:moveTo>
                    <a:cubicBezTo>
                      <a:pt x="9233" y="1"/>
                      <a:pt x="0" y="570"/>
                      <a:pt x="2586" y="1164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02"/>
              <p:cNvSpPr/>
              <p:nvPr/>
            </p:nvSpPr>
            <p:spPr>
              <a:xfrm>
                <a:off x="1432983" y="3877824"/>
                <a:ext cx="26566" cy="25035"/>
              </a:xfrm>
              <a:custGeom>
                <a:rect b="b" l="l" r="r" t="t"/>
                <a:pathLst>
                  <a:path extrusionOk="0" fill="none" h="5680" w="6024">
                    <a:moveTo>
                      <a:pt x="1" y="1795"/>
                    </a:moveTo>
                    <a:cubicBezTo>
                      <a:pt x="1" y="1795"/>
                      <a:pt x="6023" y="0"/>
                      <a:pt x="6023" y="5680"/>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102"/>
              <p:cNvSpPr/>
              <p:nvPr/>
            </p:nvSpPr>
            <p:spPr>
              <a:xfrm>
                <a:off x="1406421" y="3881663"/>
                <a:ext cx="8727" cy="21196"/>
              </a:xfrm>
              <a:custGeom>
                <a:rect b="b" l="l" r="r" t="t"/>
                <a:pathLst>
                  <a:path extrusionOk="0" fill="none" h="4809" w="1979">
                    <a:moveTo>
                      <a:pt x="1" y="1"/>
                    </a:moveTo>
                    <a:cubicBezTo>
                      <a:pt x="1" y="1"/>
                      <a:pt x="1" y="2730"/>
                      <a:pt x="1978" y="4809"/>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102"/>
              <p:cNvSpPr/>
              <p:nvPr/>
            </p:nvSpPr>
            <p:spPr>
              <a:xfrm>
                <a:off x="1372301" y="3910479"/>
                <a:ext cx="51967" cy="15131"/>
              </a:xfrm>
              <a:custGeom>
                <a:rect b="b" l="l" r="r" t="t"/>
                <a:pathLst>
                  <a:path extrusionOk="0" fill="none" h="3433" w="11784">
                    <a:moveTo>
                      <a:pt x="1" y="2663"/>
                    </a:moveTo>
                    <a:cubicBezTo>
                      <a:pt x="3364" y="0"/>
                      <a:pt x="6622" y="3433"/>
                      <a:pt x="6622" y="3433"/>
                    </a:cubicBezTo>
                    <a:cubicBezTo>
                      <a:pt x="6622" y="3433"/>
                      <a:pt x="7307" y="387"/>
                      <a:pt x="11783" y="1653"/>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02"/>
              <p:cNvSpPr/>
              <p:nvPr/>
            </p:nvSpPr>
            <p:spPr>
              <a:xfrm>
                <a:off x="1383436" y="3963823"/>
                <a:ext cx="27351" cy="50572"/>
              </a:xfrm>
              <a:custGeom>
                <a:rect b="b" l="l" r="r" t="t"/>
                <a:pathLst>
                  <a:path extrusionOk="0" fill="none" h="11474" w="6202">
                    <a:moveTo>
                      <a:pt x="22" y="11474"/>
                    </a:moveTo>
                    <a:cubicBezTo>
                      <a:pt x="22" y="11474"/>
                      <a:pt x="0" y="5735"/>
                      <a:pt x="4440" y="6297"/>
                    </a:cubicBezTo>
                    <a:cubicBezTo>
                      <a:pt x="4440" y="6297"/>
                      <a:pt x="2134" y="3149"/>
                      <a:pt x="6202"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102"/>
              <p:cNvSpPr/>
              <p:nvPr/>
            </p:nvSpPr>
            <p:spPr>
              <a:xfrm>
                <a:off x="1398461" y="4014391"/>
                <a:ext cx="12132" cy="31518"/>
              </a:xfrm>
              <a:custGeom>
                <a:rect b="b" l="l" r="r" t="t"/>
                <a:pathLst>
                  <a:path extrusionOk="0" fill="none" h="7151" w="2751">
                    <a:moveTo>
                      <a:pt x="2751" y="1"/>
                    </a:moveTo>
                    <a:cubicBezTo>
                      <a:pt x="2751" y="1"/>
                      <a:pt x="0" y="2963"/>
                      <a:pt x="1806" y="715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102"/>
              <p:cNvSpPr/>
              <p:nvPr/>
            </p:nvSpPr>
            <p:spPr>
              <a:xfrm>
                <a:off x="1424264" y="4012138"/>
                <a:ext cx="35284" cy="21165"/>
              </a:xfrm>
              <a:custGeom>
                <a:rect b="b" l="l" r="r" t="t"/>
                <a:pathLst>
                  <a:path extrusionOk="0" fill="none" h="4802" w="8001">
                    <a:moveTo>
                      <a:pt x="8000" y="512"/>
                    </a:moveTo>
                    <a:cubicBezTo>
                      <a:pt x="3783" y="1"/>
                      <a:pt x="1978" y="4087"/>
                      <a:pt x="1978" y="4087"/>
                    </a:cubicBezTo>
                    <a:cubicBezTo>
                      <a:pt x="1978" y="4087"/>
                      <a:pt x="858" y="3598"/>
                      <a:pt x="0" y="4802"/>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102"/>
              <p:cNvSpPr/>
              <p:nvPr/>
            </p:nvSpPr>
            <p:spPr>
              <a:xfrm>
                <a:off x="1397156" y="3942280"/>
                <a:ext cx="31183" cy="17449"/>
              </a:xfrm>
              <a:custGeom>
                <a:rect b="b" l="l" r="r" t="t"/>
                <a:pathLst>
                  <a:path extrusionOk="0" fill="none" h="3959" w="7071">
                    <a:moveTo>
                      <a:pt x="7070" y="1"/>
                    </a:moveTo>
                    <a:cubicBezTo>
                      <a:pt x="7070" y="1"/>
                      <a:pt x="2802" y="3959"/>
                      <a:pt x="1" y="1"/>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102"/>
              <p:cNvSpPr/>
              <p:nvPr/>
            </p:nvSpPr>
            <p:spPr>
              <a:xfrm>
                <a:off x="1428334" y="3973727"/>
                <a:ext cx="31214" cy="15378"/>
              </a:xfrm>
              <a:custGeom>
                <a:rect b="b" l="l" r="r" t="t"/>
                <a:pathLst>
                  <a:path extrusionOk="0" fill="none" h="3489" w="7078">
                    <a:moveTo>
                      <a:pt x="0" y="1125"/>
                    </a:moveTo>
                    <a:cubicBezTo>
                      <a:pt x="0" y="1125"/>
                      <a:pt x="4411" y="1"/>
                      <a:pt x="7077" y="3488"/>
                    </a:cubicBezTo>
                  </a:path>
                </a:pathLst>
              </a:custGeom>
              <a:no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102"/>
              <p:cNvSpPr/>
              <p:nvPr/>
            </p:nvSpPr>
            <p:spPr>
              <a:xfrm>
                <a:off x="1468924" y="3907967"/>
                <a:ext cx="40704" cy="51312"/>
              </a:xfrm>
              <a:custGeom>
                <a:rect b="b" l="l" r="r" t="t"/>
                <a:pathLst>
                  <a:path extrusionOk="0" fill="none" h="11642" w="9230">
                    <a:moveTo>
                      <a:pt x="0" y="1"/>
                    </a:moveTo>
                    <a:cubicBezTo>
                      <a:pt x="0" y="1"/>
                      <a:pt x="9229" y="570"/>
                      <a:pt x="6647" y="1164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02"/>
              <p:cNvSpPr/>
              <p:nvPr/>
            </p:nvSpPr>
            <p:spPr>
              <a:xfrm>
                <a:off x="1469021" y="3877824"/>
                <a:ext cx="26561" cy="25035"/>
              </a:xfrm>
              <a:custGeom>
                <a:rect b="b" l="l" r="r" t="t"/>
                <a:pathLst>
                  <a:path extrusionOk="0" fill="none" h="5680" w="6023">
                    <a:moveTo>
                      <a:pt x="6023" y="1795"/>
                    </a:moveTo>
                    <a:cubicBezTo>
                      <a:pt x="6023" y="1795"/>
                      <a:pt x="0" y="0"/>
                      <a:pt x="0" y="5680"/>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02"/>
              <p:cNvSpPr/>
              <p:nvPr/>
            </p:nvSpPr>
            <p:spPr>
              <a:xfrm>
                <a:off x="1513434" y="3881663"/>
                <a:ext cx="8710" cy="21196"/>
              </a:xfrm>
              <a:custGeom>
                <a:rect b="b" l="l" r="r" t="t"/>
                <a:pathLst>
                  <a:path extrusionOk="0" fill="none" h="4809" w="1975">
                    <a:moveTo>
                      <a:pt x="1975" y="1"/>
                    </a:moveTo>
                    <a:cubicBezTo>
                      <a:pt x="1975" y="1"/>
                      <a:pt x="1975" y="2730"/>
                      <a:pt x="1" y="4809"/>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02"/>
              <p:cNvSpPr/>
              <p:nvPr/>
            </p:nvSpPr>
            <p:spPr>
              <a:xfrm>
                <a:off x="1517778" y="3963823"/>
                <a:ext cx="27355" cy="50572"/>
              </a:xfrm>
              <a:custGeom>
                <a:rect b="b" l="l" r="r" t="t"/>
                <a:pathLst>
                  <a:path extrusionOk="0" fill="none" h="11474" w="6203">
                    <a:moveTo>
                      <a:pt x="6181" y="11474"/>
                    </a:moveTo>
                    <a:cubicBezTo>
                      <a:pt x="6181" y="11474"/>
                      <a:pt x="6202" y="5735"/>
                      <a:pt x="1767" y="6297"/>
                    </a:cubicBezTo>
                    <a:cubicBezTo>
                      <a:pt x="1767" y="6297"/>
                      <a:pt x="4068" y="3149"/>
                      <a:pt x="1"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02"/>
              <p:cNvSpPr/>
              <p:nvPr/>
            </p:nvSpPr>
            <p:spPr>
              <a:xfrm>
                <a:off x="1517990" y="4014391"/>
                <a:ext cx="12119" cy="31518"/>
              </a:xfrm>
              <a:custGeom>
                <a:rect b="b" l="l" r="r" t="t"/>
                <a:pathLst>
                  <a:path extrusionOk="0" fill="none" h="7151" w="2748">
                    <a:moveTo>
                      <a:pt x="0" y="1"/>
                    </a:moveTo>
                    <a:cubicBezTo>
                      <a:pt x="0" y="1"/>
                      <a:pt x="2747" y="2963"/>
                      <a:pt x="942" y="715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102"/>
              <p:cNvSpPr/>
              <p:nvPr/>
            </p:nvSpPr>
            <p:spPr>
              <a:xfrm>
                <a:off x="1469021" y="4012138"/>
                <a:ext cx="35298" cy="21165"/>
              </a:xfrm>
              <a:custGeom>
                <a:rect b="b" l="l" r="r" t="t"/>
                <a:pathLst>
                  <a:path extrusionOk="0" fill="none" h="4802" w="8004">
                    <a:moveTo>
                      <a:pt x="0" y="512"/>
                    </a:moveTo>
                    <a:cubicBezTo>
                      <a:pt x="4217" y="1"/>
                      <a:pt x="6023" y="4087"/>
                      <a:pt x="6023" y="4087"/>
                    </a:cubicBezTo>
                    <a:cubicBezTo>
                      <a:pt x="6023" y="4087"/>
                      <a:pt x="7143" y="3598"/>
                      <a:pt x="8004" y="4802"/>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102"/>
              <p:cNvSpPr/>
              <p:nvPr/>
            </p:nvSpPr>
            <p:spPr>
              <a:xfrm>
                <a:off x="1500244" y="3942280"/>
                <a:ext cx="31183" cy="17449"/>
              </a:xfrm>
              <a:custGeom>
                <a:rect b="b" l="l" r="r" t="t"/>
                <a:pathLst>
                  <a:path extrusionOk="0" fill="none" h="3959" w="7071">
                    <a:moveTo>
                      <a:pt x="1" y="1"/>
                    </a:moveTo>
                    <a:cubicBezTo>
                      <a:pt x="1" y="1"/>
                      <a:pt x="4265" y="3959"/>
                      <a:pt x="7070" y="1"/>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02"/>
              <p:cNvSpPr/>
              <p:nvPr/>
            </p:nvSpPr>
            <p:spPr>
              <a:xfrm>
                <a:off x="1469021" y="3973727"/>
                <a:ext cx="31227" cy="15378"/>
              </a:xfrm>
              <a:custGeom>
                <a:rect b="b" l="l" r="r" t="t"/>
                <a:pathLst>
                  <a:path extrusionOk="0" fill="none" h="3489" w="7081">
                    <a:moveTo>
                      <a:pt x="7081" y="1125"/>
                    </a:moveTo>
                    <a:cubicBezTo>
                      <a:pt x="7081" y="1125"/>
                      <a:pt x="2670" y="1"/>
                      <a:pt x="0" y="3488"/>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02"/>
              <p:cNvSpPr/>
              <p:nvPr/>
            </p:nvSpPr>
            <p:spPr>
              <a:xfrm>
                <a:off x="1504314" y="3910479"/>
                <a:ext cx="51950" cy="15131"/>
              </a:xfrm>
              <a:custGeom>
                <a:rect b="b" l="l" r="r" t="t"/>
                <a:pathLst>
                  <a:path extrusionOk="0" fill="none" h="3433" w="11780">
                    <a:moveTo>
                      <a:pt x="11780" y="2663"/>
                    </a:moveTo>
                    <a:cubicBezTo>
                      <a:pt x="8420" y="0"/>
                      <a:pt x="5162" y="3433"/>
                      <a:pt x="5162" y="3433"/>
                    </a:cubicBezTo>
                    <a:cubicBezTo>
                      <a:pt x="5162" y="3433"/>
                      <a:pt x="4473" y="387"/>
                      <a:pt x="1" y="1653"/>
                    </a:cubicBezTo>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102"/>
              <p:cNvSpPr/>
              <p:nvPr/>
            </p:nvSpPr>
            <p:spPr>
              <a:xfrm>
                <a:off x="1469738" y="3847100"/>
                <a:ext cx="99150" cy="224346"/>
              </a:xfrm>
              <a:custGeom>
                <a:rect b="b" l="l" r="r" t="t"/>
                <a:pathLst>
                  <a:path extrusionOk="0" fill="none" h="50901" w="22483">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cap="flat" cmpd="sng" w="9525">
                <a:solidFill>
                  <a:srgbClr val="40566D"/>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4" name="Google Shape;5944;p102"/>
            <p:cNvSpPr/>
            <p:nvPr/>
          </p:nvSpPr>
          <p:spPr>
            <a:xfrm>
              <a:off x="2008060" y="4212384"/>
              <a:ext cx="24537" cy="23585"/>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102"/>
            <p:cNvSpPr/>
            <p:nvPr/>
          </p:nvSpPr>
          <p:spPr>
            <a:xfrm>
              <a:off x="1545645" y="4049730"/>
              <a:ext cx="24520" cy="23576"/>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102"/>
            <p:cNvSpPr/>
            <p:nvPr/>
          </p:nvSpPr>
          <p:spPr>
            <a:xfrm>
              <a:off x="1231521" y="3947489"/>
              <a:ext cx="24524" cy="23576"/>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02"/>
            <p:cNvSpPr/>
            <p:nvPr/>
          </p:nvSpPr>
          <p:spPr>
            <a:xfrm>
              <a:off x="834100" y="4046742"/>
              <a:ext cx="24520" cy="23580"/>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102"/>
            <p:cNvSpPr/>
            <p:nvPr/>
          </p:nvSpPr>
          <p:spPr>
            <a:xfrm>
              <a:off x="834100" y="3849652"/>
              <a:ext cx="24520" cy="23580"/>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102"/>
            <p:cNvSpPr/>
            <p:nvPr/>
          </p:nvSpPr>
          <p:spPr>
            <a:xfrm>
              <a:off x="1668053" y="3947489"/>
              <a:ext cx="24520" cy="23576"/>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02"/>
            <p:cNvSpPr/>
            <p:nvPr/>
          </p:nvSpPr>
          <p:spPr>
            <a:xfrm>
              <a:off x="889649" y="3678195"/>
              <a:ext cx="23589" cy="23576"/>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102"/>
            <p:cNvSpPr/>
            <p:nvPr/>
          </p:nvSpPr>
          <p:spPr>
            <a:xfrm>
              <a:off x="1357708" y="3848642"/>
              <a:ext cx="24542" cy="23585"/>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102"/>
            <p:cNvSpPr/>
            <p:nvPr/>
          </p:nvSpPr>
          <p:spPr>
            <a:xfrm>
              <a:off x="1357708" y="4049730"/>
              <a:ext cx="24542" cy="23585"/>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02"/>
            <p:cNvSpPr/>
            <p:nvPr/>
          </p:nvSpPr>
          <p:spPr>
            <a:xfrm>
              <a:off x="889649" y="4212384"/>
              <a:ext cx="24520" cy="23585"/>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102"/>
            <p:cNvSpPr/>
            <p:nvPr/>
          </p:nvSpPr>
          <p:spPr>
            <a:xfrm>
              <a:off x="2008060" y="3678195"/>
              <a:ext cx="24537" cy="23576"/>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102"/>
            <p:cNvSpPr/>
            <p:nvPr/>
          </p:nvSpPr>
          <p:spPr>
            <a:xfrm>
              <a:off x="1548251" y="3848642"/>
              <a:ext cx="24520" cy="23580"/>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02"/>
            <p:cNvSpPr/>
            <p:nvPr/>
          </p:nvSpPr>
          <p:spPr>
            <a:xfrm>
              <a:off x="2069063" y="3847033"/>
              <a:ext cx="24520" cy="23585"/>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02"/>
            <p:cNvSpPr/>
            <p:nvPr/>
          </p:nvSpPr>
          <p:spPr>
            <a:xfrm>
              <a:off x="2069063" y="4046870"/>
              <a:ext cx="24520" cy="23576"/>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8" name="Google Shape;5958;p102"/>
          <p:cNvGrpSpPr/>
          <p:nvPr/>
        </p:nvGrpSpPr>
        <p:grpSpPr>
          <a:xfrm rot="5400000">
            <a:off x="5951338" y="3228837"/>
            <a:ext cx="164064" cy="1414916"/>
            <a:chOff x="4428249" y="1369375"/>
            <a:chExt cx="36905" cy="429569"/>
          </a:xfrm>
        </p:grpSpPr>
        <p:sp>
          <p:nvSpPr>
            <p:cNvPr id="5959" name="Google Shape;5959;p102"/>
            <p:cNvSpPr/>
            <p:nvPr/>
          </p:nvSpPr>
          <p:spPr>
            <a:xfrm>
              <a:off x="4428249" y="1369375"/>
              <a:ext cx="2375" cy="429104"/>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02"/>
            <p:cNvSpPr/>
            <p:nvPr/>
          </p:nvSpPr>
          <p:spPr>
            <a:xfrm>
              <a:off x="4428354"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02"/>
            <p:cNvSpPr/>
            <p:nvPr/>
          </p:nvSpPr>
          <p:spPr>
            <a:xfrm>
              <a:off x="4428704"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02"/>
            <p:cNvSpPr/>
            <p:nvPr/>
          </p:nvSpPr>
          <p:spPr>
            <a:xfrm>
              <a:off x="4428704"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02"/>
            <p:cNvSpPr/>
            <p:nvPr/>
          </p:nvSpPr>
          <p:spPr>
            <a:xfrm>
              <a:off x="4428704"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02"/>
            <p:cNvSpPr/>
            <p:nvPr/>
          </p:nvSpPr>
          <p:spPr>
            <a:xfrm>
              <a:off x="4428354"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102"/>
            <p:cNvSpPr/>
            <p:nvPr/>
          </p:nvSpPr>
          <p:spPr>
            <a:xfrm>
              <a:off x="4428704"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102"/>
            <p:cNvSpPr/>
            <p:nvPr/>
          </p:nvSpPr>
          <p:spPr>
            <a:xfrm>
              <a:off x="4428704"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102"/>
            <p:cNvSpPr/>
            <p:nvPr/>
          </p:nvSpPr>
          <p:spPr>
            <a:xfrm>
              <a:off x="4428354"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02"/>
            <p:cNvSpPr/>
            <p:nvPr/>
          </p:nvSpPr>
          <p:spPr>
            <a:xfrm>
              <a:off x="4428354"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02"/>
            <p:cNvSpPr/>
            <p:nvPr/>
          </p:nvSpPr>
          <p:spPr>
            <a:xfrm>
              <a:off x="4428704"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02"/>
            <p:cNvSpPr/>
            <p:nvPr/>
          </p:nvSpPr>
          <p:spPr>
            <a:xfrm>
              <a:off x="4428704"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02"/>
            <p:cNvSpPr/>
            <p:nvPr/>
          </p:nvSpPr>
          <p:spPr>
            <a:xfrm>
              <a:off x="4428354"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02"/>
            <p:cNvSpPr/>
            <p:nvPr/>
          </p:nvSpPr>
          <p:spPr>
            <a:xfrm>
              <a:off x="4428704"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102"/>
            <p:cNvSpPr/>
            <p:nvPr/>
          </p:nvSpPr>
          <p:spPr>
            <a:xfrm>
              <a:off x="4428704"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102"/>
            <p:cNvSpPr/>
            <p:nvPr/>
          </p:nvSpPr>
          <p:spPr>
            <a:xfrm>
              <a:off x="4428704"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102"/>
            <p:cNvSpPr/>
            <p:nvPr/>
          </p:nvSpPr>
          <p:spPr>
            <a:xfrm>
              <a:off x="4428354"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102"/>
            <p:cNvSpPr/>
            <p:nvPr/>
          </p:nvSpPr>
          <p:spPr>
            <a:xfrm>
              <a:off x="4428704"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102"/>
            <p:cNvSpPr/>
            <p:nvPr/>
          </p:nvSpPr>
          <p:spPr>
            <a:xfrm>
              <a:off x="4428704"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102"/>
            <p:cNvSpPr/>
            <p:nvPr/>
          </p:nvSpPr>
          <p:spPr>
            <a:xfrm>
              <a:off x="4428704"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102"/>
            <p:cNvSpPr/>
            <p:nvPr/>
          </p:nvSpPr>
          <p:spPr>
            <a:xfrm>
              <a:off x="4428354"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02"/>
            <p:cNvSpPr/>
            <p:nvPr/>
          </p:nvSpPr>
          <p:spPr>
            <a:xfrm>
              <a:off x="4428704"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02"/>
            <p:cNvSpPr/>
            <p:nvPr/>
          </p:nvSpPr>
          <p:spPr>
            <a:xfrm>
              <a:off x="4428704"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102"/>
            <p:cNvSpPr/>
            <p:nvPr/>
          </p:nvSpPr>
          <p:spPr>
            <a:xfrm>
              <a:off x="4428704"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102"/>
            <p:cNvSpPr/>
            <p:nvPr/>
          </p:nvSpPr>
          <p:spPr>
            <a:xfrm>
              <a:off x="4428354"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102"/>
            <p:cNvSpPr/>
            <p:nvPr/>
          </p:nvSpPr>
          <p:spPr>
            <a:xfrm>
              <a:off x="4428704"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02"/>
            <p:cNvSpPr/>
            <p:nvPr/>
          </p:nvSpPr>
          <p:spPr>
            <a:xfrm>
              <a:off x="4428704"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102"/>
            <p:cNvSpPr/>
            <p:nvPr/>
          </p:nvSpPr>
          <p:spPr>
            <a:xfrm>
              <a:off x="4428704"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102"/>
            <p:cNvSpPr/>
            <p:nvPr/>
          </p:nvSpPr>
          <p:spPr>
            <a:xfrm>
              <a:off x="4428354"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02"/>
            <p:cNvSpPr/>
            <p:nvPr/>
          </p:nvSpPr>
          <p:spPr>
            <a:xfrm>
              <a:off x="4428704"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102"/>
            <p:cNvSpPr/>
            <p:nvPr/>
          </p:nvSpPr>
          <p:spPr>
            <a:xfrm>
              <a:off x="4428704"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102"/>
            <p:cNvSpPr/>
            <p:nvPr/>
          </p:nvSpPr>
          <p:spPr>
            <a:xfrm>
              <a:off x="4428542" y="1796744"/>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102"/>
          <p:cNvGrpSpPr/>
          <p:nvPr/>
        </p:nvGrpSpPr>
        <p:grpSpPr>
          <a:xfrm flipH="1" rot="10800000">
            <a:off x="5323767" y="2817380"/>
            <a:ext cx="1419207" cy="24808"/>
            <a:chOff x="219558" y="4738465"/>
            <a:chExt cx="5852400" cy="102300"/>
          </a:xfrm>
        </p:grpSpPr>
        <p:cxnSp>
          <p:nvCxnSpPr>
            <p:cNvPr id="5992" name="Google Shape;5992;p102"/>
            <p:cNvCxnSpPr/>
            <p:nvPr/>
          </p:nvCxnSpPr>
          <p:spPr>
            <a:xfrm>
              <a:off x="219558" y="4789684"/>
              <a:ext cx="5852400" cy="0"/>
            </a:xfrm>
            <a:prstGeom prst="straightConnector1">
              <a:avLst/>
            </a:prstGeom>
            <a:noFill/>
            <a:ln cap="flat" cmpd="sng" w="9525">
              <a:solidFill>
                <a:srgbClr val="5F7D95"/>
              </a:solidFill>
              <a:prstDash val="solid"/>
              <a:round/>
              <a:headEnd len="med" w="med" type="oval"/>
              <a:tailEnd len="med" w="med" type="oval"/>
            </a:ln>
          </p:spPr>
        </p:cxnSp>
        <p:sp>
          <p:nvSpPr>
            <p:cNvPr id="5993" name="Google Shape;5993;p102"/>
            <p:cNvSpPr/>
            <p:nvPr/>
          </p:nvSpPr>
          <p:spPr>
            <a:xfrm>
              <a:off x="1200298"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02"/>
            <p:cNvSpPr/>
            <p:nvPr/>
          </p:nvSpPr>
          <p:spPr>
            <a:xfrm>
              <a:off x="2175146"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102"/>
            <p:cNvSpPr/>
            <p:nvPr/>
          </p:nvSpPr>
          <p:spPr>
            <a:xfrm>
              <a:off x="3040751"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102"/>
            <p:cNvSpPr/>
            <p:nvPr/>
          </p:nvSpPr>
          <p:spPr>
            <a:xfrm>
              <a:off x="402815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02"/>
            <p:cNvSpPr/>
            <p:nvPr/>
          </p:nvSpPr>
          <p:spPr>
            <a:xfrm>
              <a:off x="5040827" y="4738465"/>
              <a:ext cx="102300" cy="1023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102"/>
          <p:cNvGrpSpPr/>
          <p:nvPr/>
        </p:nvGrpSpPr>
        <p:grpSpPr>
          <a:xfrm>
            <a:off x="5335086" y="3190444"/>
            <a:ext cx="1396570" cy="385016"/>
            <a:chOff x="5286284" y="2966544"/>
            <a:chExt cx="1396570" cy="385016"/>
          </a:xfrm>
        </p:grpSpPr>
        <p:cxnSp>
          <p:nvCxnSpPr>
            <p:cNvPr id="5999" name="Google Shape;5999;p102"/>
            <p:cNvCxnSpPr/>
            <p:nvPr/>
          </p:nvCxnSpPr>
          <p:spPr>
            <a:xfrm>
              <a:off x="5752056" y="3094781"/>
              <a:ext cx="470100" cy="0"/>
            </a:xfrm>
            <a:prstGeom prst="straightConnector1">
              <a:avLst/>
            </a:prstGeom>
            <a:noFill/>
            <a:ln cap="flat" cmpd="sng" w="9525">
              <a:solidFill>
                <a:srgbClr val="435D74"/>
              </a:solidFill>
              <a:prstDash val="solid"/>
              <a:round/>
              <a:headEnd len="med" w="med" type="oval"/>
              <a:tailEnd len="med" w="med" type="oval"/>
            </a:ln>
          </p:spPr>
        </p:cxnSp>
        <p:cxnSp>
          <p:nvCxnSpPr>
            <p:cNvPr id="6000" name="Google Shape;6000;p102"/>
            <p:cNvCxnSpPr/>
            <p:nvPr/>
          </p:nvCxnSpPr>
          <p:spPr>
            <a:xfrm>
              <a:off x="5980194" y="3351560"/>
              <a:ext cx="594300" cy="0"/>
            </a:xfrm>
            <a:prstGeom prst="straightConnector1">
              <a:avLst/>
            </a:prstGeom>
            <a:noFill/>
            <a:ln cap="flat" cmpd="sng" w="9525">
              <a:solidFill>
                <a:srgbClr val="435D74"/>
              </a:solidFill>
              <a:prstDash val="solid"/>
              <a:round/>
              <a:headEnd len="med" w="med" type="oval"/>
              <a:tailEnd len="med" w="med" type="oval"/>
            </a:ln>
          </p:spPr>
        </p:cxnSp>
        <p:grpSp>
          <p:nvGrpSpPr>
            <p:cNvPr id="6001" name="Google Shape;6001;p102"/>
            <p:cNvGrpSpPr/>
            <p:nvPr/>
          </p:nvGrpSpPr>
          <p:grpSpPr>
            <a:xfrm>
              <a:off x="5287688" y="3173364"/>
              <a:ext cx="1395166" cy="74100"/>
              <a:chOff x="5287688" y="3173364"/>
              <a:chExt cx="1395166" cy="74100"/>
            </a:xfrm>
          </p:grpSpPr>
          <p:cxnSp>
            <p:nvCxnSpPr>
              <p:cNvPr id="6002" name="Google Shape;6002;p102"/>
              <p:cNvCxnSpPr/>
              <p:nvPr/>
            </p:nvCxnSpPr>
            <p:spPr>
              <a:xfrm>
                <a:off x="6682853" y="3173540"/>
                <a:ext cx="0" cy="73800"/>
              </a:xfrm>
              <a:prstGeom prst="straightConnector1">
                <a:avLst/>
              </a:prstGeom>
              <a:noFill/>
              <a:ln cap="flat" cmpd="sng" w="9525">
                <a:solidFill>
                  <a:srgbClr val="5F7D95"/>
                </a:solidFill>
                <a:prstDash val="solid"/>
                <a:round/>
                <a:headEnd len="med" w="med" type="none"/>
                <a:tailEnd len="med" w="med" type="none"/>
              </a:ln>
            </p:spPr>
          </p:cxnSp>
          <p:cxnSp>
            <p:nvCxnSpPr>
              <p:cNvPr id="6003" name="Google Shape;6003;p102"/>
              <p:cNvCxnSpPr/>
              <p:nvPr/>
            </p:nvCxnSpPr>
            <p:spPr>
              <a:xfrm>
                <a:off x="5287688" y="3210371"/>
                <a:ext cx="1394700" cy="0"/>
              </a:xfrm>
              <a:prstGeom prst="straightConnector1">
                <a:avLst/>
              </a:prstGeom>
              <a:noFill/>
              <a:ln cap="flat" cmpd="sng" w="9525">
                <a:solidFill>
                  <a:srgbClr val="5F7D95"/>
                </a:solidFill>
                <a:prstDash val="solid"/>
                <a:round/>
                <a:headEnd len="med" w="med" type="none"/>
                <a:tailEnd len="med" w="med" type="none"/>
              </a:ln>
            </p:spPr>
          </p:cxnSp>
          <p:cxnSp>
            <p:nvCxnSpPr>
              <p:cNvPr id="6004" name="Google Shape;6004;p102"/>
              <p:cNvCxnSpPr/>
              <p:nvPr/>
            </p:nvCxnSpPr>
            <p:spPr>
              <a:xfrm>
                <a:off x="5518476"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6005" name="Google Shape;6005;p102"/>
              <p:cNvCxnSpPr/>
              <p:nvPr/>
            </p:nvCxnSpPr>
            <p:spPr>
              <a:xfrm>
                <a:off x="5287935"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6006" name="Google Shape;6006;p102"/>
              <p:cNvCxnSpPr/>
              <p:nvPr/>
            </p:nvCxnSpPr>
            <p:spPr>
              <a:xfrm>
                <a:off x="5751239"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6007" name="Google Shape;6007;p102"/>
              <p:cNvCxnSpPr/>
              <p:nvPr/>
            </p:nvCxnSpPr>
            <p:spPr>
              <a:xfrm>
                <a:off x="5982252"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6008" name="Google Shape;6008;p102"/>
              <p:cNvCxnSpPr/>
              <p:nvPr/>
            </p:nvCxnSpPr>
            <p:spPr>
              <a:xfrm>
                <a:off x="6216184" y="3173364"/>
                <a:ext cx="0" cy="74100"/>
              </a:xfrm>
              <a:prstGeom prst="straightConnector1">
                <a:avLst/>
              </a:prstGeom>
              <a:noFill/>
              <a:ln cap="flat" cmpd="sng" w="9525">
                <a:solidFill>
                  <a:srgbClr val="5F7D95"/>
                </a:solidFill>
                <a:prstDash val="solid"/>
                <a:round/>
                <a:headEnd len="med" w="med" type="none"/>
                <a:tailEnd len="med" w="med" type="none"/>
              </a:ln>
            </p:spPr>
          </p:cxnSp>
          <p:cxnSp>
            <p:nvCxnSpPr>
              <p:cNvPr id="6009" name="Google Shape;6009;p102"/>
              <p:cNvCxnSpPr/>
              <p:nvPr/>
            </p:nvCxnSpPr>
            <p:spPr>
              <a:xfrm>
                <a:off x="6449534" y="3173364"/>
                <a:ext cx="0" cy="74100"/>
              </a:xfrm>
              <a:prstGeom prst="straightConnector1">
                <a:avLst/>
              </a:prstGeom>
              <a:noFill/>
              <a:ln cap="flat" cmpd="sng" w="9525">
                <a:solidFill>
                  <a:srgbClr val="5F7D95"/>
                </a:solidFill>
                <a:prstDash val="solid"/>
                <a:round/>
                <a:headEnd len="med" w="med" type="none"/>
                <a:tailEnd len="med" w="med" type="none"/>
              </a:ln>
            </p:spPr>
          </p:cxnSp>
        </p:grpSp>
        <p:cxnSp>
          <p:nvCxnSpPr>
            <p:cNvPr id="6010" name="Google Shape;6010;p102"/>
            <p:cNvCxnSpPr/>
            <p:nvPr/>
          </p:nvCxnSpPr>
          <p:spPr>
            <a:xfrm>
              <a:off x="5286284" y="2966544"/>
              <a:ext cx="468600" cy="0"/>
            </a:xfrm>
            <a:prstGeom prst="straightConnector1">
              <a:avLst/>
            </a:prstGeom>
            <a:noFill/>
            <a:ln cap="flat" cmpd="sng" w="9525">
              <a:solidFill>
                <a:srgbClr val="435D74"/>
              </a:solidFill>
              <a:prstDash val="solid"/>
              <a:round/>
              <a:headEnd len="med" w="med" type="oval"/>
              <a:tailEnd len="med" w="med" type="oval"/>
            </a:ln>
          </p:spPr>
        </p:cxnSp>
      </p:grpSp>
      <p:grpSp>
        <p:nvGrpSpPr>
          <p:cNvPr id="6011" name="Google Shape;6011;p102"/>
          <p:cNvGrpSpPr/>
          <p:nvPr/>
        </p:nvGrpSpPr>
        <p:grpSpPr>
          <a:xfrm>
            <a:off x="2021151" y="1609220"/>
            <a:ext cx="1182276" cy="662027"/>
            <a:chOff x="2029517" y="1732295"/>
            <a:chExt cx="1149068" cy="643432"/>
          </a:xfrm>
        </p:grpSpPr>
        <p:grpSp>
          <p:nvGrpSpPr>
            <p:cNvPr id="6012" name="Google Shape;6012;p102"/>
            <p:cNvGrpSpPr/>
            <p:nvPr/>
          </p:nvGrpSpPr>
          <p:grpSpPr>
            <a:xfrm>
              <a:off x="2708660" y="1746937"/>
              <a:ext cx="455427" cy="244429"/>
              <a:chOff x="2700693" y="1746937"/>
              <a:chExt cx="455427" cy="244429"/>
            </a:xfrm>
          </p:grpSpPr>
          <p:grpSp>
            <p:nvGrpSpPr>
              <p:cNvPr id="6013" name="Google Shape;6013;p102"/>
              <p:cNvGrpSpPr/>
              <p:nvPr/>
            </p:nvGrpSpPr>
            <p:grpSpPr>
              <a:xfrm>
                <a:off x="2905682" y="1782817"/>
                <a:ext cx="250438" cy="208549"/>
                <a:chOff x="2905682" y="1782817"/>
                <a:chExt cx="250438" cy="208549"/>
              </a:xfrm>
            </p:grpSpPr>
            <p:cxnSp>
              <p:nvCxnSpPr>
                <p:cNvPr id="6014" name="Google Shape;6014;p102"/>
                <p:cNvCxnSpPr/>
                <p:nvPr/>
              </p:nvCxnSpPr>
              <p:spPr>
                <a:xfrm flipH="1" rot="-5400000">
                  <a:off x="2905682" y="1782817"/>
                  <a:ext cx="175200" cy="1752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015" name="Google Shape;6015;p102"/>
                <p:cNvSpPr/>
                <p:nvPr/>
              </p:nvSpPr>
              <p:spPr>
                <a:xfrm>
                  <a:off x="3078213" y="1919045"/>
                  <a:ext cx="77906" cy="7232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102"/>
              <p:cNvGrpSpPr/>
              <p:nvPr/>
            </p:nvGrpSpPr>
            <p:grpSpPr>
              <a:xfrm>
                <a:off x="2700693" y="1746937"/>
                <a:ext cx="449967" cy="72374"/>
                <a:chOff x="2700693" y="1746937"/>
                <a:chExt cx="449967" cy="72374"/>
              </a:xfrm>
            </p:grpSpPr>
            <p:cxnSp>
              <p:nvCxnSpPr>
                <p:cNvPr id="6017" name="Google Shape;6017;p102"/>
                <p:cNvCxnSpPr/>
                <p:nvPr/>
              </p:nvCxnSpPr>
              <p:spPr>
                <a:xfrm>
                  <a:off x="2700693" y="1782453"/>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018" name="Google Shape;6018;p102"/>
                <p:cNvSpPr/>
                <p:nvPr/>
              </p:nvSpPr>
              <p:spPr>
                <a:xfrm>
                  <a:off x="3072753" y="1746937"/>
                  <a:ext cx="77906" cy="72374"/>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9" name="Google Shape;6019;p102"/>
            <p:cNvGrpSpPr/>
            <p:nvPr/>
          </p:nvGrpSpPr>
          <p:grpSpPr>
            <a:xfrm>
              <a:off x="2029517" y="1732295"/>
              <a:ext cx="1149068" cy="643432"/>
              <a:chOff x="2029517" y="1732295"/>
              <a:chExt cx="1149068" cy="643432"/>
            </a:xfrm>
          </p:grpSpPr>
          <p:grpSp>
            <p:nvGrpSpPr>
              <p:cNvPr id="6020" name="Google Shape;6020;p102"/>
              <p:cNvGrpSpPr/>
              <p:nvPr/>
            </p:nvGrpSpPr>
            <p:grpSpPr>
              <a:xfrm>
                <a:off x="2703618" y="2103152"/>
                <a:ext cx="474966" cy="260017"/>
                <a:chOff x="2703618" y="2103152"/>
                <a:chExt cx="474966" cy="260017"/>
              </a:xfrm>
            </p:grpSpPr>
            <p:grpSp>
              <p:nvGrpSpPr>
                <p:cNvPr id="6021" name="Google Shape;6021;p102"/>
                <p:cNvGrpSpPr/>
                <p:nvPr/>
              </p:nvGrpSpPr>
              <p:grpSpPr>
                <a:xfrm>
                  <a:off x="2703618" y="2290640"/>
                  <a:ext cx="450291" cy="72529"/>
                  <a:chOff x="2703618" y="2290640"/>
                  <a:chExt cx="450291" cy="72529"/>
                </a:xfrm>
              </p:grpSpPr>
              <p:cxnSp>
                <p:nvCxnSpPr>
                  <p:cNvPr id="6022" name="Google Shape;6022;p102"/>
                  <p:cNvCxnSpPr/>
                  <p:nvPr/>
                </p:nvCxnSpPr>
                <p:spPr>
                  <a:xfrm>
                    <a:off x="2703618" y="2326818"/>
                    <a:ext cx="379800" cy="6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023" name="Google Shape;6023;p102"/>
                  <p:cNvSpPr/>
                  <p:nvPr/>
                </p:nvSpPr>
                <p:spPr>
                  <a:xfrm>
                    <a:off x="3076003" y="2290640"/>
                    <a:ext cx="77906" cy="72529"/>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102"/>
                <p:cNvGrpSpPr/>
                <p:nvPr/>
              </p:nvGrpSpPr>
              <p:grpSpPr>
                <a:xfrm>
                  <a:off x="2908607" y="2103152"/>
                  <a:ext cx="269977" cy="223538"/>
                  <a:chOff x="2908607" y="2103152"/>
                  <a:chExt cx="269977" cy="223538"/>
                </a:xfrm>
              </p:grpSpPr>
              <p:cxnSp>
                <p:nvCxnSpPr>
                  <p:cNvPr id="6025" name="Google Shape;6025;p102"/>
                  <p:cNvCxnSpPr/>
                  <p:nvPr/>
                </p:nvCxnSpPr>
                <p:spPr>
                  <a:xfrm flipH="1" rot="10800000">
                    <a:off x="2908607" y="2140990"/>
                    <a:ext cx="199800" cy="1857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026" name="Google Shape;6026;p102"/>
                  <p:cNvSpPr/>
                  <p:nvPr/>
                </p:nvSpPr>
                <p:spPr>
                  <a:xfrm>
                    <a:off x="3100678" y="2103152"/>
                    <a:ext cx="77906" cy="7236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7" name="Google Shape;6027;p102"/>
              <p:cNvGrpSpPr/>
              <p:nvPr/>
            </p:nvGrpSpPr>
            <p:grpSpPr>
              <a:xfrm>
                <a:off x="2029517" y="1732295"/>
                <a:ext cx="685827" cy="643432"/>
                <a:chOff x="2029517" y="1732295"/>
                <a:chExt cx="685827" cy="643432"/>
              </a:xfrm>
            </p:grpSpPr>
            <p:sp>
              <p:nvSpPr>
                <p:cNvPr id="6028" name="Google Shape;6028;p102"/>
                <p:cNvSpPr/>
                <p:nvPr/>
              </p:nvSpPr>
              <p:spPr>
                <a:xfrm>
                  <a:off x="2029517" y="1996395"/>
                  <a:ext cx="135152" cy="135374"/>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9" name="Google Shape;6029;p102"/>
                <p:cNvGrpSpPr/>
                <p:nvPr/>
              </p:nvGrpSpPr>
              <p:grpSpPr>
                <a:xfrm>
                  <a:off x="2158948" y="1732295"/>
                  <a:ext cx="556396" cy="333108"/>
                  <a:chOff x="2158948" y="1732295"/>
                  <a:chExt cx="556396" cy="333108"/>
                </a:xfrm>
              </p:grpSpPr>
              <p:cxnSp>
                <p:nvCxnSpPr>
                  <p:cNvPr id="6030" name="Google Shape;6030;p102"/>
                  <p:cNvCxnSpPr/>
                  <p:nvPr/>
                </p:nvCxnSpPr>
                <p:spPr>
                  <a:xfrm flipH="1" rot="10800000">
                    <a:off x="2158948" y="1783103"/>
                    <a:ext cx="459000" cy="2823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031" name="Google Shape;6031;p102"/>
                  <p:cNvSpPr/>
                  <p:nvPr/>
                </p:nvSpPr>
                <p:spPr>
                  <a:xfrm>
                    <a:off x="2612072" y="1732295"/>
                    <a:ext cx="103272" cy="10009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102"/>
                <p:cNvGrpSpPr/>
                <p:nvPr/>
              </p:nvGrpSpPr>
              <p:grpSpPr>
                <a:xfrm>
                  <a:off x="2159908" y="2065057"/>
                  <a:ext cx="550884" cy="310670"/>
                  <a:chOff x="2159908" y="2065057"/>
                  <a:chExt cx="550884" cy="310670"/>
                </a:xfrm>
              </p:grpSpPr>
              <p:cxnSp>
                <p:nvCxnSpPr>
                  <p:cNvPr id="6033" name="Google Shape;6033;p102"/>
                  <p:cNvCxnSpPr/>
                  <p:nvPr/>
                </p:nvCxnSpPr>
                <p:spPr>
                  <a:xfrm>
                    <a:off x="2159908" y="2065057"/>
                    <a:ext cx="454500" cy="2622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034" name="Google Shape;6034;p102"/>
                  <p:cNvSpPr/>
                  <p:nvPr/>
                </p:nvSpPr>
                <p:spPr>
                  <a:xfrm>
                    <a:off x="2607514" y="2275632"/>
                    <a:ext cx="103279" cy="10009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035" name="Google Shape;6035;p102"/>
          <p:cNvGrpSpPr/>
          <p:nvPr/>
        </p:nvGrpSpPr>
        <p:grpSpPr>
          <a:xfrm>
            <a:off x="706400" y="1556833"/>
            <a:ext cx="962651" cy="810058"/>
            <a:chOff x="732462" y="1766083"/>
            <a:chExt cx="962651" cy="810058"/>
          </a:xfrm>
        </p:grpSpPr>
        <p:grpSp>
          <p:nvGrpSpPr>
            <p:cNvPr id="6036" name="Google Shape;6036;p102"/>
            <p:cNvGrpSpPr/>
            <p:nvPr/>
          </p:nvGrpSpPr>
          <p:grpSpPr>
            <a:xfrm>
              <a:off x="732462" y="1908333"/>
              <a:ext cx="339369" cy="524756"/>
              <a:chOff x="844912" y="1819635"/>
              <a:chExt cx="329836" cy="510016"/>
            </a:xfrm>
          </p:grpSpPr>
          <p:sp>
            <p:nvSpPr>
              <p:cNvPr id="6037" name="Google Shape;6037;p102"/>
              <p:cNvSpPr/>
              <p:nvPr/>
            </p:nvSpPr>
            <p:spPr>
              <a:xfrm>
                <a:off x="844912" y="2015566"/>
                <a:ext cx="118283" cy="11847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02"/>
              <p:cNvSpPr/>
              <p:nvPr/>
            </p:nvSpPr>
            <p:spPr>
              <a:xfrm>
                <a:off x="1013654" y="2074499"/>
                <a:ext cx="148151" cy="238327"/>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02"/>
              <p:cNvSpPr/>
              <p:nvPr/>
            </p:nvSpPr>
            <p:spPr>
              <a:xfrm>
                <a:off x="1013654" y="1836607"/>
                <a:ext cx="148151" cy="238327"/>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02"/>
              <p:cNvSpPr/>
              <p:nvPr/>
            </p:nvSpPr>
            <p:spPr>
              <a:xfrm>
                <a:off x="1004031" y="2056625"/>
                <a:ext cx="35958" cy="35958"/>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02"/>
              <p:cNvSpPr/>
              <p:nvPr/>
            </p:nvSpPr>
            <p:spPr>
              <a:xfrm>
                <a:off x="1149398" y="2295742"/>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102"/>
              <p:cNvSpPr/>
              <p:nvPr/>
            </p:nvSpPr>
            <p:spPr>
              <a:xfrm>
                <a:off x="1149398" y="1819635"/>
                <a:ext cx="25351" cy="34032"/>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102"/>
            <p:cNvGrpSpPr/>
            <p:nvPr/>
          </p:nvGrpSpPr>
          <p:grpSpPr>
            <a:xfrm>
              <a:off x="1184858" y="2256650"/>
              <a:ext cx="510255" cy="319491"/>
              <a:chOff x="1284601" y="2158168"/>
              <a:chExt cx="495923" cy="310517"/>
            </a:xfrm>
          </p:grpSpPr>
          <p:sp>
            <p:nvSpPr>
              <p:cNvPr id="6044" name="Google Shape;6044;p102"/>
              <p:cNvSpPr/>
              <p:nvPr/>
            </p:nvSpPr>
            <p:spPr>
              <a:xfrm>
                <a:off x="1284601" y="226577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5" name="Google Shape;6045;p102"/>
              <p:cNvGrpSpPr/>
              <p:nvPr/>
            </p:nvGrpSpPr>
            <p:grpSpPr>
              <a:xfrm>
                <a:off x="1507666" y="2158168"/>
                <a:ext cx="272858" cy="310517"/>
                <a:chOff x="1507666" y="2158168"/>
                <a:chExt cx="272858" cy="310517"/>
              </a:xfrm>
            </p:grpSpPr>
            <p:grpSp>
              <p:nvGrpSpPr>
                <p:cNvPr id="6046" name="Google Shape;6046;p102"/>
                <p:cNvGrpSpPr/>
                <p:nvPr/>
              </p:nvGrpSpPr>
              <p:grpSpPr>
                <a:xfrm>
                  <a:off x="1507666" y="2176104"/>
                  <a:ext cx="166395" cy="273149"/>
                  <a:chOff x="1507666" y="2176104"/>
                  <a:chExt cx="166395" cy="273149"/>
                </a:xfrm>
              </p:grpSpPr>
              <p:sp>
                <p:nvSpPr>
                  <p:cNvPr id="6047" name="Google Shape;6047;p102"/>
                  <p:cNvSpPr/>
                  <p:nvPr/>
                </p:nvSpPr>
                <p:spPr>
                  <a:xfrm>
                    <a:off x="1512966" y="2312791"/>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02"/>
                  <p:cNvSpPr/>
                  <p:nvPr/>
                </p:nvSpPr>
                <p:spPr>
                  <a:xfrm>
                    <a:off x="1588205" y="2193153"/>
                    <a:ext cx="72901" cy="54035"/>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102"/>
                  <p:cNvSpPr/>
                  <p:nvPr/>
                </p:nvSpPr>
                <p:spPr>
                  <a:xfrm>
                    <a:off x="1588205" y="2378202"/>
                    <a:ext cx="72901" cy="54041"/>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102"/>
                  <p:cNvSpPr/>
                  <p:nvPr/>
                </p:nvSpPr>
                <p:spPr>
                  <a:xfrm>
                    <a:off x="1512966" y="2246980"/>
                    <a:ext cx="75451" cy="65821"/>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02"/>
                  <p:cNvSpPr/>
                  <p:nvPr/>
                </p:nvSpPr>
                <p:spPr>
                  <a:xfrm>
                    <a:off x="1507666" y="2294782"/>
                    <a:ext cx="37926" cy="35823"/>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102"/>
                  <p:cNvSpPr/>
                  <p:nvPr/>
                </p:nvSpPr>
                <p:spPr>
                  <a:xfrm>
                    <a:off x="1648710" y="2415180"/>
                    <a:ext cx="25351" cy="3407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102"/>
                  <p:cNvSpPr/>
                  <p:nvPr/>
                </p:nvSpPr>
                <p:spPr>
                  <a:xfrm>
                    <a:off x="1648710" y="2176104"/>
                    <a:ext cx="25351" cy="34103"/>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4" name="Google Shape;6054;p102"/>
                <p:cNvSpPr/>
                <p:nvPr/>
              </p:nvSpPr>
              <p:spPr>
                <a:xfrm>
                  <a:off x="1707626" y="239571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102"/>
                <p:cNvSpPr/>
                <p:nvPr/>
              </p:nvSpPr>
              <p:spPr>
                <a:xfrm>
                  <a:off x="1707626" y="2158168"/>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6" name="Google Shape;6056;p102"/>
            <p:cNvGrpSpPr/>
            <p:nvPr/>
          </p:nvGrpSpPr>
          <p:grpSpPr>
            <a:xfrm>
              <a:off x="1184858" y="1766083"/>
              <a:ext cx="510255" cy="319491"/>
              <a:chOff x="1284601" y="1681380"/>
              <a:chExt cx="495923" cy="310517"/>
            </a:xfrm>
          </p:grpSpPr>
          <p:sp>
            <p:nvSpPr>
              <p:cNvPr id="6057" name="Google Shape;6057;p102"/>
              <p:cNvSpPr/>
              <p:nvPr/>
            </p:nvSpPr>
            <p:spPr>
              <a:xfrm>
                <a:off x="1284601" y="1789723"/>
                <a:ext cx="93683" cy="93836"/>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8" name="Google Shape;6058;p102"/>
              <p:cNvGrpSpPr/>
              <p:nvPr/>
            </p:nvGrpSpPr>
            <p:grpSpPr>
              <a:xfrm>
                <a:off x="1507666" y="1681380"/>
                <a:ext cx="272858" cy="310517"/>
                <a:chOff x="1507666" y="1681380"/>
                <a:chExt cx="272858" cy="310517"/>
              </a:xfrm>
            </p:grpSpPr>
            <p:grpSp>
              <p:nvGrpSpPr>
                <p:cNvPr id="6059" name="Google Shape;6059;p102"/>
                <p:cNvGrpSpPr/>
                <p:nvPr/>
              </p:nvGrpSpPr>
              <p:grpSpPr>
                <a:xfrm>
                  <a:off x="1507666" y="1700120"/>
                  <a:ext cx="166395" cy="272984"/>
                  <a:chOff x="1507666" y="1700120"/>
                  <a:chExt cx="166395" cy="272984"/>
                </a:xfrm>
              </p:grpSpPr>
              <p:sp>
                <p:nvSpPr>
                  <p:cNvPr id="6060" name="Google Shape;6060;p102"/>
                  <p:cNvSpPr/>
                  <p:nvPr/>
                </p:nvSpPr>
                <p:spPr>
                  <a:xfrm>
                    <a:off x="1512966" y="1836607"/>
                    <a:ext cx="75451" cy="66021"/>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102"/>
                  <p:cNvSpPr/>
                  <p:nvPr/>
                </p:nvSpPr>
                <p:spPr>
                  <a:xfrm>
                    <a:off x="1588205" y="1716969"/>
                    <a:ext cx="72901" cy="54235"/>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102"/>
                  <p:cNvSpPr/>
                  <p:nvPr/>
                </p:nvSpPr>
                <p:spPr>
                  <a:xfrm>
                    <a:off x="1588205" y="1902024"/>
                    <a:ext cx="72901" cy="54035"/>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02"/>
                  <p:cNvSpPr/>
                  <p:nvPr/>
                </p:nvSpPr>
                <p:spPr>
                  <a:xfrm>
                    <a:off x="1512966" y="1770990"/>
                    <a:ext cx="75451" cy="65632"/>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02"/>
                  <p:cNvSpPr/>
                  <p:nvPr/>
                </p:nvSpPr>
                <p:spPr>
                  <a:xfrm>
                    <a:off x="1507666" y="1818598"/>
                    <a:ext cx="37926" cy="36023"/>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02"/>
                  <p:cNvSpPr/>
                  <p:nvPr/>
                </p:nvSpPr>
                <p:spPr>
                  <a:xfrm>
                    <a:off x="1648710" y="1939072"/>
                    <a:ext cx="25351" cy="34032"/>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02"/>
                  <p:cNvSpPr/>
                  <p:nvPr/>
                </p:nvSpPr>
                <p:spPr>
                  <a:xfrm>
                    <a:off x="1648710" y="1700120"/>
                    <a:ext cx="25351" cy="33909"/>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7" name="Google Shape;6067;p102"/>
                <p:cNvSpPr/>
                <p:nvPr/>
              </p:nvSpPr>
              <p:spPr>
                <a:xfrm>
                  <a:off x="1707626" y="191893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02"/>
                <p:cNvSpPr/>
                <p:nvPr/>
              </p:nvSpPr>
              <p:spPr>
                <a:xfrm>
                  <a:off x="1707626" y="1681380"/>
                  <a:ext cx="72898" cy="72967"/>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069" name="Google Shape;6069;p102"/>
          <p:cNvGrpSpPr/>
          <p:nvPr/>
        </p:nvGrpSpPr>
        <p:grpSpPr>
          <a:xfrm>
            <a:off x="6815341" y="2324262"/>
            <a:ext cx="1622269" cy="552443"/>
            <a:chOff x="6894650" y="2574740"/>
            <a:chExt cx="1445100" cy="492111"/>
          </a:xfrm>
        </p:grpSpPr>
        <p:sp>
          <p:nvSpPr>
            <p:cNvPr id="6070" name="Google Shape;6070;p102"/>
            <p:cNvSpPr/>
            <p:nvPr/>
          </p:nvSpPr>
          <p:spPr>
            <a:xfrm>
              <a:off x="7151862"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102"/>
            <p:cNvSpPr/>
            <p:nvPr/>
          </p:nvSpPr>
          <p:spPr>
            <a:xfrm>
              <a:off x="7664213" y="2854413"/>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102"/>
            <p:cNvSpPr/>
            <p:nvPr/>
          </p:nvSpPr>
          <p:spPr>
            <a:xfrm>
              <a:off x="6895687" y="2575804"/>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102"/>
            <p:cNvSpPr/>
            <p:nvPr/>
          </p:nvSpPr>
          <p:spPr>
            <a:xfrm>
              <a:off x="739953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102"/>
            <p:cNvSpPr/>
            <p:nvPr/>
          </p:nvSpPr>
          <p:spPr>
            <a:xfrm>
              <a:off x="7911880" y="2574740"/>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75" name="Google Shape;6075;p102"/>
            <p:cNvCxnSpPr/>
            <p:nvPr/>
          </p:nvCxnSpPr>
          <p:spPr>
            <a:xfrm>
              <a:off x="6894650" y="2821921"/>
              <a:ext cx="1445100" cy="0"/>
            </a:xfrm>
            <a:prstGeom prst="straightConnector1">
              <a:avLst/>
            </a:prstGeom>
            <a:noFill/>
            <a:ln cap="flat" cmpd="sng" w="9525">
              <a:solidFill>
                <a:srgbClr val="869FB2"/>
              </a:solidFill>
              <a:prstDash val="solid"/>
              <a:round/>
              <a:headEnd len="med" w="med" type="none"/>
              <a:tailEnd len="med" w="med" type="none"/>
            </a:ln>
          </p:spPr>
        </p:cxnSp>
      </p:grpSp>
      <p:grpSp>
        <p:nvGrpSpPr>
          <p:cNvPr id="6076" name="Google Shape;6076;p102"/>
          <p:cNvGrpSpPr/>
          <p:nvPr/>
        </p:nvGrpSpPr>
        <p:grpSpPr>
          <a:xfrm>
            <a:off x="6834884" y="3698518"/>
            <a:ext cx="1583206" cy="475705"/>
            <a:chOff x="6953919" y="3907920"/>
            <a:chExt cx="1377300" cy="475705"/>
          </a:xfrm>
        </p:grpSpPr>
        <p:cxnSp>
          <p:nvCxnSpPr>
            <p:cNvPr id="6077" name="Google Shape;6077;p102"/>
            <p:cNvCxnSpPr/>
            <p:nvPr/>
          </p:nvCxnSpPr>
          <p:spPr>
            <a:xfrm rot="10800000">
              <a:off x="7118546" y="4100689"/>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6078" name="Google Shape;6078;p102"/>
            <p:cNvCxnSpPr/>
            <p:nvPr/>
          </p:nvCxnSpPr>
          <p:spPr>
            <a:xfrm>
              <a:off x="7480500" y="4197025"/>
              <a:ext cx="0" cy="186600"/>
            </a:xfrm>
            <a:prstGeom prst="straightConnector1">
              <a:avLst/>
            </a:prstGeom>
            <a:noFill/>
            <a:ln cap="flat" cmpd="sng" w="19050">
              <a:solidFill>
                <a:srgbClr val="5F7D95"/>
              </a:solidFill>
              <a:prstDash val="solid"/>
              <a:round/>
              <a:headEnd len="med" w="med" type="none"/>
              <a:tailEnd len="med" w="med" type="none"/>
            </a:ln>
          </p:spPr>
        </p:cxnSp>
        <p:cxnSp>
          <p:nvCxnSpPr>
            <p:cNvPr id="6079" name="Google Shape;6079;p102"/>
            <p:cNvCxnSpPr/>
            <p:nvPr/>
          </p:nvCxnSpPr>
          <p:spPr>
            <a:xfrm rot="10800000">
              <a:off x="7848574" y="3907920"/>
              <a:ext cx="0" cy="185100"/>
            </a:xfrm>
            <a:prstGeom prst="straightConnector1">
              <a:avLst/>
            </a:prstGeom>
            <a:noFill/>
            <a:ln cap="flat" cmpd="sng" w="19050">
              <a:solidFill>
                <a:srgbClr val="5F7D95"/>
              </a:solidFill>
              <a:prstDash val="solid"/>
              <a:round/>
              <a:headEnd len="med" w="med" type="none"/>
              <a:tailEnd len="med" w="med" type="none"/>
            </a:ln>
          </p:spPr>
        </p:cxnSp>
        <p:cxnSp>
          <p:nvCxnSpPr>
            <p:cNvPr id="6080" name="Google Shape;6080;p102"/>
            <p:cNvCxnSpPr/>
            <p:nvPr/>
          </p:nvCxnSpPr>
          <p:spPr>
            <a:xfrm>
              <a:off x="8218032" y="3997243"/>
              <a:ext cx="0" cy="197100"/>
            </a:xfrm>
            <a:prstGeom prst="straightConnector1">
              <a:avLst/>
            </a:prstGeom>
            <a:noFill/>
            <a:ln cap="flat" cmpd="sng" w="19050">
              <a:solidFill>
                <a:srgbClr val="5F7D95"/>
              </a:solidFill>
              <a:prstDash val="solid"/>
              <a:round/>
              <a:headEnd len="med" w="med" type="none"/>
              <a:tailEnd len="med" w="med" type="none"/>
            </a:ln>
          </p:spPr>
        </p:cxnSp>
        <p:cxnSp>
          <p:nvCxnSpPr>
            <p:cNvPr id="6081" name="Google Shape;6081;p102"/>
            <p:cNvCxnSpPr/>
            <p:nvPr/>
          </p:nvCxnSpPr>
          <p:spPr>
            <a:xfrm flipH="1">
              <a:off x="6953919" y="3961822"/>
              <a:ext cx="1377300" cy="376800"/>
            </a:xfrm>
            <a:prstGeom prst="straightConnector1">
              <a:avLst/>
            </a:prstGeom>
            <a:noFill/>
            <a:ln cap="flat" cmpd="sng" w="19050">
              <a:solidFill>
                <a:srgbClr val="435D74"/>
              </a:solidFill>
              <a:prstDash val="solid"/>
              <a:round/>
              <a:headEnd len="med" w="med" type="none"/>
              <a:tailEnd len="med" w="med" type="none"/>
            </a:ln>
          </p:spPr>
        </p:cxnSp>
      </p:grpSp>
      <p:grpSp>
        <p:nvGrpSpPr>
          <p:cNvPr id="6082" name="Google Shape;6082;p102"/>
          <p:cNvGrpSpPr/>
          <p:nvPr/>
        </p:nvGrpSpPr>
        <p:grpSpPr>
          <a:xfrm>
            <a:off x="2338472" y="2459663"/>
            <a:ext cx="836286" cy="824529"/>
            <a:chOff x="2389399" y="2595741"/>
            <a:chExt cx="812796" cy="801369"/>
          </a:xfrm>
        </p:grpSpPr>
        <p:grpSp>
          <p:nvGrpSpPr>
            <p:cNvPr id="6083" name="Google Shape;6083;p102"/>
            <p:cNvGrpSpPr/>
            <p:nvPr/>
          </p:nvGrpSpPr>
          <p:grpSpPr>
            <a:xfrm>
              <a:off x="2492145" y="2881565"/>
              <a:ext cx="607300" cy="229751"/>
              <a:chOff x="2492145" y="2881565"/>
              <a:chExt cx="607300" cy="229751"/>
            </a:xfrm>
          </p:grpSpPr>
          <p:sp>
            <p:nvSpPr>
              <p:cNvPr id="6084" name="Google Shape;6084;p102"/>
              <p:cNvSpPr/>
              <p:nvPr/>
            </p:nvSpPr>
            <p:spPr>
              <a:xfrm>
                <a:off x="2530550" y="2913581"/>
                <a:ext cx="530589" cy="165697"/>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02"/>
              <p:cNvSpPr/>
              <p:nvPr/>
            </p:nvSpPr>
            <p:spPr>
              <a:xfrm>
                <a:off x="2886492" y="2881565"/>
                <a:ext cx="212952" cy="229751"/>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02"/>
              <p:cNvSpPr/>
              <p:nvPr/>
            </p:nvSpPr>
            <p:spPr>
              <a:xfrm>
                <a:off x="2492145" y="2881565"/>
                <a:ext cx="212934" cy="229751"/>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102"/>
            <p:cNvGrpSpPr/>
            <p:nvPr/>
          </p:nvGrpSpPr>
          <p:grpSpPr>
            <a:xfrm>
              <a:off x="2389399" y="2595741"/>
              <a:ext cx="812796" cy="296825"/>
              <a:chOff x="2389399" y="2595741"/>
              <a:chExt cx="812796" cy="296825"/>
            </a:xfrm>
          </p:grpSpPr>
          <p:grpSp>
            <p:nvGrpSpPr>
              <p:cNvPr id="6088" name="Google Shape;6088;p102"/>
              <p:cNvGrpSpPr/>
              <p:nvPr/>
            </p:nvGrpSpPr>
            <p:grpSpPr>
              <a:xfrm>
                <a:off x="2389399" y="2595741"/>
                <a:ext cx="363638" cy="296825"/>
                <a:chOff x="2389399" y="2595741"/>
                <a:chExt cx="363638" cy="296825"/>
              </a:xfrm>
            </p:grpSpPr>
            <p:grpSp>
              <p:nvGrpSpPr>
                <p:cNvPr id="6089" name="Google Shape;6089;p102"/>
                <p:cNvGrpSpPr/>
                <p:nvPr/>
              </p:nvGrpSpPr>
              <p:grpSpPr>
                <a:xfrm>
                  <a:off x="2493852" y="2794333"/>
                  <a:ext cx="259185" cy="98232"/>
                  <a:chOff x="2493852" y="2794333"/>
                  <a:chExt cx="259185" cy="98232"/>
                </a:xfrm>
              </p:grpSpPr>
              <p:sp>
                <p:nvSpPr>
                  <p:cNvPr id="6090" name="Google Shape;6090;p102"/>
                  <p:cNvSpPr/>
                  <p:nvPr/>
                </p:nvSpPr>
                <p:spPr>
                  <a:xfrm>
                    <a:off x="2500419" y="2800896"/>
                    <a:ext cx="246135" cy="8512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02"/>
                  <p:cNvSpPr/>
                  <p:nvPr/>
                </p:nvSpPr>
                <p:spPr>
                  <a:xfrm>
                    <a:off x="2493852" y="2794333"/>
                    <a:ext cx="15360" cy="15356"/>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02"/>
                  <p:cNvSpPr/>
                  <p:nvPr/>
                </p:nvSpPr>
                <p:spPr>
                  <a:xfrm>
                    <a:off x="2737686" y="2877210"/>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102"/>
                <p:cNvGrpSpPr/>
                <p:nvPr/>
              </p:nvGrpSpPr>
              <p:grpSpPr>
                <a:xfrm>
                  <a:off x="2389399" y="2595741"/>
                  <a:ext cx="224343" cy="182054"/>
                  <a:chOff x="2389399" y="2595741"/>
                  <a:chExt cx="224343" cy="182054"/>
                </a:xfrm>
              </p:grpSpPr>
              <p:sp>
                <p:nvSpPr>
                  <p:cNvPr id="6094" name="Google Shape;6094;p102"/>
                  <p:cNvSpPr/>
                  <p:nvPr/>
                </p:nvSpPr>
                <p:spPr>
                  <a:xfrm>
                    <a:off x="2389399" y="2595741"/>
                    <a:ext cx="224343" cy="182054"/>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02"/>
                  <p:cNvSpPr/>
                  <p:nvPr/>
                </p:nvSpPr>
                <p:spPr>
                  <a:xfrm>
                    <a:off x="2430284" y="2686181"/>
                    <a:ext cx="140326" cy="1106"/>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6" name="Google Shape;6096;p102"/>
              <p:cNvGrpSpPr/>
              <p:nvPr/>
            </p:nvGrpSpPr>
            <p:grpSpPr>
              <a:xfrm>
                <a:off x="2683630" y="2595741"/>
                <a:ext cx="224334" cy="296825"/>
                <a:chOff x="2683630" y="2595741"/>
                <a:chExt cx="224334" cy="296825"/>
              </a:xfrm>
            </p:grpSpPr>
            <p:grpSp>
              <p:nvGrpSpPr>
                <p:cNvPr id="6097" name="Google Shape;6097;p102"/>
                <p:cNvGrpSpPr/>
                <p:nvPr/>
              </p:nvGrpSpPr>
              <p:grpSpPr>
                <a:xfrm>
                  <a:off x="2788083" y="2794333"/>
                  <a:ext cx="15356" cy="98232"/>
                  <a:chOff x="2788083" y="2794333"/>
                  <a:chExt cx="15356" cy="98232"/>
                </a:xfrm>
              </p:grpSpPr>
              <p:sp>
                <p:nvSpPr>
                  <p:cNvPr id="6098" name="Google Shape;6098;p102"/>
                  <p:cNvSpPr/>
                  <p:nvPr/>
                </p:nvSpPr>
                <p:spPr>
                  <a:xfrm>
                    <a:off x="2794655" y="2800905"/>
                    <a:ext cx="2213" cy="85114"/>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102"/>
                  <p:cNvSpPr/>
                  <p:nvPr/>
                </p:nvSpPr>
                <p:spPr>
                  <a:xfrm>
                    <a:off x="2788083" y="2794333"/>
                    <a:ext cx="15356" cy="15356"/>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02"/>
                  <p:cNvSpPr/>
                  <p:nvPr/>
                </p:nvSpPr>
                <p:spPr>
                  <a:xfrm>
                    <a:off x="2788083" y="2877210"/>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102"/>
                <p:cNvGrpSpPr/>
                <p:nvPr/>
              </p:nvGrpSpPr>
              <p:grpSpPr>
                <a:xfrm>
                  <a:off x="2683630" y="2595741"/>
                  <a:ext cx="224334" cy="182054"/>
                  <a:chOff x="2683630" y="2595741"/>
                  <a:chExt cx="224334" cy="182054"/>
                </a:xfrm>
              </p:grpSpPr>
              <p:sp>
                <p:nvSpPr>
                  <p:cNvPr id="6102" name="Google Shape;6102;p102"/>
                  <p:cNvSpPr/>
                  <p:nvPr/>
                </p:nvSpPr>
                <p:spPr>
                  <a:xfrm>
                    <a:off x="2683630" y="2595741"/>
                    <a:ext cx="224334" cy="182054"/>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02"/>
                  <p:cNvSpPr/>
                  <p:nvPr/>
                </p:nvSpPr>
                <p:spPr>
                  <a:xfrm>
                    <a:off x="2724889" y="2686181"/>
                    <a:ext cx="140322" cy="1106"/>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4" name="Google Shape;6104;p102"/>
              <p:cNvGrpSpPr/>
              <p:nvPr/>
            </p:nvGrpSpPr>
            <p:grpSpPr>
              <a:xfrm>
                <a:off x="2838475" y="2595741"/>
                <a:ext cx="363719" cy="296825"/>
                <a:chOff x="2838475" y="2595741"/>
                <a:chExt cx="363719" cy="296825"/>
              </a:xfrm>
            </p:grpSpPr>
            <p:grpSp>
              <p:nvGrpSpPr>
                <p:cNvPr id="6105" name="Google Shape;6105;p102"/>
                <p:cNvGrpSpPr/>
                <p:nvPr/>
              </p:nvGrpSpPr>
              <p:grpSpPr>
                <a:xfrm>
                  <a:off x="2838475" y="2794333"/>
                  <a:ext cx="259185" cy="98232"/>
                  <a:chOff x="2838475" y="2794333"/>
                  <a:chExt cx="259185" cy="98232"/>
                </a:xfrm>
              </p:grpSpPr>
              <p:sp>
                <p:nvSpPr>
                  <p:cNvPr id="6106" name="Google Shape;6106;p102"/>
                  <p:cNvSpPr/>
                  <p:nvPr/>
                </p:nvSpPr>
                <p:spPr>
                  <a:xfrm>
                    <a:off x="2845042" y="2800896"/>
                    <a:ext cx="246122" cy="8512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02"/>
                  <p:cNvSpPr/>
                  <p:nvPr/>
                </p:nvSpPr>
                <p:spPr>
                  <a:xfrm>
                    <a:off x="3082301" y="2794333"/>
                    <a:ext cx="15360" cy="15356"/>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02"/>
                  <p:cNvSpPr/>
                  <p:nvPr/>
                </p:nvSpPr>
                <p:spPr>
                  <a:xfrm>
                    <a:off x="2838475" y="2877210"/>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102"/>
                <p:cNvGrpSpPr/>
                <p:nvPr/>
              </p:nvGrpSpPr>
              <p:grpSpPr>
                <a:xfrm>
                  <a:off x="2977852" y="2595741"/>
                  <a:ext cx="224343" cy="182054"/>
                  <a:chOff x="2977852" y="2595741"/>
                  <a:chExt cx="224343" cy="182054"/>
                </a:xfrm>
              </p:grpSpPr>
              <p:sp>
                <p:nvSpPr>
                  <p:cNvPr id="6110" name="Google Shape;6110;p102"/>
                  <p:cNvSpPr/>
                  <p:nvPr/>
                </p:nvSpPr>
                <p:spPr>
                  <a:xfrm>
                    <a:off x="2977852" y="2595741"/>
                    <a:ext cx="224343" cy="182054"/>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02"/>
                  <p:cNvSpPr/>
                  <p:nvPr/>
                </p:nvSpPr>
                <p:spPr>
                  <a:xfrm>
                    <a:off x="3020572" y="2686181"/>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12" name="Google Shape;6112;p102"/>
            <p:cNvGrpSpPr/>
            <p:nvPr/>
          </p:nvGrpSpPr>
          <p:grpSpPr>
            <a:xfrm>
              <a:off x="2389399" y="3100241"/>
              <a:ext cx="812796" cy="296869"/>
              <a:chOff x="2389399" y="3100241"/>
              <a:chExt cx="812796" cy="296869"/>
            </a:xfrm>
          </p:grpSpPr>
          <p:grpSp>
            <p:nvGrpSpPr>
              <p:cNvPr id="6113" name="Google Shape;6113;p102"/>
              <p:cNvGrpSpPr/>
              <p:nvPr/>
            </p:nvGrpSpPr>
            <p:grpSpPr>
              <a:xfrm>
                <a:off x="2683630" y="3100241"/>
                <a:ext cx="224334" cy="296869"/>
                <a:chOff x="2683630" y="3100241"/>
                <a:chExt cx="224334" cy="296869"/>
              </a:xfrm>
            </p:grpSpPr>
            <p:grpSp>
              <p:nvGrpSpPr>
                <p:cNvPr id="6114" name="Google Shape;6114;p102"/>
                <p:cNvGrpSpPr/>
                <p:nvPr/>
              </p:nvGrpSpPr>
              <p:grpSpPr>
                <a:xfrm>
                  <a:off x="2788083" y="3100241"/>
                  <a:ext cx="15356" cy="98237"/>
                  <a:chOff x="2788083" y="3100241"/>
                  <a:chExt cx="15356" cy="98237"/>
                </a:xfrm>
              </p:grpSpPr>
              <p:sp>
                <p:nvSpPr>
                  <p:cNvPr id="6115" name="Google Shape;6115;p102"/>
                  <p:cNvSpPr/>
                  <p:nvPr/>
                </p:nvSpPr>
                <p:spPr>
                  <a:xfrm>
                    <a:off x="2794655" y="3106808"/>
                    <a:ext cx="2213" cy="8511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02"/>
                  <p:cNvSpPr/>
                  <p:nvPr/>
                </p:nvSpPr>
                <p:spPr>
                  <a:xfrm>
                    <a:off x="2788083" y="3183117"/>
                    <a:ext cx="15356" cy="15360"/>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02"/>
                  <p:cNvSpPr/>
                  <p:nvPr/>
                </p:nvSpPr>
                <p:spPr>
                  <a:xfrm>
                    <a:off x="2788083" y="3100241"/>
                    <a:ext cx="15356" cy="15356"/>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102"/>
                <p:cNvGrpSpPr/>
                <p:nvPr/>
              </p:nvGrpSpPr>
              <p:grpSpPr>
                <a:xfrm>
                  <a:off x="2683630" y="3215065"/>
                  <a:ext cx="224334" cy="182045"/>
                  <a:chOff x="2683630" y="3215065"/>
                  <a:chExt cx="224334" cy="182045"/>
                </a:xfrm>
              </p:grpSpPr>
              <p:sp>
                <p:nvSpPr>
                  <p:cNvPr id="6119" name="Google Shape;6119;p102"/>
                  <p:cNvSpPr/>
                  <p:nvPr/>
                </p:nvSpPr>
                <p:spPr>
                  <a:xfrm>
                    <a:off x="2683630" y="3215065"/>
                    <a:ext cx="224334" cy="182045"/>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102"/>
                  <p:cNvSpPr/>
                  <p:nvPr/>
                </p:nvSpPr>
                <p:spPr>
                  <a:xfrm>
                    <a:off x="2724889" y="3305500"/>
                    <a:ext cx="140331" cy="1106"/>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1" name="Google Shape;6121;p102"/>
              <p:cNvGrpSpPr/>
              <p:nvPr/>
            </p:nvGrpSpPr>
            <p:grpSpPr>
              <a:xfrm>
                <a:off x="2389399" y="3100241"/>
                <a:ext cx="363638" cy="296869"/>
                <a:chOff x="2389399" y="3100241"/>
                <a:chExt cx="363638" cy="296869"/>
              </a:xfrm>
            </p:grpSpPr>
            <p:grpSp>
              <p:nvGrpSpPr>
                <p:cNvPr id="6122" name="Google Shape;6122;p102"/>
                <p:cNvGrpSpPr/>
                <p:nvPr/>
              </p:nvGrpSpPr>
              <p:grpSpPr>
                <a:xfrm>
                  <a:off x="2493852" y="3100241"/>
                  <a:ext cx="259185" cy="98237"/>
                  <a:chOff x="2493852" y="3100241"/>
                  <a:chExt cx="259185" cy="98237"/>
                </a:xfrm>
              </p:grpSpPr>
              <p:sp>
                <p:nvSpPr>
                  <p:cNvPr id="6123" name="Google Shape;6123;p102"/>
                  <p:cNvSpPr/>
                  <p:nvPr/>
                </p:nvSpPr>
                <p:spPr>
                  <a:xfrm>
                    <a:off x="2500428" y="3106803"/>
                    <a:ext cx="246126" cy="8512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02"/>
                  <p:cNvSpPr/>
                  <p:nvPr/>
                </p:nvSpPr>
                <p:spPr>
                  <a:xfrm>
                    <a:off x="2493852" y="3183117"/>
                    <a:ext cx="15360" cy="15360"/>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02"/>
                  <p:cNvSpPr/>
                  <p:nvPr/>
                </p:nvSpPr>
                <p:spPr>
                  <a:xfrm>
                    <a:off x="2737686" y="3100241"/>
                    <a:ext cx="15351" cy="15356"/>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6" name="Google Shape;6126;p102"/>
                <p:cNvGrpSpPr/>
                <p:nvPr/>
              </p:nvGrpSpPr>
              <p:grpSpPr>
                <a:xfrm>
                  <a:off x="2389399" y="3215065"/>
                  <a:ext cx="224343" cy="182045"/>
                  <a:chOff x="2389399" y="3215065"/>
                  <a:chExt cx="224343" cy="182045"/>
                </a:xfrm>
              </p:grpSpPr>
              <p:sp>
                <p:nvSpPr>
                  <p:cNvPr id="6127" name="Google Shape;6127;p102"/>
                  <p:cNvSpPr/>
                  <p:nvPr/>
                </p:nvSpPr>
                <p:spPr>
                  <a:xfrm>
                    <a:off x="2389399" y="3215065"/>
                    <a:ext cx="224343" cy="182045"/>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02"/>
                  <p:cNvSpPr/>
                  <p:nvPr/>
                </p:nvSpPr>
                <p:spPr>
                  <a:xfrm>
                    <a:off x="2430630" y="3305500"/>
                    <a:ext cx="140331" cy="1106"/>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9" name="Google Shape;6129;p102"/>
              <p:cNvGrpSpPr/>
              <p:nvPr/>
            </p:nvGrpSpPr>
            <p:grpSpPr>
              <a:xfrm>
                <a:off x="2838475" y="3100241"/>
                <a:ext cx="363719" cy="296869"/>
                <a:chOff x="2838475" y="3100241"/>
                <a:chExt cx="363719" cy="296869"/>
              </a:xfrm>
            </p:grpSpPr>
            <p:grpSp>
              <p:nvGrpSpPr>
                <p:cNvPr id="6130" name="Google Shape;6130;p102"/>
                <p:cNvGrpSpPr/>
                <p:nvPr/>
              </p:nvGrpSpPr>
              <p:grpSpPr>
                <a:xfrm>
                  <a:off x="2838475" y="3100241"/>
                  <a:ext cx="259185" cy="98237"/>
                  <a:chOff x="2838475" y="3100241"/>
                  <a:chExt cx="259185" cy="98237"/>
                </a:xfrm>
              </p:grpSpPr>
              <p:sp>
                <p:nvSpPr>
                  <p:cNvPr id="6131" name="Google Shape;6131;p102"/>
                  <p:cNvSpPr/>
                  <p:nvPr/>
                </p:nvSpPr>
                <p:spPr>
                  <a:xfrm>
                    <a:off x="2845042" y="3106803"/>
                    <a:ext cx="246131" cy="8512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102"/>
                  <p:cNvSpPr/>
                  <p:nvPr/>
                </p:nvSpPr>
                <p:spPr>
                  <a:xfrm>
                    <a:off x="3082301" y="3183117"/>
                    <a:ext cx="15360" cy="15360"/>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02"/>
                  <p:cNvSpPr/>
                  <p:nvPr/>
                </p:nvSpPr>
                <p:spPr>
                  <a:xfrm>
                    <a:off x="2838475" y="3100241"/>
                    <a:ext cx="15351" cy="15356"/>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102"/>
                <p:cNvGrpSpPr/>
                <p:nvPr/>
              </p:nvGrpSpPr>
              <p:grpSpPr>
                <a:xfrm>
                  <a:off x="2977852" y="3215065"/>
                  <a:ext cx="224343" cy="182045"/>
                  <a:chOff x="2977852" y="3215065"/>
                  <a:chExt cx="224343" cy="182045"/>
                </a:xfrm>
              </p:grpSpPr>
              <p:sp>
                <p:nvSpPr>
                  <p:cNvPr id="6135" name="Google Shape;6135;p102"/>
                  <p:cNvSpPr/>
                  <p:nvPr/>
                </p:nvSpPr>
                <p:spPr>
                  <a:xfrm>
                    <a:off x="2977852" y="3215065"/>
                    <a:ext cx="224343" cy="182045"/>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02"/>
                  <p:cNvSpPr/>
                  <p:nvPr/>
                </p:nvSpPr>
                <p:spPr>
                  <a:xfrm>
                    <a:off x="3020598" y="3305519"/>
                    <a:ext cx="140326" cy="1106"/>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0" name="Shape 6140"/>
        <p:cNvGrpSpPr/>
        <p:nvPr/>
      </p:nvGrpSpPr>
      <p:grpSpPr>
        <a:xfrm>
          <a:off x="0" y="0"/>
          <a:ext cx="0" cy="0"/>
          <a:chOff x="0" y="0"/>
          <a:chExt cx="0" cy="0"/>
        </a:xfrm>
      </p:grpSpPr>
      <p:grpSp>
        <p:nvGrpSpPr>
          <p:cNvPr id="6141" name="Google Shape;6141;p103"/>
          <p:cNvGrpSpPr/>
          <p:nvPr/>
        </p:nvGrpSpPr>
        <p:grpSpPr>
          <a:xfrm>
            <a:off x="702075" y="3155925"/>
            <a:ext cx="2390414" cy="1024800"/>
            <a:chOff x="728925" y="3296613"/>
            <a:chExt cx="2390414" cy="1024800"/>
          </a:xfrm>
        </p:grpSpPr>
        <p:grpSp>
          <p:nvGrpSpPr>
            <p:cNvPr id="6142" name="Google Shape;6142;p103"/>
            <p:cNvGrpSpPr/>
            <p:nvPr/>
          </p:nvGrpSpPr>
          <p:grpSpPr>
            <a:xfrm>
              <a:off x="728925" y="3619800"/>
              <a:ext cx="2390414" cy="500893"/>
              <a:chOff x="728925" y="3619800"/>
              <a:chExt cx="2390414" cy="500893"/>
            </a:xfrm>
          </p:grpSpPr>
          <p:sp>
            <p:nvSpPr>
              <p:cNvPr id="6143" name="Google Shape;6143;p103"/>
              <p:cNvSpPr/>
              <p:nvPr/>
            </p:nvSpPr>
            <p:spPr>
              <a:xfrm>
                <a:off x="728925" y="3619800"/>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44" name="Google Shape;6144;p103"/>
              <p:cNvSpPr/>
              <p:nvPr/>
            </p:nvSpPr>
            <p:spPr>
              <a:xfrm>
                <a:off x="728939" y="3953593"/>
                <a:ext cx="2390400" cy="167100"/>
              </a:xfrm>
              <a:prstGeom prst="rect">
                <a:avLst/>
              </a:prstGeom>
              <a:noFill/>
              <a:ln cap="flat" cmpd="sng" w="9525">
                <a:solidFill>
                  <a:srgbClr val="E3E7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145" name="Google Shape;6145;p103"/>
            <p:cNvGrpSpPr/>
            <p:nvPr/>
          </p:nvGrpSpPr>
          <p:grpSpPr>
            <a:xfrm>
              <a:off x="1348050" y="3296613"/>
              <a:ext cx="1706152" cy="1024800"/>
              <a:chOff x="1348050" y="3296613"/>
              <a:chExt cx="1706152" cy="1024800"/>
            </a:xfrm>
          </p:grpSpPr>
          <p:sp>
            <p:nvSpPr>
              <p:cNvPr id="6146" name="Google Shape;6146;p103"/>
              <p:cNvSpPr/>
              <p:nvPr/>
            </p:nvSpPr>
            <p:spPr>
              <a:xfrm>
                <a:off x="1348050"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47" name="Google Shape;6147;p103"/>
              <p:cNvSpPr/>
              <p:nvPr/>
            </p:nvSpPr>
            <p:spPr>
              <a:xfrm>
                <a:off x="168708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48" name="Google Shape;6148;p103"/>
              <p:cNvSpPr/>
              <p:nvPr/>
            </p:nvSpPr>
            <p:spPr>
              <a:xfrm>
                <a:off x="2040389"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49" name="Google Shape;6149;p103"/>
              <p:cNvSpPr/>
              <p:nvPr/>
            </p:nvSpPr>
            <p:spPr>
              <a:xfrm>
                <a:off x="2393695"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150" name="Google Shape;6150;p103"/>
              <p:cNvSpPr/>
              <p:nvPr/>
            </p:nvSpPr>
            <p:spPr>
              <a:xfrm>
                <a:off x="2747002" y="3296613"/>
                <a:ext cx="307200" cy="1024800"/>
              </a:xfrm>
              <a:prstGeom prst="rect">
                <a:avLst/>
              </a:pr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151" name="Google Shape;6151;p103"/>
            <p:cNvGrpSpPr/>
            <p:nvPr/>
          </p:nvGrpSpPr>
          <p:grpSpPr>
            <a:xfrm>
              <a:off x="1455707" y="3654858"/>
              <a:ext cx="1491150" cy="417657"/>
              <a:chOff x="1455707" y="3654858"/>
              <a:chExt cx="1491150" cy="417657"/>
            </a:xfrm>
          </p:grpSpPr>
          <p:sp>
            <p:nvSpPr>
              <p:cNvPr id="6152" name="Google Shape;6152;p103"/>
              <p:cNvSpPr/>
              <p:nvPr/>
            </p:nvSpPr>
            <p:spPr>
              <a:xfrm>
                <a:off x="1472938"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103"/>
              <p:cNvSpPr/>
              <p:nvPr/>
            </p:nvSpPr>
            <p:spPr>
              <a:xfrm>
                <a:off x="1490853"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103"/>
              <p:cNvSpPr/>
              <p:nvPr/>
            </p:nvSpPr>
            <p:spPr>
              <a:xfrm>
                <a:off x="181918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03"/>
              <p:cNvSpPr/>
              <p:nvPr/>
            </p:nvSpPr>
            <p:spPr>
              <a:xfrm>
                <a:off x="183709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03"/>
              <p:cNvSpPr/>
              <p:nvPr/>
            </p:nvSpPr>
            <p:spPr>
              <a:xfrm>
                <a:off x="1478676" y="40082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03"/>
              <p:cNvSpPr/>
              <p:nvPr/>
            </p:nvSpPr>
            <p:spPr>
              <a:xfrm>
                <a:off x="1455707" y="40079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03"/>
              <p:cNvSpPr/>
              <p:nvPr/>
            </p:nvSpPr>
            <p:spPr>
              <a:xfrm>
                <a:off x="184157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03"/>
              <p:cNvSpPr/>
              <p:nvPr/>
            </p:nvSpPr>
            <p:spPr>
              <a:xfrm>
                <a:off x="181861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03"/>
              <p:cNvSpPr/>
              <p:nvPr/>
            </p:nvSpPr>
            <p:spPr>
              <a:xfrm>
                <a:off x="2172491"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03"/>
              <p:cNvSpPr/>
              <p:nvPr/>
            </p:nvSpPr>
            <p:spPr>
              <a:xfrm>
                <a:off x="2190406"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03"/>
              <p:cNvSpPr/>
              <p:nvPr/>
            </p:nvSpPr>
            <p:spPr>
              <a:xfrm>
                <a:off x="2194889"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03"/>
              <p:cNvSpPr/>
              <p:nvPr/>
            </p:nvSpPr>
            <p:spPr>
              <a:xfrm>
                <a:off x="2171920"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03"/>
              <p:cNvSpPr/>
              <p:nvPr/>
            </p:nvSpPr>
            <p:spPr>
              <a:xfrm>
                <a:off x="2874730" y="36876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103"/>
              <p:cNvSpPr/>
              <p:nvPr/>
            </p:nvSpPr>
            <p:spPr>
              <a:xfrm>
                <a:off x="2892645" y="36696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03"/>
              <p:cNvSpPr/>
              <p:nvPr/>
            </p:nvSpPr>
            <p:spPr>
              <a:xfrm>
                <a:off x="2901559" y="40055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03"/>
              <p:cNvSpPr/>
              <p:nvPr/>
            </p:nvSpPr>
            <p:spPr>
              <a:xfrm>
                <a:off x="2878589" y="40052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03"/>
              <p:cNvSpPr/>
              <p:nvPr/>
            </p:nvSpPr>
            <p:spPr>
              <a:xfrm>
                <a:off x="2525796" y="40314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03"/>
              <p:cNvSpPr/>
              <p:nvPr/>
            </p:nvSpPr>
            <p:spPr>
              <a:xfrm>
                <a:off x="2543711" y="40134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03"/>
              <p:cNvSpPr/>
              <p:nvPr/>
            </p:nvSpPr>
            <p:spPr>
              <a:xfrm>
                <a:off x="2548194" y="36550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03"/>
              <p:cNvSpPr/>
              <p:nvPr/>
            </p:nvSpPr>
            <p:spPr>
              <a:xfrm>
                <a:off x="2525225" y="36548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172" name="Google Shape;6172;p103"/>
          <p:cNvGraphicFramePr/>
          <p:nvPr/>
        </p:nvGraphicFramePr>
        <p:xfrm>
          <a:off x="5937775" y="2153837"/>
          <a:ext cx="3000000" cy="3000000"/>
        </p:xfrm>
        <a:graphic>
          <a:graphicData uri="http://schemas.openxmlformats.org/drawingml/2006/table">
            <a:tbl>
              <a:tblPr>
                <a:noFill/>
                <a:tableStyleId>{4DEEF194-4398-4DD1-B1A3-4672B353C762}</a:tableStyleId>
              </a:tblPr>
              <a:tblGrid>
                <a:gridCol w="626025"/>
                <a:gridCol w="626025"/>
                <a:gridCol w="626025"/>
                <a:gridCol w="626025"/>
              </a:tblGrid>
              <a:tr h="10000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solid"/>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9525">
                      <a:solidFill>
                        <a:srgbClr val="E1E7EC"/>
                      </a:solidFill>
                      <a:prstDash val="dot"/>
                      <a:round/>
                      <a:headEnd len="sm" w="sm" type="none"/>
                      <a:tailEnd len="sm" w="sm" type="none"/>
                    </a:lnT>
                    <a:lnB cap="flat" cmpd="sng" w="9525">
                      <a:solidFill>
                        <a:srgbClr val="E1E7EC"/>
                      </a:solidFill>
                      <a:prstDash val="dot"/>
                      <a:round/>
                      <a:headEnd len="sm" w="sm" type="none"/>
                      <a:tailEnd len="sm" w="sm" type="none"/>
                    </a:lnB>
                    <a:solidFill>
                      <a:srgbClr val="7994A9">
                        <a:alpha val="64709"/>
                      </a:srgbClr>
                    </a:solidFill>
                  </a:tcPr>
                </a:tc>
              </a:tr>
            </a:tbl>
          </a:graphicData>
        </a:graphic>
      </p:graphicFrame>
      <p:grpSp>
        <p:nvGrpSpPr>
          <p:cNvPr id="6173" name="Google Shape;6173;p103"/>
          <p:cNvGrpSpPr/>
          <p:nvPr/>
        </p:nvGrpSpPr>
        <p:grpSpPr>
          <a:xfrm>
            <a:off x="710451" y="981601"/>
            <a:ext cx="2396505" cy="976502"/>
            <a:chOff x="749309" y="1112739"/>
            <a:chExt cx="2371603" cy="976502"/>
          </a:xfrm>
        </p:grpSpPr>
        <p:grpSp>
          <p:nvGrpSpPr>
            <p:cNvPr id="6174" name="Google Shape;6174;p103"/>
            <p:cNvGrpSpPr/>
            <p:nvPr/>
          </p:nvGrpSpPr>
          <p:grpSpPr>
            <a:xfrm>
              <a:off x="1092126" y="1112739"/>
              <a:ext cx="2028786" cy="975464"/>
              <a:chOff x="1092126" y="1112739"/>
              <a:chExt cx="2028786" cy="975464"/>
            </a:xfrm>
          </p:grpSpPr>
          <p:sp>
            <p:nvSpPr>
              <p:cNvPr id="6175" name="Google Shape;6175;p103"/>
              <p:cNvSpPr/>
              <p:nvPr/>
            </p:nvSpPr>
            <p:spPr>
              <a:xfrm>
                <a:off x="1092126"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103"/>
              <p:cNvSpPr/>
              <p:nvPr/>
            </p:nvSpPr>
            <p:spPr>
              <a:xfrm>
                <a:off x="1434943"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03"/>
              <p:cNvSpPr/>
              <p:nvPr/>
            </p:nvSpPr>
            <p:spPr>
              <a:xfrm>
                <a:off x="1777760"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03"/>
              <p:cNvSpPr/>
              <p:nvPr/>
            </p:nvSpPr>
            <p:spPr>
              <a:xfrm>
                <a:off x="2120578"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03"/>
              <p:cNvSpPr/>
              <p:nvPr/>
            </p:nvSpPr>
            <p:spPr>
              <a:xfrm>
                <a:off x="2463395"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03"/>
              <p:cNvSpPr/>
              <p:nvPr/>
            </p:nvSpPr>
            <p:spPr>
              <a:xfrm>
                <a:off x="2806212" y="111273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03"/>
              <p:cNvSpPr/>
              <p:nvPr/>
            </p:nvSpPr>
            <p:spPr>
              <a:xfrm>
                <a:off x="1092126"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03"/>
              <p:cNvSpPr/>
              <p:nvPr/>
            </p:nvSpPr>
            <p:spPr>
              <a:xfrm>
                <a:off x="1434943"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03"/>
              <p:cNvSpPr/>
              <p:nvPr/>
            </p:nvSpPr>
            <p:spPr>
              <a:xfrm>
                <a:off x="1777760"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03"/>
              <p:cNvSpPr/>
              <p:nvPr/>
            </p:nvSpPr>
            <p:spPr>
              <a:xfrm>
                <a:off x="2120578"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03"/>
              <p:cNvSpPr/>
              <p:nvPr/>
            </p:nvSpPr>
            <p:spPr>
              <a:xfrm>
                <a:off x="2463395"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103"/>
              <p:cNvSpPr/>
              <p:nvPr/>
            </p:nvSpPr>
            <p:spPr>
              <a:xfrm>
                <a:off x="2806212" y="136229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103"/>
              <p:cNvSpPr/>
              <p:nvPr/>
            </p:nvSpPr>
            <p:spPr>
              <a:xfrm>
                <a:off x="1092126"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103"/>
              <p:cNvSpPr/>
              <p:nvPr/>
            </p:nvSpPr>
            <p:spPr>
              <a:xfrm>
                <a:off x="1434943"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03"/>
              <p:cNvSpPr/>
              <p:nvPr/>
            </p:nvSpPr>
            <p:spPr>
              <a:xfrm>
                <a:off x="1777760"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03"/>
              <p:cNvSpPr/>
              <p:nvPr/>
            </p:nvSpPr>
            <p:spPr>
              <a:xfrm>
                <a:off x="2120578"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03"/>
              <p:cNvSpPr/>
              <p:nvPr/>
            </p:nvSpPr>
            <p:spPr>
              <a:xfrm>
                <a:off x="2463395"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03"/>
              <p:cNvSpPr/>
              <p:nvPr/>
            </p:nvSpPr>
            <p:spPr>
              <a:xfrm>
                <a:off x="2806212" y="1611849"/>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103"/>
              <p:cNvSpPr/>
              <p:nvPr/>
            </p:nvSpPr>
            <p:spPr>
              <a:xfrm>
                <a:off x="1092126"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103"/>
              <p:cNvSpPr/>
              <p:nvPr/>
            </p:nvSpPr>
            <p:spPr>
              <a:xfrm>
                <a:off x="1434943"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03"/>
              <p:cNvSpPr/>
              <p:nvPr/>
            </p:nvSpPr>
            <p:spPr>
              <a:xfrm>
                <a:off x="1777760"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03"/>
              <p:cNvSpPr/>
              <p:nvPr/>
            </p:nvSpPr>
            <p:spPr>
              <a:xfrm>
                <a:off x="2120578"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03"/>
              <p:cNvSpPr/>
              <p:nvPr/>
            </p:nvSpPr>
            <p:spPr>
              <a:xfrm>
                <a:off x="2463395"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03"/>
              <p:cNvSpPr/>
              <p:nvPr/>
            </p:nvSpPr>
            <p:spPr>
              <a:xfrm>
                <a:off x="2806212" y="1861404"/>
                <a:ext cx="314700" cy="2268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103"/>
            <p:cNvGrpSpPr/>
            <p:nvPr/>
          </p:nvGrpSpPr>
          <p:grpSpPr>
            <a:xfrm>
              <a:off x="749309" y="1112739"/>
              <a:ext cx="314700" cy="975464"/>
              <a:chOff x="749309" y="1112739"/>
              <a:chExt cx="314700" cy="975464"/>
            </a:xfrm>
          </p:grpSpPr>
          <p:sp>
            <p:nvSpPr>
              <p:cNvPr id="6200" name="Google Shape;6200;p103"/>
              <p:cNvSpPr/>
              <p:nvPr/>
            </p:nvSpPr>
            <p:spPr>
              <a:xfrm>
                <a:off x="749309" y="136229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03"/>
              <p:cNvSpPr/>
              <p:nvPr/>
            </p:nvSpPr>
            <p:spPr>
              <a:xfrm>
                <a:off x="749309" y="161184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03"/>
              <p:cNvSpPr/>
              <p:nvPr/>
            </p:nvSpPr>
            <p:spPr>
              <a:xfrm>
                <a:off x="749309" y="1861404"/>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03"/>
              <p:cNvSpPr/>
              <p:nvPr/>
            </p:nvSpPr>
            <p:spPr>
              <a:xfrm>
                <a:off x="749309" y="1112739"/>
                <a:ext cx="314700" cy="226800"/>
              </a:xfrm>
              <a:prstGeom prst="rect">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4" name="Google Shape;6204;p10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10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10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0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208" name="Google Shape;6208;p103"/>
          <p:cNvGraphicFramePr/>
          <p:nvPr/>
        </p:nvGraphicFramePr>
        <p:xfrm>
          <a:off x="5937800" y="981587"/>
          <a:ext cx="3000000" cy="3000000"/>
        </p:xfrm>
        <a:graphic>
          <a:graphicData uri="http://schemas.openxmlformats.org/drawingml/2006/table">
            <a:tbl>
              <a:tblPr>
                <a:noFill/>
                <a:tableStyleId>{4DEEF194-4398-4DD1-B1A3-4672B353C762}</a:tableStyleId>
              </a:tblPr>
              <a:tblGrid>
                <a:gridCol w="626025"/>
                <a:gridCol w="626025"/>
                <a:gridCol w="626025"/>
                <a:gridCol w="626025"/>
              </a:tblGrid>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2550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aphicFrame>
        <p:nvGraphicFramePr>
          <p:cNvPr id="6209" name="Google Shape;6209;p103"/>
          <p:cNvGraphicFramePr/>
          <p:nvPr/>
        </p:nvGraphicFramePr>
        <p:xfrm>
          <a:off x="3358663" y="2153837"/>
          <a:ext cx="3000000" cy="3000000"/>
        </p:xfrm>
        <a:graphic>
          <a:graphicData uri="http://schemas.openxmlformats.org/drawingml/2006/table">
            <a:tbl>
              <a:tblPr>
                <a:noFill/>
                <a:tableStyleId>{4DEEF194-4398-4DD1-B1A3-4672B353C762}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grpSp>
        <p:nvGrpSpPr>
          <p:cNvPr id="6210" name="Google Shape;6210;p103"/>
          <p:cNvGrpSpPr/>
          <p:nvPr/>
        </p:nvGrpSpPr>
        <p:grpSpPr>
          <a:xfrm>
            <a:off x="3360649" y="3144798"/>
            <a:ext cx="2363377" cy="1047062"/>
            <a:chOff x="3358399" y="3285485"/>
            <a:chExt cx="2363377" cy="1047062"/>
          </a:xfrm>
        </p:grpSpPr>
        <p:grpSp>
          <p:nvGrpSpPr>
            <p:cNvPr id="6211" name="Google Shape;6211;p103"/>
            <p:cNvGrpSpPr/>
            <p:nvPr/>
          </p:nvGrpSpPr>
          <p:grpSpPr>
            <a:xfrm>
              <a:off x="3358412" y="3285485"/>
              <a:ext cx="2363244" cy="139500"/>
              <a:chOff x="3358412" y="3285485"/>
              <a:chExt cx="2363244" cy="139500"/>
            </a:xfrm>
          </p:grpSpPr>
          <p:sp>
            <p:nvSpPr>
              <p:cNvPr id="6212" name="Google Shape;6212;p103"/>
              <p:cNvSpPr/>
              <p:nvPr/>
            </p:nvSpPr>
            <p:spPr>
              <a:xfrm>
                <a:off x="3358412"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03"/>
              <p:cNvSpPr/>
              <p:nvPr/>
            </p:nvSpPr>
            <p:spPr>
              <a:xfrm>
                <a:off x="3838898"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03"/>
              <p:cNvSpPr/>
              <p:nvPr/>
            </p:nvSpPr>
            <p:spPr>
              <a:xfrm>
                <a:off x="4319384"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03"/>
              <p:cNvSpPr/>
              <p:nvPr/>
            </p:nvSpPr>
            <p:spPr>
              <a:xfrm>
                <a:off x="4799870"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03"/>
              <p:cNvSpPr/>
              <p:nvPr/>
            </p:nvSpPr>
            <p:spPr>
              <a:xfrm>
                <a:off x="5280356" y="3285485"/>
                <a:ext cx="441300" cy="139500"/>
              </a:xfrm>
              <a:prstGeom prst="flowChartAlternateProcess">
                <a:avLst/>
              </a:pr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103"/>
            <p:cNvGrpSpPr/>
            <p:nvPr/>
          </p:nvGrpSpPr>
          <p:grpSpPr>
            <a:xfrm>
              <a:off x="3358412" y="3466996"/>
              <a:ext cx="2363244" cy="139500"/>
              <a:chOff x="3358412" y="3466996"/>
              <a:chExt cx="2363244" cy="139500"/>
            </a:xfrm>
          </p:grpSpPr>
          <p:sp>
            <p:nvSpPr>
              <p:cNvPr id="6218" name="Google Shape;6218;p103"/>
              <p:cNvSpPr/>
              <p:nvPr/>
            </p:nvSpPr>
            <p:spPr>
              <a:xfrm>
                <a:off x="3358412"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03"/>
              <p:cNvSpPr/>
              <p:nvPr/>
            </p:nvSpPr>
            <p:spPr>
              <a:xfrm>
                <a:off x="3838898"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03"/>
              <p:cNvSpPr/>
              <p:nvPr/>
            </p:nvSpPr>
            <p:spPr>
              <a:xfrm>
                <a:off x="4319384"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03"/>
              <p:cNvSpPr/>
              <p:nvPr/>
            </p:nvSpPr>
            <p:spPr>
              <a:xfrm>
                <a:off x="4799870"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03"/>
              <p:cNvSpPr/>
              <p:nvPr/>
            </p:nvSpPr>
            <p:spPr>
              <a:xfrm>
                <a:off x="5280356" y="3466996"/>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103"/>
            <p:cNvGrpSpPr/>
            <p:nvPr/>
          </p:nvGrpSpPr>
          <p:grpSpPr>
            <a:xfrm>
              <a:off x="3358412" y="3648507"/>
              <a:ext cx="2363244" cy="139500"/>
              <a:chOff x="3358412" y="3648507"/>
              <a:chExt cx="2363244" cy="139500"/>
            </a:xfrm>
          </p:grpSpPr>
          <p:sp>
            <p:nvSpPr>
              <p:cNvPr id="6224" name="Google Shape;6224;p103"/>
              <p:cNvSpPr/>
              <p:nvPr/>
            </p:nvSpPr>
            <p:spPr>
              <a:xfrm>
                <a:off x="3358412"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03"/>
              <p:cNvSpPr/>
              <p:nvPr/>
            </p:nvSpPr>
            <p:spPr>
              <a:xfrm>
                <a:off x="3838898"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03"/>
              <p:cNvSpPr/>
              <p:nvPr/>
            </p:nvSpPr>
            <p:spPr>
              <a:xfrm>
                <a:off x="4319384"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03"/>
              <p:cNvSpPr/>
              <p:nvPr/>
            </p:nvSpPr>
            <p:spPr>
              <a:xfrm>
                <a:off x="4799870"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03"/>
              <p:cNvSpPr/>
              <p:nvPr/>
            </p:nvSpPr>
            <p:spPr>
              <a:xfrm>
                <a:off x="5280356" y="3648507"/>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103"/>
            <p:cNvGrpSpPr/>
            <p:nvPr/>
          </p:nvGrpSpPr>
          <p:grpSpPr>
            <a:xfrm>
              <a:off x="3358412" y="3830018"/>
              <a:ext cx="2363244" cy="139500"/>
              <a:chOff x="3358412" y="3830018"/>
              <a:chExt cx="2363244" cy="139500"/>
            </a:xfrm>
          </p:grpSpPr>
          <p:sp>
            <p:nvSpPr>
              <p:cNvPr id="6230" name="Google Shape;6230;p103"/>
              <p:cNvSpPr/>
              <p:nvPr/>
            </p:nvSpPr>
            <p:spPr>
              <a:xfrm>
                <a:off x="3358412"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103"/>
              <p:cNvSpPr/>
              <p:nvPr/>
            </p:nvSpPr>
            <p:spPr>
              <a:xfrm>
                <a:off x="3838898"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03"/>
              <p:cNvSpPr/>
              <p:nvPr/>
            </p:nvSpPr>
            <p:spPr>
              <a:xfrm>
                <a:off x="4319384"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103"/>
              <p:cNvSpPr/>
              <p:nvPr/>
            </p:nvSpPr>
            <p:spPr>
              <a:xfrm>
                <a:off x="4799870"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103"/>
              <p:cNvSpPr/>
              <p:nvPr/>
            </p:nvSpPr>
            <p:spPr>
              <a:xfrm>
                <a:off x="5280356" y="3830018"/>
                <a:ext cx="441300" cy="1395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103"/>
            <p:cNvGrpSpPr/>
            <p:nvPr/>
          </p:nvGrpSpPr>
          <p:grpSpPr>
            <a:xfrm>
              <a:off x="3358399" y="4011514"/>
              <a:ext cx="2363377" cy="139537"/>
              <a:chOff x="3294800" y="4134603"/>
              <a:chExt cx="2638876" cy="152400"/>
            </a:xfrm>
          </p:grpSpPr>
          <p:sp>
            <p:nvSpPr>
              <p:cNvPr id="6236" name="Google Shape;6236;p103"/>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03"/>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03"/>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03"/>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03"/>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1" name="Google Shape;6241;p103"/>
            <p:cNvGrpSpPr/>
            <p:nvPr/>
          </p:nvGrpSpPr>
          <p:grpSpPr>
            <a:xfrm>
              <a:off x="3358399" y="4193010"/>
              <a:ext cx="2363377" cy="139537"/>
              <a:chOff x="3294800" y="4134603"/>
              <a:chExt cx="2638876" cy="152400"/>
            </a:xfrm>
          </p:grpSpPr>
          <p:sp>
            <p:nvSpPr>
              <p:cNvPr id="6242" name="Google Shape;6242;p103"/>
              <p:cNvSpPr/>
              <p:nvPr/>
            </p:nvSpPr>
            <p:spPr>
              <a:xfrm>
                <a:off x="3294800"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03"/>
              <p:cNvSpPr/>
              <p:nvPr/>
            </p:nvSpPr>
            <p:spPr>
              <a:xfrm>
                <a:off x="3831294"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03"/>
              <p:cNvSpPr/>
              <p:nvPr/>
            </p:nvSpPr>
            <p:spPr>
              <a:xfrm>
                <a:off x="4367788"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103"/>
              <p:cNvSpPr/>
              <p:nvPr/>
            </p:nvSpPr>
            <p:spPr>
              <a:xfrm>
                <a:off x="4904282"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103"/>
              <p:cNvSpPr/>
              <p:nvPr/>
            </p:nvSpPr>
            <p:spPr>
              <a:xfrm>
                <a:off x="5440776" y="4134603"/>
                <a:ext cx="492900" cy="152400"/>
              </a:xfrm>
              <a:prstGeom prst="flowChartAlternateProcess">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247" name="Google Shape;6247;p103"/>
          <p:cNvGraphicFramePr/>
          <p:nvPr/>
        </p:nvGraphicFramePr>
        <p:xfrm>
          <a:off x="711450" y="2153837"/>
          <a:ext cx="3000000" cy="3000000"/>
        </p:xfrm>
        <a:graphic>
          <a:graphicData uri="http://schemas.openxmlformats.org/drawingml/2006/table">
            <a:tbl>
              <a:tblPr>
                <a:noFill/>
                <a:tableStyleId>{4DEEF194-4398-4DD1-B1A3-4672B353C762}</a:tableStyleId>
              </a:tblPr>
              <a:tblGrid>
                <a:gridCol w="592450"/>
                <a:gridCol w="592450"/>
                <a:gridCol w="592450"/>
                <a:gridCol w="592450"/>
              </a:tblGrid>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F2F2F2">
                          <a:alpha val="0"/>
                        </a:srgbClr>
                      </a:solidFill>
                      <a:prstDash val="solid"/>
                      <a:round/>
                      <a:headEnd len="sm" w="sm" type="none"/>
                      <a:tailEnd len="sm" w="sm" type="none"/>
                    </a:lnL>
                    <a:lnR cap="flat" cmpd="sng" w="9525">
                      <a:solidFill>
                        <a:srgbClr val="5F8195"/>
                      </a:solidFill>
                      <a:prstDash val="solid"/>
                      <a:round/>
                      <a:headEnd len="sm" w="sm" type="none"/>
                      <a:tailEnd len="sm" w="sm" type="none"/>
                    </a:lnR>
                    <a:lnT cap="flat" cmpd="sng" w="9525">
                      <a:solidFill>
                        <a:srgbClr val="F2F2F2">
                          <a:alpha val="0"/>
                        </a:srgbClr>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solidFill>
                      <a:prstDash val="solid"/>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alpha val="0"/>
                        </a:srgbClr>
                      </a:solidFill>
                      <a:prstDash val="dash"/>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5F8195">
                          <a:alpha val="0"/>
                        </a:srgbClr>
                      </a:solidFill>
                      <a:prstDash val="dash"/>
                      <a:round/>
                      <a:headEnd len="sm" w="sm" type="none"/>
                      <a:tailEnd len="sm" w="sm" type="none"/>
                    </a:lnL>
                    <a:lnR cap="flat" cmpd="sng" w="9525">
                      <a:solidFill>
                        <a:srgbClr val="5F8195"/>
                      </a:solidFill>
                      <a:prstDash val="solid"/>
                      <a:round/>
                      <a:headEnd len="sm" w="sm" type="none"/>
                      <a:tailEnd len="sm" w="sm" type="none"/>
                    </a:lnR>
                    <a:lnT cap="flat" cmpd="sng" w="9525">
                      <a:solidFill>
                        <a:srgbClr val="5F8195"/>
                      </a:solidFill>
                      <a:prstDash val="solid"/>
                      <a:round/>
                      <a:headEnd len="sm" w="sm" type="none"/>
                      <a:tailEnd len="sm" w="sm" type="none"/>
                    </a:lnT>
                    <a:lnB cap="flat" cmpd="sng" w="9525">
                      <a:solidFill>
                        <a:srgbClr val="A5B7C5"/>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869FB1"/>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A5B7C5"/>
                      </a:solidFill>
                      <a:prstDash val="solid"/>
                      <a:round/>
                      <a:headEnd len="sm" w="sm" type="none"/>
                      <a:tailEnd len="sm" w="sm" type="none"/>
                    </a:lnT>
                    <a:lnB cap="flat" cmpd="sng" w="9525">
                      <a:solidFill>
                        <a:srgbClr val="F2F2F2"/>
                      </a:solidFill>
                      <a:prstDash val="solid"/>
                      <a:round/>
                      <a:headEnd len="sm" w="sm" type="none"/>
                      <a:tailEnd len="sm" w="sm" type="none"/>
                    </a:lnB>
                  </a:tcPr>
                </a:tc>
              </a:tr>
              <a:tr h="296450">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869FB1"/>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869FB1"/>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869FB1"/>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alpha val="0"/>
                        </a:srgbClr>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A5B7C5">
                          <a:alpha val="0"/>
                        </a:srgbClr>
                      </a:solidFill>
                      <a:prstDash val="solid"/>
                      <a:round/>
                      <a:headEnd len="sm" w="sm" type="none"/>
                      <a:tailEnd len="sm" w="sm" type="none"/>
                    </a:lnL>
                    <a:lnR cap="flat" cmpd="sng" w="9525">
                      <a:solidFill>
                        <a:srgbClr val="A5B7C5"/>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A5B7C5"/>
                      </a:solidFill>
                      <a:prstDash val="solid"/>
                      <a:round/>
                      <a:headEnd len="sm" w="sm" type="none"/>
                      <a:tailEnd len="sm" w="sm" type="none"/>
                    </a:lnB>
                  </a:tcPr>
                </a:tc>
              </a:tr>
            </a:tbl>
          </a:graphicData>
        </a:graphic>
      </p:graphicFrame>
      <p:grpSp>
        <p:nvGrpSpPr>
          <p:cNvPr id="6248" name="Google Shape;6248;p103"/>
          <p:cNvGrpSpPr/>
          <p:nvPr/>
        </p:nvGrpSpPr>
        <p:grpSpPr>
          <a:xfrm>
            <a:off x="4161119" y="2557652"/>
            <a:ext cx="1302095" cy="60959"/>
            <a:chOff x="3558802" y="4011427"/>
            <a:chExt cx="1866000" cy="111300"/>
          </a:xfrm>
        </p:grpSpPr>
        <p:sp>
          <p:nvSpPr>
            <p:cNvPr id="6249" name="Google Shape;6249;p103"/>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03"/>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103"/>
          <p:cNvGrpSpPr/>
          <p:nvPr/>
        </p:nvGrpSpPr>
        <p:grpSpPr>
          <a:xfrm>
            <a:off x="4706607" y="2839811"/>
            <a:ext cx="914340" cy="60959"/>
            <a:chOff x="3558802" y="4011427"/>
            <a:chExt cx="1866000" cy="111300"/>
          </a:xfrm>
        </p:grpSpPr>
        <p:sp>
          <p:nvSpPr>
            <p:cNvPr id="6252" name="Google Shape;6252;p103"/>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03"/>
            <p:cNvSpPr/>
            <p:nvPr/>
          </p:nvSpPr>
          <p:spPr>
            <a:xfrm flipH="1" rot="5400000">
              <a:off x="4167866" y="3416648"/>
              <a:ext cx="97200" cy="13014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103"/>
          <p:cNvGrpSpPr/>
          <p:nvPr/>
        </p:nvGrpSpPr>
        <p:grpSpPr>
          <a:xfrm>
            <a:off x="5874449" y="3167609"/>
            <a:ext cx="2519825" cy="1001454"/>
            <a:chOff x="1906114" y="789980"/>
            <a:chExt cx="1487676" cy="606868"/>
          </a:xfrm>
        </p:grpSpPr>
        <p:cxnSp>
          <p:nvCxnSpPr>
            <p:cNvPr id="6255" name="Google Shape;6255;p10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256" name="Google Shape;6256;p10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257" name="Google Shape;6257;p10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258" name="Google Shape;6258;p10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259" name="Google Shape;6259;p10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260" name="Google Shape;6260;p10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261" name="Google Shape;6261;p10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262" name="Google Shape;6262;p10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10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10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10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10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0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10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269" name="Google Shape;6269;p10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270" name="Google Shape;6270;p10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271" name="Google Shape;6271;p10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103"/>
          <p:cNvGrpSpPr/>
          <p:nvPr/>
        </p:nvGrpSpPr>
        <p:grpSpPr>
          <a:xfrm>
            <a:off x="3355812" y="951645"/>
            <a:ext cx="2363393" cy="1005865"/>
            <a:chOff x="3292400" y="1193188"/>
            <a:chExt cx="2615240" cy="1131075"/>
          </a:xfrm>
        </p:grpSpPr>
        <p:sp>
          <p:nvSpPr>
            <p:cNvPr id="6273" name="Google Shape;6273;p103"/>
            <p:cNvSpPr/>
            <p:nvPr/>
          </p:nvSpPr>
          <p:spPr>
            <a:xfrm>
              <a:off x="3292400" y="1845763"/>
              <a:ext cx="370500" cy="478500"/>
            </a:xfrm>
            <a:prstGeom prst="round2DiagRect">
              <a:avLst>
                <a:gd fmla="val 16667" name="adj1"/>
                <a:gd fmla="val 0" name="adj2"/>
              </a:avLst>
            </a:prstGeom>
            <a:noFill/>
            <a:ln cap="flat" cmpd="sng" w="9525">
              <a:solidFill>
                <a:srgbClr val="ABBC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74" name="Google Shape;6274;p103"/>
            <p:cNvSpPr/>
            <p:nvPr/>
          </p:nvSpPr>
          <p:spPr>
            <a:xfrm>
              <a:off x="3292400" y="1314860"/>
              <a:ext cx="370500" cy="478500"/>
            </a:xfrm>
            <a:prstGeom prst="round2DiagRect">
              <a:avLst>
                <a:gd fmla="val 16667" name="adj1"/>
                <a:gd fmla="val 0" name="adj2"/>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75" name="Google Shape;6275;p103"/>
            <p:cNvSpPr txBox="1"/>
            <p:nvPr/>
          </p:nvSpPr>
          <p:spPr>
            <a:xfrm flipH="1">
              <a:off x="3678794" y="1193199"/>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276" name="Google Shape;6276;p103"/>
            <p:cNvSpPr txBox="1"/>
            <p:nvPr/>
          </p:nvSpPr>
          <p:spPr>
            <a:xfrm flipH="1">
              <a:off x="4051671" y="1193188"/>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277" name="Google Shape;6277;p103"/>
            <p:cNvSpPr txBox="1"/>
            <p:nvPr/>
          </p:nvSpPr>
          <p:spPr>
            <a:xfrm flipH="1">
              <a:off x="4453057" y="1193188"/>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278" name="Google Shape;6278;p103"/>
            <p:cNvSpPr txBox="1"/>
            <p:nvPr/>
          </p:nvSpPr>
          <p:spPr>
            <a:xfrm flipH="1">
              <a:off x="4831790"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279" name="Google Shape;6279;p103"/>
            <p:cNvSpPr txBox="1"/>
            <p:nvPr/>
          </p:nvSpPr>
          <p:spPr>
            <a:xfrm flipH="1">
              <a:off x="5186134"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280" name="Google Shape;6280;p103"/>
            <p:cNvSpPr txBox="1"/>
            <p:nvPr/>
          </p:nvSpPr>
          <p:spPr>
            <a:xfrm flipH="1">
              <a:off x="5562148" y="1193197"/>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281" name="Google Shape;6281;p103"/>
            <p:cNvSpPr txBox="1"/>
            <p:nvPr/>
          </p:nvSpPr>
          <p:spPr>
            <a:xfrm flipH="1">
              <a:off x="3349576" y="137246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282" name="Google Shape;6282;p103"/>
            <p:cNvSpPr txBox="1"/>
            <p:nvPr/>
          </p:nvSpPr>
          <p:spPr>
            <a:xfrm flipH="1">
              <a:off x="3349579" y="1895516"/>
              <a:ext cx="2727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283" name="Google Shape;6283;p103"/>
            <p:cNvSpPr txBox="1"/>
            <p:nvPr/>
          </p:nvSpPr>
          <p:spPr>
            <a:xfrm flipH="1">
              <a:off x="3355878" y="1543623"/>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84" name="Google Shape;6284;p103"/>
            <p:cNvSpPr txBox="1"/>
            <p:nvPr/>
          </p:nvSpPr>
          <p:spPr>
            <a:xfrm flipH="1">
              <a:off x="3355878" y="1720328"/>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285" name="Google Shape;6285;p103"/>
            <p:cNvSpPr txBox="1"/>
            <p:nvPr/>
          </p:nvSpPr>
          <p:spPr>
            <a:xfrm flipH="1">
              <a:off x="3355878" y="2072220"/>
              <a:ext cx="256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86" name="Google Shape;6286;p103"/>
            <p:cNvSpPr txBox="1"/>
            <p:nvPr/>
          </p:nvSpPr>
          <p:spPr>
            <a:xfrm flipH="1">
              <a:off x="3355889" y="2248920"/>
              <a:ext cx="256200" cy="684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287" name="Google Shape;6287;p103"/>
            <p:cNvGrpSpPr/>
            <p:nvPr/>
          </p:nvGrpSpPr>
          <p:grpSpPr>
            <a:xfrm>
              <a:off x="3748438" y="1378608"/>
              <a:ext cx="2159202" cy="903971"/>
              <a:chOff x="1683525" y="2179850"/>
              <a:chExt cx="4519050" cy="2134525"/>
            </a:xfrm>
          </p:grpSpPr>
          <p:sp>
            <p:nvSpPr>
              <p:cNvPr id="6288" name="Google Shape;6288;p10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89" name="Google Shape;6289;p10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90" name="Google Shape;6290;p10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91" name="Google Shape;6291;p10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92" name="Google Shape;6292;p10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93" name="Google Shape;6293;p10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94" name="Google Shape;6294;p10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95" name="Google Shape;6295;p10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96" name="Google Shape;6296;p10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97" name="Google Shape;6297;p10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98" name="Google Shape;6298;p10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299" name="Google Shape;6299;p10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3" name="Shape 6303"/>
        <p:cNvGrpSpPr/>
        <p:nvPr/>
      </p:nvGrpSpPr>
      <p:grpSpPr>
        <a:xfrm>
          <a:off x="0" y="0"/>
          <a:ext cx="0" cy="0"/>
          <a:chOff x="0" y="0"/>
          <a:chExt cx="0" cy="0"/>
        </a:xfrm>
      </p:grpSpPr>
      <p:grpSp>
        <p:nvGrpSpPr>
          <p:cNvPr id="6304" name="Google Shape;6304;p104"/>
          <p:cNvGrpSpPr/>
          <p:nvPr/>
        </p:nvGrpSpPr>
        <p:grpSpPr>
          <a:xfrm>
            <a:off x="4796684" y="970929"/>
            <a:ext cx="745431" cy="718863"/>
            <a:chOff x="4249973" y="1201875"/>
            <a:chExt cx="1958568" cy="1888762"/>
          </a:xfrm>
        </p:grpSpPr>
        <p:sp>
          <p:nvSpPr>
            <p:cNvPr id="6305" name="Google Shape;6305;p104"/>
            <p:cNvSpPr/>
            <p:nvPr/>
          </p:nvSpPr>
          <p:spPr>
            <a:xfrm>
              <a:off x="4468527" y="1411932"/>
              <a:ext cx="1528500" cy="1452600"/>
            </a:xfrm>
            <a:prstGeom prst="pentagon">
              <a:avLst>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6" name="Google Shape;6306;p104"/>
            <p:cNvGrpSpPr/>
            <p:nvPr/>
          </p:nvGrpSpPr>
          <p:grpSpPr>
            <a:xfrm>
              <a:off x="5853086" y="1789142"/>
              <a:ext cx="355454" cy="1048099"/>
              <a:chOff x="5576108" y="2016725"/>
              <a:chExt cx="565200" cy="1666560"/>
            </a:xfrm>
          </p:grpSpPr>
          <p:sp>
            <p:nvSpPr>
              <p:cNvPr id="6307" name="Google Shape;6307;p104"/>
              <p:cNvSpPr/>
              <p:nvPr/>
            </p:nvSpPr>
            <p:spPr>
              <a:xfrm>
                <a:off x="5576108"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08" name="Google Shape;6308;p10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104"/>
            <p:cNvGrpSpPr/>
            <p:nvPr/>
          </p:nvGrpSpPr>
          <p:grpSpPr>
            <a:xfrm>
              <a:off x="4869455" y="2691676"/>
              <a:ext cx="1013897" cy="398961"/>
              <a:chOff x="4012057" y="3451825"/>
              <a:chExt cx="1612175" cy="634379"/>
            </a:xfrm>
          </p:grpSpPr>
          <p:sp>
            <p:nvSpPr>
              <p:cNvPr id="6310" name="Google Shape;6310;p104"/>
              <p:cNvSpPr/>
              <p:nvPr/>
            </p:nvSpPr>
            <p:spPr>
              <a:xfrm>
                <a:off x="505903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11" name="Google Shape;6311;p10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104"/>
            <p:cNvGrpSpPr/>
            <p:nvPr/>
          </p:nvGrpSpPr>
          <p:grpSpPr>
            <a:xfrm>
              <a:off x="4276937" y="2155961"/>
              <a:ext cx="651965" cy="891358"/>
              <a:chOff x="3069908" y="2599997"/>
              <a:chExt cx="1036675" cy="1417328"/>
            </a:xfrm>
          </p:grpSpPr>
          <p:sp>
            <p:nvSpPr>
              <p:cNvPr id="6313" name="Google Shape;6313;p104"/>
              <p:cNvSpPr/>
              <p:nvPr/>
            </p:nvSpPr>
            <p:spPr>
              <a:xfrm>
                <a:off x="3541383" y="34518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14" name="Google Shape;6314;p10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104"/>
            <p:cNvGrpSpPr/>
            <p:nvPr/>
          </p:nvGrpSpPr>
          <p:grpSpPr>
            <a:xfrm>
              <a:off x="5054918" y="1201875"/>
              <a:ext cx="999548" cy="602711"/>
              <a:chOff x="4306958" y="1082925"/>
              <a:chExt cx="1589359" cy="958358"/>
            </a:xfrm>
          </p:grpSpPr>
          <p:sp>
            <p:nvSpPr>
              <p:cNvPr id="6316" name="Google Shape;6316;p104"/>
              <p:cNvSpPr/>
              <p:nvPr/>
            </p:nvSpPr>
            <p:spPr>
              <a:xfrm>
                <a:off x="4306958" y="10829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17" name="Google Shape;6317;p10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104"/>
            <p:cNvGrpSpPr/>
            <p:nvPr/>
          </p:nvGrpSpPr>
          <p:grpSpPr>
            <a:xfrm>
              <a:off x="4249973" y="1303451"/>
              <a:ext cx="799317" cy="841334"/>
              <a:chOff x="3027033" y="1244439"/>
              <a:chExt cx="1270977" cy="1337786"/>
            </a:xfrm>
          </p:grpSpPr>
          <p:sp>
            <p:nvSpPr>
              <p:cNvPr id="6319" name="Google Shape;6319;p104"/>
              <p:cNvSpPr/>
              <p:nvPr/>
            </p:nvSpPr>
            <p:spPr>
              <a:xfrm>
                <a:off x="3027033" y="2016725"/>
                <a:ext cx="565200" cy="5655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320" name="Google Shape;6320;p10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1" name="Google Shape;6321;p104"/>
          <p:cNvGrpSpPr/>
          <p:nvPr/>
        </p:nvGrpSpPr>
        <p:grpSpPr>
          <a:xfrm>
            <a:off x="713057" y="1849378"/>
            <a:ext cx="761767" cy="729896"/>
            <a:chOff x="2657744" y="2337745"/>
            <a:chExt cx="832987" cy="798137"/>
          </a:xfrm>
        </p:grpSpPr>
        <p:sp>
          <p:nvSpPr>
            <p:cNvPr id="6322" name="Google Shape;6322;p104"/>
            <p:cNvSpPr/>
            <p:nvPr/>
          </p:nvSpPr>
          <p:spPr>
            <a:xfrm>
              <a:off x="2812050" y="233774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104"/>
            <p:cNvSpPr/>
            <p:nvPr/>
          </p:nvSpPr>
          <p:spPr>
            <a:xfrm>
              <a:off x="3113181"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10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104"/>
            <p:cNvSpPr/>
            <p:nvPr/>
          </p:nvSpPr>
          <p:spPr>
            <a:xfrm>
              <a:off x="2657744" y="2659457"/>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0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0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104"/>
          <p:cNvGrpSpPr/>
          <p:nvPr/>
        </p:nvGrpSpPr>
        <p:grpSpPr>
          <a:xfrm>
            <a:off x="3224022" y="1852584"/>
            <a:ext cx="685569" cy="723586"/>
            <a:chOff x="3398134" y="2057755"/>
            <a:chExt cx="704087" cy="743130"/>
          </a:xfrm>
        </p:grpSpPr>
        <p:grpSp>
          <p:nvGrpSpPr>
            <p:cNvPr id="6329" name="Google Shape;6329;p104"/>
            <p:cNvGrpSpPr/>
            <p:nvPr/>
          </p:nvGrpSpPr>
          <p:grpSpPr>
            <a:xfrm>
              <a:off x="3398134" y="2290183"/>
              <a:ext cx="315300" cy="219900"/>
              <a:chOff x="3398134" y="2290183"/>
              <a:chExt cx="315300" cy="219900"/>
            </a:xfrm>
          </p:grpSpPr>
          <p:sp>
            <p:nvSpPr>
              <p:cNvPr id="6330" name="Google Shape;6330;p104"/>
              <p:cNvSpPr/>
              <p:nvPr/>
            </p:nvSpPr>
            <p:spPr>
              <a:xfrm>
                <a:off x="3493534" y="2290183"/>
                <a:ext cx="219900" cy="219900"/>
              </a:xfrm>
              <a:prstGeom prst="ellipse">
                <a:avLst/>
              </a:prstGeom>
              <a:noFill/>
              <a:ln cap="flat" cmpd="sng" w="9525">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331" name="Google Shape;6331;p104"/>
              <p:cNvCxnSpPr>
                <a:stCxn id="6330" idx="2"/>
              </p:cNvCxnSpPr>
              <p:nvPr/>
            </p:nvCxnSpPr>
            <p:spPr>
              <a:xfrm rot="10800000">
                <a:off x="3398134" y="2400133"/>
                <a:ext cx="95400" cy="0"/>
              </a:xfrm>
              <a:prstGeom prst="straightConnector1">
                <a:avLst/>
              </a:prstGeom>
              <a:noFill/>
              <a:ln cap="flat" cmpd="sng" w="9525">
                <a:solidFill>
                  <a:srgbClr val="435D74"/>
                </a:solidFill>
                <a:prstDash val="solid"/>
                <a:round/>
                <a:headEnd len="med" w="med" type="none"/>
                <a:tailEnd len="med" w="med" type="none"/>
              </a:ln>
            </p:spPr>
          </p:cxnSp>
        </p:grpSp>
        <p:grpSp>
          <p:nvGrpSpPr>
            <p:cNvPr id="6332" name="Google Shape;6332;p104"/>
            <p:cNvGrpSpPr/>
            <p:nvPr/>
          </p:nvGrpSpPr>
          <p:grpSpPr>
            <a:xfrm>
              <a:off x="3547823" y="2467358"/>
              <a:ext cx="219900" cy="333527"/>
              <a:chOff x="3547823" y="2467358"/>
              <a:chExt cx="219900" cy="333527"/>
            </a:xfrm>
          </p:grpSpPr>
          <p:sp>
            <p:nvSpPr>
              <p:cNvPr id="6333" name="Google Shape;6333;p104"/>
              <p:cNvSpPr/>
              <p:nvPr/>
            </p:nvSpPr>
            <p:spPr>
              <a:xfrm>
                <a:off x="3547823" y="2467358"/>
                <a:ext cx="219900" cy="219900"/>
              </a:xfrm>
              <a:prstGeom prst="ellipse">
                <a:avLst/>
              </a:prstGeom>
              <a:noFill/>
              <a:ln cap="flat" cmpd="sng" w="9525">
                <a:solidFill>
                  <a:srgbClr val="5F7D95"/>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334" name="Google Shape;6334;p104"/>
              <p:cNvCxnSpPr/>
              <p:nvPr/>
            </p:nvCxnSpPr>
            <p:spPr>
              <a:xfrm rot="10800000">
                <a:off x="3657701" y="2687185"/>
                <a:ext cx="0" cy="113700"/>
              </a:xfrm>
              <a:prstGeom prst="straightConnector1">
                <a:avLst/>
              </a:prstGeom>
              <a:noFill/>
              <a:ln cap="flat" cmpd="sng" w="9525">
                <a:solidFill>
                  <a:srgbClr val="5F7D95"/>
                </a:solidFill>
                <a:prstDash val="solid"/>
                <a:round/>
                <a:headEnd len="med" w="med" type="none"/>
                <a:tailEnd len="med" w="med" type="none"/>
              </a:ln>
            </p:spPr>
          </p:cxnSp>
        </p:grpSp>
        <p:grpSp>
          <p:nvGrpSpPr>
            <p:cNvPr id="6335" name="Google Shape;6335;p104"/>
            <p:cNvGrpSpPr/>
            <p:nvPr/>
          </p:nvGrpSpPr>
          <p:grpSpPr>
            <a:xfrm>
              <a:off x="3734138" y="2467358"/>
              <a:ext cx="219900" cy="333527"/>
              <a:chOff x="3734138" y="2467358"/>
              <a:chExt cx="219900" cy="333527"/>
            </a:xfrm>
          </p:grpSpPr>
          <p:sp>
            <p:nvSpPr>
              <p:cNvPr id="6336" name="Google Shape;6336;p104"/>
              <p:cNvSpPr/>
              <p:nvPr/>
            </p:nvSpPr>
            <p:spPr>
              <a:xfrm>
                <a:off x="3734138" y="2467358"/>
                <a:ext cx="219900" cy="219900"/>
              </a:xfrm>
              <a:prstGeom prst="ellipse">
                <a:avLst/>
              </a:prstGeom>
              <a:noFill/>
              <a:ln cap="flat" cmpd="sng" w="9525">
                <a:solidFill>
                  <a:srgbClr val="869FB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337" name="Google Shape;6337;p104"/>
              <p:cNvCxnSpPr/>
              <p:nvPr/>
            </p:nvCxnSpPr>
            <p:spPr>
              <a:xfrm rot="10800000">
                <a:off x="3844020" y="2687185"/>
                <a:ext cx="0" cy="113700"/>
              </a:xfrm>
              <a:prstGeom prst="straightConnector1">
                <a:avLst/>
              </a:prstGeom>
              <a:noFill/>
              <a:ln cap="flat" cmpd="sng" w="9525">
                <a:solidFill>
                  <a:srgbClr val="869FB2"/>
                </a:solidFill>
                <a:prstDash val="solid"/>
                <a:round/>
                <a:headEnd len="med" w="med" type="none"/>
                <a:tailEnd len="med" w="med" type="none"/>
              </a:ln>
            </p:spPr>
          </p:cxnSp>
        </p:grpSp>
        <p:grpSp>
          <p:nvGrpSpPr>
            <p:cNvPr id="6338" name="Google Shape;6338;p104"/>
            <p:cNvGrpSpPr/>
            <p:nvPr/>
          </p:nvGrpSpPr>
          <p:grpSpPr>
            <a:xfrm>
              <a:off x="3787560" y="2288011"/>
              <a:ext cx="314661" cy="219900"/>
              <a:chOff x="3787560" y="2288011"/>
              <a:chExt cx="314661" cy="219900"/>
            </a:xfrm>
          </p:grpSpPr>
          <p:sp>
            <p:nvSpPr>
              <p:cNvPr id="6339" name="Google Shape;6339;p104"/>
              <p:cNvSpPr/>
              <p:nvPr/>
            </p:nvSpPr>
            <p:spPr>
              <a:xfrm>
                <a:off x="3787560" y="2288011"/>
                <a:ext cx="219900" cy="219900"/>
              </a:xfrm>
              <a:prstGeom prst="ellipse">
                <a:avLst/>
              </a:prstGeom>
              <a:noFill/>
              <a:ln cap="flat" cmpd="sng" w="9525">
                <a:solidFill>
                  <a:srgbClr val="A5B7C6"/>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340" name="Google Shape;6340;p104"/>
              <p:cNvCxnSpPr/>
              <p:nvPr/>
            </p:nvCxnSpPr>
            <p:spPr>
              <a:xfrm rot="10800000">
                <a:off x="4007421" y="2400064"/>
                <a:ext cx="94800" cy="0"/>
              </a:xfrm>
              <a:prstGeom prst="straightConnector1">
                <a:avLst/>
              </a:prstGeom>
              <a:noFill/>
              <a:ln cap="flat" cmpd="sng" w="9525">
                <a:solidFill>
                  <a:srgbClr val="A5B7C6"/>
                </a:solidFill>
                <a:prstDash val="solid"/>
                <a:round/>
                <a:headEnd len="med" w="med" type="none"/>
                <a:tailEnd len="med" w="med" type="none"/>
              </a:ln>
            </p:spPr>
          </p:cxnSp>
        </p:grpSp>
        <p:grpSp>
          <p:nvGrpSpPr>
            <p:cNvPr id="6341" name="Google Shape;6341;p104"/>
            <p:cNvGrpSpPr/>
            <p:nvPr/>
          </p:nvGrpSpPr>
          <p:grpSpPr>
            <a:xfrm>
              <a:off x="3637290" y="2057755"/>
              <a:ext cx="219900" cy="335499"/>
              <a:chOff x="3637290" y="2057755"/>
              <a:chExt cx="219900" cy="335499"/>
            </a:xfrm>
          </p:grpSpPr>
          <p:sp>
            <p:nvSpPr>
              <p:cNvPr id="6342" name="Google Shape;6342;p104"/>
              <p:cNvSpPr/>
              <p:nvPr/>
            </p:nvSpPr>
            <p:spPr>
              <a:xfrm>
                <a:off x="3637290" y="2173354"/>
                <a:ext cx="219900" cy="219900"/>
              </a:xfrm>
              <a:prstGeom prst="ellipse">
                <a:avLst/>
              </a:prstGeom>
              <a:noFill/>
              <a:ln cap="flat" cmpd="sng" w="9525">
                <a:solidFill>
                  <a:srgbClr val="BAC8D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343" name="Google Shape;6343;p104"/>
              <p:cNvCxnSpPr/>
              <p:nvPr/>
            </p:nvCxnSpPr>
            <p:spPr>
              <a:xfrm rot="10800000">
                <a:off x="3747169" y="2057755"/>
                <a:ext cx="0" cy="113700"/>
              </a:xfrm>
              <a:prstGeom prst="straightConnector1">
                <a:avLst/>
              </a:prstGeom>
              <a:noFill/>
              <a:ln cap="flat" cmpd="sng" w="9525">
                <a:solidFill>
                  <a:srgbClr val="BAC8D3"/>
                </a:solidFill>
                <a:prstDash val="solid"/>
                <a:round/>
                <a:headEnd len="med" w="med" type="none"/>
                <a:tailEnd len="med" w="med" type="none"/>
              </a:ln>
            </p:spPr>
          </p:cxnSp>
        </p:grpSp>
      </p:grpSp>
      <p:grpSp>
        <p:nvGrpSpPr>
          <p:cNvPr id="6344" name="Google Shape;6344;p104"/>
          <p:cNvGrpSpPr/>
          <p:nvPr/>
        </p:nvGrpSpPr>
        <p:grpSpPr>
          <a:xfrm>
            <a:off x="4899244" y="1859280"/>
            <a:ext cx="710153" cy="710153"/>
            <a:chOff x="5007123" y="2079403"/>
            <a:chExt cx="687600" cy="687600"/>
          </a:xfrm>
        </p:grpSpPr>
        <p:sp>
          <p:nvSpPr>
            <p:cNvPr id="6345" name="Google Shape;6345;p104"/>
            <p:cNvSpPr/>
            <p:nvPr/>
          </p:nvSpPr>
          <p:spPr>
            <a:xfrm>
              <a:off x="5007123" y="2079403"/>
              <a:ext cx="687600" cy="6876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04"/>
            <p:cNvSpPr/>
            <p:nvPr/>
          </p:nvSpPr>
          <p:spPr>
            <a:xfrm>
              <a:off x="5069448" y="2141702"/>
              <a:ext cx="563100" cy="5628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04"/>
            <p:cNvSpPr/>
            <p:nvPr/>
          </p:nvSpPr>
          <p:spPr>
            <a:xfrm>
              <a:off x="5146403" y="2218605"/>
              <a:ext cx="409200" cy="4092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104"/>
            <p:cNvSpPr/>
            <p:nvPr/>
          </p:nvSpPr>
          <p:spPr>
            <a:xfrm>
              <a:off x="5221891" y="2294066"/>
              <a:ext cx="258300" cy="258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104"/>
          <p:cNvGrpSpPr/>
          <p:nvPr/>
        </p:nvGrpSpPr>
        <p:grpSpPr>
          <a:xfrm>
            <a:off x="5708681" y="1853787"/>
            <a:ext cx="720998" cy="721183"/>
            <a:chOff x="5797446" y="2063053"/>
            <a:chExt cx="698100" cy="698280"/>
          </a:xfrm>
        </p:grpSpPr>
        <p:sp>
          <p:nvSpPr>
            <p:cNvPr id="6350" name="Google Shape;6350;p104"/>
            <p:cNvSpPr/>
            <p:nvPr/>
          </p:nvSpPr>
          <p:spPr>
            <a:xfrm>
              <a:off x="5797446" y="2063053"/>
              <a:ext cx="698100" cy="698100"/>
            </a:xfrm>
            <a:prstGeom prst="ellipse">
              <a:avLst/>
            </a:pr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04"/>
            <p:cNvSpPr/>
            <p:nvPr/>
          </p:nvSpPr>
          <p:spPr>
            <a:xfrm>
              <a:off x="5872067" y="2212295"/>
              <a:ext cx="549000" cy="549000"/>
            </a:xfrm>
            <a:prstGeom prst="ellipse">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04"/>
            <p:cNvSpPr/>
            <p:nvPr/>
          </p:nvSpPr>
          <p:spPr>
            <a:xfrm>
              <a:off x="5921353" y="2310867"/>
              <a:ext cx="450300" cy="450300"/>
            </a:xfrm>
            <a:prstGeom prst="ellipse">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04"/>
            <p:cNvSpPr/>
            <p:nvPr/>
          </p:nvSpPr>
          <p:spPr>
            <a:xfrm>
              <a:off x="5967936" y="2404033"/>
              <a:ext cx="357300" cy="3573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104"/>
          <p:cNvGrpSpPr/>
          <p:nvPr/>
        </p:nvGrpSpPr>
        <p:grpSpPr>
          <a:xfrm>
            <a:off x="8153828" y="3499392"/>
            <a:ext cx="280585" cy="673164"/>
            <a:chOff x="8075075" y="3754290"/>
            <a:chExt cx="255612" cy="613194"/>
          </a:xfrm>
        </p:grpSpPr>
        <p:grpSp>
          <p:nvGrpSpPr>
            <p:cNvPr id="6355" name="Google Shape;6355;p104"/>
            <p:cNvGrpSpPr/>
            <p:nvPr/>
          </p:nvGrpSpPr>
          <p:grpSpPr>
            <a:xfrm>
              <a:off x="8075075" y="3754290"/>
              <a:ext cx="255612" cy="613194"/>
              <a:chOff x="8075075" y="3754290"/>
              <a:chExt cx="255612" cy="613194"/>
            </a:xfrm>
          </p:grpSpPr>
          <p:sp>
            <p:nvSpPr>
              <p:cNvPr id="6356" name="Google Shape;6356;p104"/>
              <p:cNvSpPr/>
              <p:nvPr/>
            </p:nvSpPr>
            <p:spPr>
              <a:xfrm>
                <a:off x="8075075" y="4252967"/>
                <a:ext cx="255612" cy="114517"/>
              </a:xfrm>
              <a:custGeom>
                <a:rect b="b" l="l" r="r" t="t"/>
                <a:pathLst>
                  <a:path extrusionOk="0" h="7497" w="16734">
                    <a:moveTo>
                      <a:pt x="1" y="1"/>
                    </a:moveTo>
                    <a:lnTo>
                      <a:pt x="8369" y="7496"/>
                    </a:lnTo>
                    <a:lnTo>
                      <a:pt x="1673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104"/>
              <p:cNvSpPr/>
              <p:nvPr/>
            </p:nvSpPr>
            <p:spPr>
              <a:xfrm>
                <a:off x="8075075" y="3754290"/>
                <a:ext cx="255612" cy="498713"/>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8" name="Google Shape;6358;p104"/>
            <p:cNvSpPr/>
            <p:nvPr/>
          </p:nvSpPr>
          <p:spPr>
            <a:xfrm>
              <a:off x="8107762" y="3782257"/>
              <a:ext cx="190281" cy="19028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104"/>
          <p:cNvGrpSpPr/>
          <p:nvPr/>
        </p:nvGrpSpPr>
        <p:grpSpPr>
          <a:xfrm>
            <a:off x="5270887" y="3488188"/>
            <a:ext cx="470352" cy="683745"/>
            <a:chOff x="1697726" y="3244179"/>
            <a:chExt cx="788124" cy="1146069"/>
          </a:xfrm>
        </p:grpSpPr>
        <p:sp>
          <p:nvSpPr>
            <p:cNvPr id="6360" name="Google Shape;6360;p10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0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2" name="Google Shape;6362;p104"/>
          <p:cNvSpPr/>
          <p:nvPr/>
        </p:nvSpPr>
        <p:spPr>
          <a:xfrm>
            <a:off x="8128351" y="3402190"/>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3" name="Google Shape;6363;p104"/>
          <p:cNvGrpSpPr/>
          <p:nvPr/>
        </p:nvGrpSpPr>
        <p:grpSpPr>
          <a:xfrm>
            <a:off x="5892037" y="3499390"/>
            <a:ext cx="293891" cy="293845"/>
            <a:chOff x="6134814" y="3754290"/>
            <a:chExt cx="293891" cy="293845"/>
          </a:xfrm>
        </p:grpSpPr>
        <p:sp>
          <p:nvSpPr>
            <p:cNvPr id="6364" name="Google Shape;6364;p104"/>
            <p:cNvSpPr/>
            <p:nvPr/>
          </p:nvSpPr>
          <p:spPr>
            <a:xfrm>
              <a:off x="6134814" y="3754290"/>
              <a:ext cx="293891" cy="293845"/>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104"/>
            <p:cNvSpPr/>
            <p:nvPr/>
          </p:nvSpPr>
          <p:spPr>
            <a:xfrm>
              <a:off x="6147232" y="3764860"/>
              <a:ext cx="118946" cy="107337"/>
            </a:xfrm>
            <a:custGeom>
              <a:rect b="b" l="l" r="r" t="t"/>
              <a:pathLst>
                <a:path extrusionOk="0" h="7027" w="7787">
                  <a:moveTo>
                    <a:pt x="0" y="1"/>
                  </a:moveTo>
                  <a:lnTo>
                    <a:pt x="0" y="7026"/>
                  </a:lnTo>
                  <a:lnTo>
                    <a:pt x="7787" y="1"/>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104"/>
          <p:cNvGrpSpPr/>
          <p:nvPr/>
        </p:nvGrpSpPr>
        <p:grpSpPr>
          <a:xfrm>
            <a:off x="5892037" y="3878061"/>
            <a:ext cx="293891" cy="293891"/>
            <a:chOff x="6134814" y="4086186"/>
            <a:chExt cx="293891" cy="293891"/>
          </a:xfrm>
        </p:grpSpPr>
        <p:sp>
          <p:nvSpPr>
            <p:cNvPr id="6367" name="Google Shape;6367;p104"/>
            <p:cNvSpPr/>
            <p:nvPr/>
          </p:nvSpPr>
          <p:spPr>
            <a:xfrm>
              <a:off x="6134814" y="4086186"/>
              <a:ext cx="293891" cy="293891"/>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04"/>
            <p:cNvSpPr/>
            <p:nvPr/>
          </p:nvSpPr>
          <p:spPr>
            <a:xfrm>
              <a:off x="6147232" y="4096771"/>
              <a:ext cx="118946" cy="107322"/>
            </a:xfrm>
            <a:custGeom>
              <a:rect b="b" l="l" r="r" t="t"/>
              <a:pathLst>
                <a:path extrusionOk="0" h="7026" w="7787">
                  <a:moveTo>
                    <a:pt x="0" y="0"/>
                  </a:moveTo>
                  <a:lnTo>
                    <a:pt x="0" y="7026"/>
                  </a:lnTo>
                  <a:lnTo>
                    <a:pt x="7787" y="0"/>
                  </a:lnTo>
                  <a:close/>
                </a:path>
              </a:pathLst>
            </a:cu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9" name="Google Shape;6369;p104"/>
          <p:cNvSpPr/>
          <p:nvPr/>
        </p:nvSpPr>
        <p:spPr>
          <a:xfrm>
            <a:off x="6930464" y="3498587"/>
            <a:ext cx="609693" cy="673150"/>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04"/>
          <p:cNvSpPr/>
          <p:nvPr/>
        </p:nvSpPr>
        <p:spPr>
          <a:xfrm rot="10800000">
            <a:off x="6336727" y="3496325"/>
            <a:ext cx="442939" cy="675638"/>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1" name="Google Shape;6371;p104"/>
          <p:cNvGrpSpPr/>
          <p:nvPr/>
        </p:nvGrpSpPr>
        <p:grpSpPr>
          <a:xfrm>
            <a:off x="7817013" y="2706754"/>
            <a:ext cx="622883" cy="621944"/>
            <a:chOff x="1187048" y="238125"/>
            <a:chExt cx="5256397" cy="5248476"/>
          </a:xfrm>
        </p:grpSpPr>
        <p:sp>
          <p:nvSpPr>
            <p:cNvPr id="6372" name="Google Shape;6372;p10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104"/>
            <p:cNvSpPr/>
            <p:nvPr/>
          </p:nvSpPr>
          <p:spPr>
            <a:xfrm>
              <a:off x="1187048" y="2289901"/>
              <a:ext cx="2628362"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04"/>
            <p:cNvSpPr/>
            <p:nvPr/>
          </p:nvSpPr>
          <p:spPr>
            <a:xfrm>
              <a:off x="3812708" y="244502"/>
              <a:ext cx="2628650" cy="3170611"/>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04"/>
            <p:cNvSpPr/>
            <p:nvPr/>
          </p:nvSpPr>
          <p:spPr>
            <a:xfrm>
              <a:off x="3244845"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104"/>
          <p:cNvGrpSpPr/>
          <p:nvPr/>
        </p:nvGrpSpPr>
        <p:grpSpPr>
          <a:xfrm>
            <a:off x="2274118" y="2716363"/>
            <a:ext cx="1310987" cy="612407"/>
            <a:chOff x="238125" y="1188750"/>
            <a:chExt cx="7140450" cy="3335550"/>
          </a:xfrm>
        </p:grpSpPr>
        <p:sp>
          <p:nvSpPr>
            <p:cNvPr id="6377" name="Google Shape;6377;p10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0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0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0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10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104"/>
          <p:cNvGrpSpPr/>
          <p:nvPr/>
        </p:nvGrpSpPr>
        <p:grpSpPr>
          <a:xfrm>
            <a:off x="6599990" y="2706917"/>
            <a:ext cx="1110299" cy="621702"/>
            <a:chOff x="238125" y="1335475"/>
            <a:chExt cx="5418735" cy="3034175"/>
          </a:xfrm>
        </p:grpSpPr>
        <p:sp>
          <p:nvSpPr>
            <p:cNvPr id="6383" name="Google Shape;6383;p10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0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0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104"/>
          <p:cNvGrpSpPr/>
          <p:nvPr/>
        </p:nvGrpSpPr>
        <p:grpSpPr>
          <a:xfrm>
            <a:off x="5417649" y="2703814"/>
            <a:ext cx="1074451" cy="627181"/>
            <a:chOff x="5359127" y="2910889"/>
            <a:chExt cx="1097723" cy="640831"/>
          </a:xfrm>
        </p:grpSpPr>
        <p:grpSp>
          <p:nvGrpSpPr>
            <p:cNvPr id="6387" name="Google Shape;6387;p104"/>
            <p:cNvGrpSpPr/>
            <p:nvPr/>
          </p:nvGrpSpPr>
          <p:grpSpPr>
            <a:xfrm>
              <a:off x="5929791" y="3263088"/>
              <a:ext cx="527060" cy="287097"/>
              <a:chOff x="5929791" y="3263088"/>
              <a:chExt cx="527060" cy="287097"/>
            </a:xfrm>
          </p:grpSpPr>
          <p:sp>
            <p:nvSpPr>
              <p:cNvPr id="6388" name="Google Shape;6388;p104"/>
              <p:cNvSpPr/>
              <p:nvPr/>
            </p:nvSpPr>
            <p:spPr>
              <a:xfrm>
                <a:off x="5929791" y="3263088"/>
                <a:ext cx="328465" cy="284502"/>
              </a:xfrm>
              <a:custGeom>
                <a:rect b="b" l="l" r="r" t="t"/>
                <a:pathLst>
                  <a:path extrusionOk="0" h="2231390" w="2576195">
                    <a:moveTo>
                      <a:pt x="1288021" y="0"/>
                    </a:moveTo>
                    <a:lnTo>
                      <a:pt x="0" y="2230932"/>
                    </a:lnTo>
                    <a:lnTo>
                      <a:pt x="2576042" y="2230932"/>
                    </a:lnTo>
                    <a:lnTo>
                      <a:pt x="1288021" y="0"/>
                    </a:lnTo>
                    <a:close/>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89" name="Google Shape;6389;p104"/>
              <p:cNvSpPr/>
              <p:nvPr/>
            </p:nvSpPr>
            <p:spPr>
              <a:xfrm>
                <a:off x="6247886" y="3331025"/>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90" name="Google Shape;6390;p104"/>
            <p:cNvGrpSpPr/>
            <p:nvPr/>
          </p:nvGrpSpPr>
          <p:grpSpPr>
            <a:xfrm>
              <a:off x="5359127" y="3263089"/>
              <a:ext cx="526428" cy="288631"/>
              <a:chOff x="5359127" y="3263089"/>
              <a:chExt cx="526428" cy="288631"/>
            </a:xfrm>
          </p:grpSpPr>
          <p:sp>
            <p:nvSpPr>
              <p:cNvPr id="6391" name="Google Shape;6391;p104"/>
              <p:cNvSpPr/>
              <p:nvPr/>
            </p:nvSpPr>
            <p:spPr>
              <a:xfrm>
                <a:off x="5557090" y="3263089"/>
                <a:ext cx="328465" cy="284502"/>
              </a:xfrm>
              <a:custGeom>
                <a:rect b="b" l="l" r="r" t="t"/>
                <a:pathLst>
                  <a:path extrusionOk="0" h="2231390" w="2576195">
                    <a:moveTo>
                      <a:pt x="1288034" y="0"/>
                    </a:moveTo>
                    <a:lnTo>
                      <a:pt x="0" y="2230920"/>
                    </a:lnTo>
                    <a:lnTo>
                      <a:pt x="2576055" y="2230920"/>
                    </a:lnTo>
                    <a:lnTo>
                      <a:pt x="1288034" y="0"/>
                    </a:lnTo>
                    <a:close/>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92" name="Google Shape;6392;p104"/>
              <p:cNvSpPr/>
              <p:nvPr/>
            </p:nvSpPr>
            <p:spPr>
              <a:xfrm flipH="1">
                <a:off x="5359127" y="3332559"/>
                <a:ext cx="208964" cy="21916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93" name="Google Shape;6393;p104"/>
            <p:cNvGrpSpPr/>
            <p:nvPr/>
          </p:nvGrpSpPr>
          <p:grpSpPr>
            <a:xfrm>
              <a:off x="5551525" y="2910889"/>
              <a:ext cx="520901" cy="610283"/>
              <a:chOff x="5551525" y="2910889"/>
              <a:chExt cx="520901" cy="610283"/>
            </a:xfrm>
          </p:grpSpPr>
          <p:sp>
            <p:nvSpPr>
              <p:cNvPr id="6394" name="Google Shape;6394;p104"/>
              <p:cNvSpPr/>
              <p:nvPr/>
            </p:nvSpPr>
            <p:spPr>
              <a:xfrm>
                <a:off x="5743962" y="3236669"/>
                <a:ext cx="328465" cy="284502"/>
              </a:xfrm>
              <a:custGeom>
                <a:rect b="b" l="l" r="r" t="t"/>
                <a:pathLst>
                  <a:path extrusionOk="0" h="2231390" w="2576195">
                    <a:moveTo>
                      <a:pt x="2576042" y="0"/>
                    </a:moveTo>
                    <a:lnTo>
                      <a:pt x="0" y="0"/>
                    </a:lnTo>
                    <a:lnTo>
                      <a:pt x="1288021" y="2230920"/>
                    </a:lnTo>
                    <a:lnTo>
                      <a:pt x="2576042" y="0"/>
                    </a:lnTo>
                    <a:close/>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95" name="Google Shape;6395;p104"/>
              <p:cNvSpPr/>
              <p:nvPr/>
            </p:nvSpPr>
            <p:spPr>
              <a:xfrm flipH="1">
                <a:off x="5551525" y="2910889"/>
                <a:ext cx="208964" cy="328741"/>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396" name="Google Shape;6396;p104"/>
            <p:cNvGrpSpPr/>
            <p:nvPr/>
          </p:nvGrpSpPr>
          <p:grpSpPr>
            <a:xfrm>
              <a:off x="5743962" y="2919100"/>
              <a:ext cx="623674" cy="284502"/>
              <a:chOff x="5743962" y="2919100"/>
              <a:chExt cx="623674" cy="284502"/>
            </a:xfrm>
          </p:grpSpPr>
          <p:sp>
            <p:nvSpPr>
              <p:cNvPr id="6397" name="Google Shape;6397;p104"/>
              <p:cNvSpPr/>
              <p:nvPr/>
            </p:nvSpPr>
            <p:spPr>
              <a:xfrm>
                <a:off x="5743962" y="2919100"/>
                <a:ext cx="328465" cy="284502"/>
              </a:xfrm>
              <a:custGeom>
                <a:rect b="b" l="l" r="r" t="t"/>
                <a:pathLst>
                  <a:path extrusionOk="0" h="2231390" w="2576195">
                    <a:moveTo>
                      <a:pt x="1288021" y="0"/>
                    </a:moveTo>
                    <a:lnTo>
                      <a:pt x="0" y="2230920"/>
                    </a:lnTo>
                    <a:lnTo>
                      <a:pt x="2576042" y="2230920"/>
                    </a:lnTo>
                    <a:lnTo>
                      <a:pt x="1288021" y="0"/>
                    </a:lnTo>
                    <a:close/>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398" name="Google Shape;6398;p104"/>
              <p:cNvSpPr/>
              <p:nvPr/>
            </p:nvSpPr>
            <p:spPr>
              <a:xfrm>
                <a:off x="6060335" y="2920591"/>
                <a:ext cx="307300" cy="282602"/>
              </a:xfrm>
              <a:custGeom>
                <a:rect b="b" l="l" r="r" t="t"/>
                <a:pathLst>
                  <a:path extrusionOk="0" h="2306954" w="1638934">
                    <a:moveTo>
                      <a:pt x="1638680" y="0"/>
                    </a:moveTo>
                    <a:lnTo>
                      <a:pt x="697255" y="0"/>
                    </a:lnTo>
                    <a:lnTo>
                      <a:pt x="697255" y="2306535"/>
                    </a:lnTo>
                    <a:lnTo>
                      <a:pt x="0" y="2306535"/>
                    </a:lnTo>
                  </a:path>
                </a:pathLst>
              </a:custGeom>
              <a:noFill/>
              <a:ln cap="flat" cmpd="sng" w="952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399" name="Google Shape;6399;p104"/>
          <p:cNvGrpSpPr/>
          <p:nvPr/>
        </p:nvGrpSpPr>
        <p:grpSpPr>
          <a:xfrm>
            <a:off x="7568863" y="1854526"/>
            <a:ext cx="874976" cy="719600"/>
            <a:chOff x="7608988" y="2093194"/>
            <a:chExt cx="817276" cy="672147"/>
          </a:xfrm>
        </p:grpSpPr>
        <p:cxnSp>
          <p:nvCxnSpPr>
            <p:cNvPr id="6400" name="Google Shape;6400;p104"/>
            <p:cNvCxnSpPr/>
            <p:nvPr/>
          </p:nvCxnSpPr>
          <p:spPr>
            <a:xfrm flipH="1" rot="5400000">
              <a:off x="7620257"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01" name="Google Shape;6401;p104"/>
            <p:cNvCxnSpPr/>
            <p:nvPr/>
          </p:nvCxnSpPr>
          <p:spPr>
            <a:xfrm rot="-5400000">
              <a:off x="8285120" y="213649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02" name="Google Shape;6402;p104"/>
            <p:cNvCxnSpPr/>
            <p:nvPr/>
          </p:nvCxnSpPr>
          <p:spPr>
            <a:xfrm rot="5400000">
              <a:off x="7620257"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03" name="Google Shape;6403;p104"/>
            <p:cNvCxnSpPr/>
            <p:nvPr/>
          </p:nvCxnSpPr>
          <p:spPr>
            <a:xfrm flipH="1" rot="-5400000">
              <a:off x="8285120" y="2644741"/>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404" name="Google Shape;6404;p104"/>
            <p:cNvCxnSpPr/>
            <p:nvPr/>
          </p:nvCxnSpPr>
          <p:spPr>
            <a:xfrm rot="10800000">
              <a:off x="7608988" y="2425132"/>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405" name="Google Shape;6405;p104"/>
            <p:cNvCxnSpPr/>
            <p:nvPr/>
          </p:nvCxnSpPr>
          <p:spPr>
            <a:xfrm rot="10800000">
              <a:off x="8342865" y="2425132"/>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406" name="Google Shape;6406;p104"/>
            <p:cNvGrpSpPr/>
            <p:nvPr/>
          </p:nvGrpSpPr>
          <p:grpSpPr>
            <a:xfrm>
              <a:off x="7721175" y="2093194"/>
              <a:ext cx="599587" cy="623846"/>
              <a:chOff x="7721175" y="2093194"/>
              <a:chExt cx="599587" cy="623846"/>
            </a:xfrm>
          </p:grpSpPr>
          <p:grpSp>
            <p:nvGrpSpPr>
              <p:cNvPr id="6407" name="Google Shape;6407;p104"/>
              <p:cNvGrpSpPr/>
              <p:nvPr/>
            </p:nvGrpSpPr>
            <p:grpSpPr>
              <a:xfrm>
                <a:off x="7721175" y="2093194"/>
                <a:ext cx="291605" cy="623846"/>
                <a:chOff x="9405575" y="2061418"/>
                <a:chExt cx="291605" cy="623846"/>
              </a:xfrm>
            </p:grpSpPr>
            <p:sp>
              <p:nvSpPr>
                <p:cNvPr id="6408" name="Google Shape;6408;p104"/>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104"/>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104"/>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104"/>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104"/>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104"/>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104"/>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104"/>
              <p:cNvGrpSpPr/>
              <p:nvPr/>
            </p:nvGrpSpPr>
            <p:grpSpPr>
              <a:xfrm flipH="1">
                <a:off x="8029157" y="2093194"/>
                <a:ext cx="291605" cy="623846"/>
                <a:chOff x="9405575" y="2061418"/>
                <a:chExt cx="291605" cy="623846"/>
              </a:xfrm>
            </p:grpSpPr>
            <p:sp>
              <p:nvSpPr>
                <p:cNvPr id="6416" name="Google Shape;6416;p104"/>
                <p:cNvSpPr/>
                <p:nvPr/>
              </p:nvSpPr>
              <p:spPr>
                <a:xfrm>
                  <a:off x="9405575" y="2061418"/>
                  <a:ext cx="291379" cy="623846"/>
                </a:xfrm>
                <a:custGeom>
                  <a:rect b="b" l="l" r="r" t="t"/>
                  <a:pathLst>
                    <a:path extrusionOk="0" h="45503" w="21253">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104"/>
                <p:cNvSpPr/>
                <p:nvPr/>
              </p:nvSpPr>
              <p:spPr>
                <a:xfrm>
                  <a:off x="9535402" y="2540968"/>
                  <a:ext cx="161778" cy="68948"/>
                </a:xfrm>
                <a:custGeom>
                  <a:rect b="b" l="l" r="r" t="t"/>
                  <a:pathLst>
                    <a:path extrusionOk="0" h="5029" w="1180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104"/>
                <p:cNvSpPr/>
                <p:nvPr/>
              </p:nvSpPr>
              <p:spPr>
                <a:xfrm>
                  <a:off x="9455875" y="2286606"/>
                  <a:ext cx="137251" cy="112148"/>
                </a:xfrm>
                <a:custGeom>
                  <a:rect b="b" l="l" r="r" t="t"/>
                  <a:pathLst>
                    <a:path extrusionOk="0" h="8180" w="10011">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104"/>
                <p:cNvSpPr/>
                <p:nvPr/>
              </p:nvSpPr>
              <p:spPr>
                <a:xfrm>
                  <a:off x="9578545" y="2355317"/>
                  <a:ext cx="116370" cy="14560"/>
                </a:xfrm>
                <a:custGeom>
                  <a:rect b="b" l="l" r="r" t="t"/>
                  <a:pathLst>
                    <a:path extrusionOk="0" h="1062" w="8488">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104"/>
                <p:cNvSpPr/>
                <p:nvPr/>
              </p:nvSpPr>
              <p:spPr>
                <a:xfrm>
                  <a:off x="9533620" y="2389824"/>
                  <a:ext cx="104429" cy="58240"/>
                </a:xfrm>
                <a:custGeom>
                  <a:rect b="b" l="l" r="r" t="t"/>
                  <a:pathLst>
                    <a:path extrusionOk="0" h="4248" w="7617">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104"/>
                <p:cNvSpPr/>
                <p:nvPr/>
              </p:nvSpPr>
              <p:spPr>
                <a:xfrm>
                  <a:off x="9504885" y="2171202"/>
                  <a:ext cx="97684" cy="14519"/>
                </a:xfrm>
                <a:custGeom>
                  <a:rect b="b" l="l" r="r" t="t"/>
                  <a:pathLst>
                    <a:path extrusionOk="0" h="1059" w="7125">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04"/>
                <p:cNvSpPr/>
                <p:nvPr/>
              </p:nvSpPr>
              <p:spPr>
                <a:xfrm>
                  <a:off x="9587826" y="2129731"/>
                  <a:ext cx="106993" cy="97464"/>
                </a:xfrm>
                <a:custGeom>
                  <a:rect b="b" l="l" r="r" t="t"/>
                  <a:pathLst>
                    <a:path extrusionOk="0" h="7109" w="7804">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23" name="Google Shape;6423;p104"/>
          <p:cNvGrpSpPr/>
          <p:nvPr/>
        </p:nvGrpSpPr>
        <p:grpSpPr>
          <a:xfrm>
            <a:off x="4013299" y="970929"/>
            <a:ext cx="712557" cy="785901"/>
            <a:chOff x="4206459" y="1191441"/>
            <a:chExt cx="712557" cy="785901"/>
          </a:xfrm>
        </p:grpSpPr>
        <p:sp>
          <p:nvSpPr>
            <p:cNvPr id="6424" name="Google Shape;6424;p104"/>
            <p:cNvSpPr/>
            <p:nvPr/>
          </p:nvSpPr>
          <p:spPr>
            <a:xfrm>
              <a:off x="4548248" y="1328649"/>
              <a:ext cx="325201" cy="322547"/>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104"/>
            <p:cNvSpPr/>
            <p:nvPr/>
          </p:nvSpPr>
          <p:spPr>
            <a:xfrm>
              <a:off x="4557499" y="1656607"/>
              <a:ext cx="306674" cy="306648"/>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04"/>
            <p:cNvSpPr/>
            <p:nvPr/>
          </p:nvSpPr>
          <p:spPr>
            <a:xfrm>
              <a:off x="4251067" y="1523035"/>
              <a:ext cx="327536" cy="325023"/>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104"/>
            <p:cNvSpPr/>
            <p:nvPr/>
          </p:nvSpPr>
          <p:spPr>
            <a:xfrm>
              <a:off x="4277366" y="1220917"/>
              <a:ext cx="292242" cy="292217"/>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8" name="Google Shape;6428;p104"/>
            <p:cNvGrpSpPr/>
            <p:nvPr/>
          </p:nvGrpSpPr>
          <p:grpSpPr>
            <a:xfrm>
              <a:off x="4644280" y="1290523"/>
              <a:ext cx="143716" cy="29463"/>
              <a:chOff x="4644280" y="1290523"/>
              <a:chExt cx="143716" cy="29463"/>
            </a:xfrm>
          </p:grpSpPr>
          <p:sp>
            <p:nvSpPr>
              <p:cNvPr id="6429" name="Google Shape;6429;p104"/>
              <p:cNvSpPr/>
              <p:nvPr/>
            </p:nvSpPr>
            <p:spPr>
              <a:xfrm>
                <a:off x="4736292" y="1294223"/>
                <a:ext cx="51704" cy="25762"/>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104"/>
              <p:cNvSpPr/>
              <p:nvPr/>
            </p:nvSpPr>
            <p:spPr>
              <a:xfrm>
                <a:off x="4700066" y="1290523"/>
                <a:ext cx="32206" cy="7988"/>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104"/>
              <p:cNvSpPr/>
              <p:nvPr/>
            </p:nvSpPr>
            <p:spPr>
              <a:xfrm>
                <a:off x="4644280" y="1300641"/>
                <a:ext cx="20225" cy="13283"/>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104"/>
              <p:cNvSpPr/>
              <p:nvPr/>
            </p:nvSpPr>
            <p:spPr>
              <a:xfrm>
                <a:off x="4667822" y="1291888"/>
                <a:ext cx="27779" cy="11433"/>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104"/>
            <p:cNvGrpSpPr/>
            <p:nvPr/>
          </p:nvGrpSpPr>
          <p:grpSpPr>
            <a:xfrm>
              <a:off x="4356567" y="1191441"/>
              <a:ext cx="143690" cy="29488"/>
              <a:chOff x="4356567" y="1191441"/>
              <a:chExt cx="143690" cy="29488"/>
            </a:xfrm>
          </p:grpSpPr>
          <p:sp>
            <p:nvSpPr>
              <p:cNvPr id="6434" name="Google Shape;6434;p104"/>
              <p:cNvSpPr/>
              <p:nvPr/>
            </p:nvSpPr>
            <p:spPr>
              <a:xfrm>
                <a:off x="4448554" y="1195154"/>
                <a:ext cx="51704" cy="25775"/>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104"/>
              <p:cNvSpPr/>
              <p:nvPr/>
            </p:nvSpPr>
            <p:spPr>
              <a:xfrm>
                <a:off x="4412341" y="1191441"/>
                <a:ext cx="32206" cy="8013"/>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04"/>
              <p:cNvSpPr/>
              <p:nvPr/>
            </p:nvSpPr>
            <p:spPr>
              <a:xfrm>
                <a:off x="4356567" y="1201573"/>
                <a:ext cx="20212" cy="1327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104"/>
              <p:cNvSpPr/>
              <p:nvPr/>
            </p:nvSpPr>
            <p:spPr>
              <a:xfrm>
                <a:off x="4380084" y="1192832"/>
                <a:ext cx="27779" cy="11433"/>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104"/>
            <p:cNvGrpSpPr/>
            <p:nvPr/>
          </p:nvGrpSpPr>
          <p:grpSpPr>
            <a:xfrm>
              <a:off x="4339009" y="1863727"/>
              <a:ext cx="143703" cy="29476"/>
              <a:chOff x="4339009" y="1863727"/>
              <a:chExt cx="143703" cy="29476"/>
            </a:xfrm>
          </p:grpSpPr>
          <p:sp>
            <p:nvSpPr>
              <p:cNvPr id="6439" name="Google Shape;6439;p104"/>
              <p:cNvSpPr/>
              <p:nvPr/>
            </p:nvSpPr>
            <p:spPr>
              <a:xfrm>
                <a:off x="4339009" y="1863727"/>
                <a:ext cx="51691" cy="25762"/>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04"/>
              <p:cNvSpPr/>
              <p:nvPr/>
            </p:nvSpPr>
            <p:spPr>
              <a:xfrm>
                <a:off x="4394732" y="1885202"/>
                <a:ext cx="32193" cy="8001"/>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104"/>
              <p:cNvSpPr/>
              <p:nvPr/>
            </p:nvSpPr>
            <p:spPr>
              <a:xfrm>
                <a:off x="4462488" y="1869814"/>
                <a:ext cx="20225" cy="13258"/>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104"/>
              <p:cNvSpPr/>
              <p:nvPr/>
            </p:nvSpPr>
            <p:spPr>
              <a:xfrm>
                <a:off x="4431392" y="1880392"/>
                <a:ext cx="27804" cy="11433"/>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104"/>
            <p:cNvGrpSpPr/>
            <p:nvPr/>
          </p:nvGrpSpPr>
          <p:grpSpPr>
            <a:xfrm>
              <a:off x="4206459" y="1607315"/>
              <a:ext cx="29539" cy="142899"/>
              <a:chOff x="4206459" y="1607315"/>
              <a:chExt cx="29539" cy="142899"/>
            </a:xfrm>
          </p:grpSpPr>
          <p:sp>
            <p:nvSpPr>
              <p:cNvPr id="6444" name="Google Shape;6444;p104"/>
              <p:cNvSpPr/>
              <p:nvPr/>
            </p:nvSpPr>
            <p:spPr>
              <a:xfrm>
                <a:off x="4209840" y="1607315"/>
                <a:ext cx="26158" cy="50989"/>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104"/>
              <p:cNvSpPr/>
              <p:nvPr/>
            </p:nvSpPr>
            <p:spPr>
              <a:xfrm>
                <a:off x="4206459" y="1662910"/>
                <a:ext cx="8230" cy="3178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104"/>
              <p:cNvSpPr/>
              <p:nvPr/>
            </p:nvSpPr>
            <p:spPr>
              <a:xfrm>
                <a:off x="4216194" y="1730768"/>
                <a:ext cx="14227" cy="19446"/>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104"/>
              <p:cNvSpPr/>
              <p:nvPr/>
            </p:nvSpPr>
            <p:spPr>
              <a:xfrm>
                <a:off x="4207607" y="1699506"/>
                <a:ext cx="12045" cy="27153"/>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8" name="Google Shape;6448;p104"/>
            <p:cNvSpPr/>
            <p:nvPr/>
          </p:nvSpPr>
          <p:spPr>
            <a:xfrm>
              <a:off x="4250519" y="1416170"/>
              <a:ext cx="26783" cy="52303"/>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04"/>
            <p:cNvSpPr/>
            <p:nvPr/>
          </p:nvSpPr>
          <p:spPr>
            <a:xfrm>
              <a:off x="4276166" y="1471370"/>
              <a:ext cx="24359" cy="2529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04"/>
            <p:cNvSpPr/>
            <p:nvPr/>
          </p:nvSpPr>
          <p:spPr>
            <a:xfrm>
              <a:off x="4330231" y="1513121"/>
              <a:ext cx="21462" cy="10986"/>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04"/>
            <p:cNvSpPr/>
            <p:nvPr/>
          </p:nvSpPr>
          <p:spPr>
            <a:xfrm>
              <a:off x="4302005" y="1497298"/>
              <a:ext cx="25469" cy="17647"/>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2" name="Google Shape;6452;p104"/>
            <p:cNvGrpSpPr/>
            <p:nvPr/>
          </p:nvGrpSpPr>
          <p:grpSpPr>
            <a:xfrm>
              <a:off x="4889463" y="1423737"/>
              <a:ext cx="29552" cy="142899"/>
              <a:chOff x="4889463" y="1423737"/>
              <a:chExt cx="29552" cy="142899"/>
            </a:xfrm>
          </p:grpSpPr>
          <p:sp>
            <p:nvSpPr>
              <p:cNvPr id="6453" name="Google Shape;6453;p104"/>
              <p:cNvSpPr/>
              <p:nvPr/>
            </p:nvSpPr>
            <p:spPr>
              <a:xfrm>
                <a:off x="4889463" y="1515647"/>
                <a:ext cx="26158" cy="50989"/>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104"/>
              <p:cNvSpPr/>
              <p:nvPr/>
            </p:nvSpPr>
            <p:spPr>
              <a:xfrm>
                <a:off x="4910772" y="1479256"/>
                <a:ext cx="8243" cy="3178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104"/>
              <p:cNvSpPr/>
              <p:nvPr/>
            </p:nvSpPr>
            <p:spPr>
              <a:xfrm>
                <a:off x="4895052" y="1423737"/>
                <a:ext cx="14215" cy="19446"/>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104"/>
              <p:cNvSpPr/>
              <p:nvPr/>
            </p:nvSpPr>
            <p:spPr>
              <a:xfrm>
                <a:off x="4905783" y="1447292"/>
                <a:ext cx="12071" cy="27153"/>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104"/>
            <p:cNvGrpSpPr/>
            <p:nvPr/>
          </p:nvGrpSpPr>
          <p:grpSpPr>
            <a:xfrm>
              <a:off x="4771663" y="1876896"/>
              <a:ext cx="108651" cy="100447"/>
              <a:chOff x="4771663" y="1876896"/>
              <a:chExt cx="108651" cy="100447"/>
            </a:xfrm>
          </p:grpSpPr>
          <p:sp>
            <p:nvSpPr>
              <p:cNvPr id="6458" name="Google Shape;6458;p104"/>
              <p:cNvSpPr/>
              <p:nvPr/>
            </p:nvSpPr>
            <p:spPr>
              <a:xfrm>
                <a:off x="4771663" y="1951210"/>
                <a:ext cx="53184" cy="26132"/>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104"/>
              <p:cNvSpPr/>
              <p:nvPr/>
            </p:nvSpPr>
            <p:spPr>
              <a:xfrm>
                <a:off x="4826850" y="1927897"/>
                <a:ext cx="26081" cy="23529"/>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104"/>
              <p:cNvSpPr/>
              <p:nvPr/>
            </p:nvSpPr>
            <p:spPr>
              <a:xfrm>
                <a:off x="4868600" y="1876896"/>
                <a:ext cx="11714" cy="20531"/>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104"/>
              <p:cNvSpPr/>
              <p:nvPr/>
            </p:nvSpPr>
            <p:spPr>
              <a:xfrm>
                <a:off x="4852804" y="1901038"/>
                <a:ext cx="18528" cy="24589"/>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62" name="Google Shape;6462;p104"/>
          <p:cNvGrpSpPr/>
          <p:nvPr/>
        </p:nvGrpSpPr>
        <p:grpSpPr>
          <a:xfrm>
            <a:off x="4008774" y="1854151"/>
            <a:ext cx="791287" cy="720350"/>
            <a:chOff x="267375" y="1071875"/>
            <a:chExt cx="470500" cy="428550"/>
          </a:xfrm>
        </p:grpSpPr>
        <p:sp>
          <p:nvSpPr>
            <p:cNvPr id="6463" name="Google Shape;6463;p104"/>
            <p:cNvSpPr/>
            <p:nvPr/>
          </p:nvSpPr>
          <p:spPr>
            <a:xfrm>
              <a:off x="288350" y="1290825"/>
              <a:ext cx="209600" cy="209600"/>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104"/>
            <p:cNvSpPr/>
            <p:nvPr/>
          </p:nvSpPr>
          <p:spPr>
            <a:xfrm>
              <a:off x="267375" y="1377050"/>
              <a:ext cx="79225" cy="79200"/>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104"/>
            <p:cNvSpPr/>
            <p:nvPr/>
          </p:nvSpPr>
          <p:spPr>
            <a:xfrm>
              <a:off x="507325" y="1290825"/>
              <a:ext cx="209600" cy="209600"/>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104"/>
            <p:cNvSpPr/>
            <p:nvPr/>
          </p:nvSpPr>
          <p:spPr>
            <a:xfrm>
              <a:off x="658700" y="1377050"/>
              <a:ext cx="79175" cy="79200"/>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104"/>
            <p:cNvSpPr/>
            <p:nvPr/>
          </p:nvSpPr>
          <p:spPr>
            <a:xfrm>
              <a:off x="507325" y="1071875"/>
              <a:ext cx="209575" cy="209600"/>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104"/>
            <p:cNvSpPr/>
            <p:nvPr/>
          </p:nvSpPr>
          <p:spPr>
            <a:xfrm>
              <a:off x="658700" y="1116025"/>
              <a:ext cx="79175" cy="79175"/>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104"/>
            <p:cNvSpPr/>
            <p:nvPr/>
          </p:nvSpPr>
          <p:spPr>
            <a:xfrm>
              <a:off x="288350" y="1071875"/>
              <a:ext cx="209600" cy="209550"/>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104"/>
            <p:cNvSpPr/>
            <p:nvPr/>
          </p:nvSpPr>
          <p:spPr>
            <a:xfrm>
              <a:off x="267375" y="1116025"/>
              <a:ext cx="79225" cy="79175"/>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104"/>
          <p:cNvGrpSpPr/>
          <p:nvPr/>
        </p:nvGrpSpPr>
        <p:grpSpPr>
          <a:xfrm>
            <a:off x="709269" y="3498781"/>
            <a:ext cx="1408444" cy="673166"/>
            <a:chOff x="712664" y="3693287"/>
            <a:chExt cx="1460738" cy="698160"/>
          </a:xfrm>
        </p:grpSpPr>
        <p:grpSp>
          <p:nvGrpSpPr>
            <p:cNvPr id="6472" name="Google Shape;6472;p104"/>
            <p:cNvGrpSpPr/>
            <p:nvPr/>
          </p:nvGrpSpPr>
          <p:grpSpPr>
            <a:xfrm>
              <a:off x="1380079" y="4133090"/>
              <a:ext cx="234048" cy="258099"/>
              <a:chOff x="1380079" y="4133090"/>
              <a:chExt cx="234048" cy="258099"/>
            </a:xfrm>
          </p:grpSpPr>
          <p:sp>
            <p:nvSpPr>
              <p:cNvPr id="6473" name="Google Shape;6473;p104"/>
              <p:cNvSpPr/>
              <p:nvPr/>
            </p:nvSpPr>
            <p:spPr>
              <a:xfrm>
                <a:off x="1380079" y="4323114"/>
                <a:ext cx="136140" cy="6807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104"/>
              <p:cNvSpPr/>
              <p:nvPr/>
            </p:nvSpPr>
            <p:spPr>
              <a:xfrm>
                <a:off x="1432589" y="4133090"/>
                <a:ext cx="29529" cy="191793"/>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104"/>
              <p:cNvSpPr/>
              <p:nvPr/>
            </p:nvSpPr>
            <p:spPr>
              <a:xfrm>
                <a:off x="1492085" y="4253278"/>
                <a:ext cx="122041" cy="92186"/>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104"/>
            <p:cNvGrpSpPr/>
            <p:nvPr/>
          </p:nvGrpSpPr>
          <p:grpSpPr>
            <a:xfrm>
              <a:off x="884610" y="3864082"/>
              <a:ext cx="1118566" cy="527275"/>
              <a:chOff x="890961" y="3865463"/>
              <a:chExt cx="1115221" cy="525698"/>
            </a:xfrm>
          </p:grpSpPr>
          <p:sp>
            <p:nvSpPr>
              <p:cNvPr id="6477" name="Google Shape;6477;p104"/>
              <p:cNvSpPr/>
              <p:nvPr/>
            </p:nvSpPr>
            <p:spPr>
              <a:xfrm>
                <a:off x="1070568" y="3865463"/>
                <a:ext cx="756474" cy="330074"/>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04"/>
              <p:cNvSpPr/>
              <p:nvPr/>
            </p:nvSpPr>
            <p:spPr>
              <a:xfrm>
                <a:off x="890961" y="4013171"/>
                <a:ext cx="362006" cy="37799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104"/>
              <p:cNvSpPr/>
              <p:nvPr/>
            </p:nvSpPr>
            <p:spPr>
              <a:xfrm>
                <a:off x="1645508" y="4013554"/>
                <a:ext cx="360673" cy="377607"/>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104"/>
            <p:cNvGrpSpPr/>
            <p:nvPr/>
          </p:nvGrpSpPr>
          <p:grpSpPr>
            <a:xfrm>
              <a:off x="712664" y="3693287"/>
              <a:ext cx="1460738" cy="698160"/>
              <a:chOff x="712664" y="3693025"/>
              <a:chExt cx="1460738" cy="698160"/>
            </a:xfrm>
          </p:grpSpPr>
          <p:sp>
            <p:nvSpPr>
              <p:cNvPr id="6481" name="Google Shape;6481;p104"/>
              <p:cNvSpPr/>
              <p:nvPr/>
            </p:nvSpPr>
            <p:spPr>
              <a:xfrm>
                <a:off x="1940752" y="4098034"/>
                <a:ext cx="232651" cy="293151"/>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104"/>
              <p:cNvSpPr/>
              <p:nvPr/>
            </p:nvSpPr>
            <p:spPr>
              <a:xfrm>
                <a:off x="1736852" y="3804671"/>
                <a:ext cx="360950" cy="363671"/>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104"/>
              <p:cNvSpPr/>
              <p:nvPr/>
            </p:nvSpPr>
            <p:spPr>
              <a:xfrm>
                <a:off x="1443914" y="3693025"/>
                <a:ext cx="387937" cy="254911"/>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104"/>
              <p:cNvSpPr/>
              <p:nvPr/>
            </p:nvSpPr>
            <p:spPr>
              <a:xfrm>
                <a:off x="1054844" y="3693025"/>
                <a:ext cx="389072" cy="254558"/>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04"/>
              <p:cNvSpPr/>
              <p:nvPr/>
            </p:nvSpPr>
            <p:spPr>
              <a:xfrm>
                <a:off x="788438" y="3804252"/>
                <a:ext cx="361411" cy="363809"/>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104"/>
              <p:cNvSpPr/>
              <p:nvPr/>
            </p:nvSpPr>
            <p:spPr>
              <a:xfrm>
                <a:off x="712664" y="4097717"/>
                <a:ext cx="232830" cy="293432"/>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7" name="Google Shape;6487;p104"/>
          <p:cNvGrpSpPr/>
          <p:nvPr/>
        </p:nvGrpSpPr>
        <p:grpSpPr>
          <a:xfrm>
            <a:off x="3146985" y="970929"/>
            <a:ext cx="795485" cy="738831"/>
            <a:chOff x="3348603" y="1236445"/>
            <a:chExt cx="749256" cy="695894"/>
          </a:xfrm>
        </p:grpSpPr>
        <p:grpSp>
          <p:nvGrpSpPr>
            <p:cNvPr id="6488" name="Google Shape;6488;p104"/>
            <p:cNvGrpSpPr/>
            <p:nvPr/>
          </p:nvGrpSpPr>
          <p:grpSpPr>
            <a:xfrm>
              <a:off x="3583779" y="1236445"/>
              <a:ext cx="293795" cy="285811"/>
              <a:chOff x="3750225" y="1774000"/>
              <a:chExt cx="149575" cy="145525"/>
            </a:xfrm>
          </p:grpSpPr>
          <p:sp>
            <p:nvSpPr>
              <p:cNvPr id="6489" name="Google Shape;6489;p10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10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104"/>
            <p:cNvGrpSpPr/>
            <p:nvPr/>
          </p:nvGrpSpPr>
          <p:grpSpPr>
            <a:xfrm>
              <a:off x="3775534" y="1462599"/>
              <a:ext cx="322325" cy="285958"/>
              <a:chOff x="3847850" y="1889150"/>
              <a:chExt cx="164100" cy="145600"/>
            </a:xfrm>
          </p:grpSpPr>
          <p:sp>
            <p:nvSpPr>
              <p:cNvPr id="6492" name="Google Shape;6492;p10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10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104"/>
            <p:cNvGrpSpPr/>
            <p:nvPr/>
          </p:nvGrpSpPr>
          <p:grpSpPr>
            <a:xfrm>
              <a:off x="3545329" y="1646528"/>
              <a:ext cx="293746" cy="285811"/>
              <a:chOff x="3730650" y="1982800"/>
              <a:chExt cx="149550" cy="145525"/>
            </a:xfrm>
          </p:grpSpPr>
          <p:sp>
            <p:nvSpPr>
              <p:cNvPr id="6495" name="Google Shape;6495;p10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10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104"/>
            <p:cNvGrpSpPr/>
            <p:nvPr/>
          </p:nvGrpSpPr>
          <p:grpSpPr>
            <a:xfrm>
              <a:off x="3348603" y="1415046"/>
              <a:ext cx="294384" cy="284387"/>
              <a:chOff x="3630494" y="1864938"/>
              <a:chExt cx="149875" cy="144800"/>
            </a:xfrm>
          </p:grpSpPr>
          <p:sp>
            <p:nvSpPr>
              <p:cNvPr id="6498" name="Google Shape;6498;p104"/>
              <p:cNvSpPr/>
              <p:nvPr/>
            </p:nvSpPr>
            <p:spPr>
              <a:xfrm>
                <a:off x="3630494" y="1864938"/>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04"/>
              <p:cNvSpPr/>
              <p:nvPr/>
            </p:nvSpPr>
            <p:spPr>
              <a:xfrm>
                <a:off x="3654119" y="1906594"/>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0" name="Google Shape;6500;p104"/>
          <p:cNvGrpSpPr/>
          <p:nvPr/>
        </p:nvGrpSpPr>
        <p:grpSpPr>
          <a:xfrm>
            <a:off x="2268512" y="3493825"/>
            <a:ext cx="1324924" cy="678083"/>
            <a:chOff x="2413923" y="3711366"/>
            <a:chExt cx="1374117" cy="703260"/>
          </a:xfrm>
        </p:grpSpPr>
        <p:grpSp>
          <p:nvGrpSpPr>
            <p:cNvPr id="6501" name="Google Shape;6501;p104"/>
            <p:cNvGrpSpPr/>
            <p:nvPr/>
          </p:nvGrpSpPr>
          <p:grpSpPr>
            <a:xfrm>
              <a:off x="2413923" y="3711366"/>
              <a:ext cx="1374117" cy="703260"/>
              <a:chOff x="2413923" y="3711366"/>
              <a:chExt cx="1374117" cy="703260"/>
            </a:xfrm>
          </p:grpSpPr>
          <p:sp>
            <p:nvSpPr>
              <p:cNvPr id="6502" name="Google Shape;6502;p104"/>
              <p:cNvSpPr/>
              <p:nvPr/>
            </p:nvSpPr>
            <p:spPr>
              <a:xfrm>
                <a:off x="2484774" y="3827200"/>
                <a:ext cx="1231201" cy="587426"/>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3" name="Google Shape;6503;p104"/>
              <p:cNvGrpSpPr/>
              <p:nvPr/>
            </p:nvGrpSpPr>
            <p:grpSpPr>
              <a:xfrm>
                <a:off x="2600284" y="3808654"/>
                <a:ext cx="234506" cy="138009"/>
                <a:chOff x="2600284" y="3808654"/>
                <a:chExt cx="234506" cy="138009"/>
              </a:xfrm>
            </p:grpSpPr>
            <p:sp>
              <p:nvSpPr>
                <p:cNvPr id="6504" name="Google Shape;6504;p104"/>
                <p:cNvSpPr/>
                <p:nvPr/>
              </p:nvSpPr>
              <p:spPr>
                <a:xfrm>
                  <a:off x="2767890"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5" name="Google Shape;6505;p104"/>
                <p:cNvCxnSpPr/>
                <p:nvPr/>
              </p:nvCxnSpPr>
              <p:spPr>
                <a:xfrm rot="10800000">
                  <a:off x="2600284" y="3808654"/>
                  <a:ext cx="201000" cy="723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506" name="Google Shape;6506;p104"/>
              <p:cNvGrpSpPr/>
              <p:nvPr/>
            </p:nvGrpSpPr>
            <p:grpSpPr>
              <a:xfrm>
                <a:off x="3359659" y="3805664"/>
                <a:ext cx="232294" cy="141000"/>
                <a:chOff x="3359659" y="3805664"/>
                <a:chExt cx="232294" cy="141000"/>
              </a:xfrm>
            </p:grpSpPr>
            <p:sp>
              <p:nvSpPr>
                <p:cNvPr id="6507" name="Google Shape;6507;p104"/>
                <p:cNvSpPr/>
                <p:nvPr/>
              </p:nvSpPr>
              <p:spPr>
                <a:xfrm>
                  <a:off x="3359659" y="3879764"/>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08" name="Google Shape;6508;p104"/>
                <p:cNvCxnSpPr/>
                <p:nvPr/>
              </p:nvCxnSpPr>
              <p:spPr>
                <a:xfrm flipH="1" rot="10800000">
                  <a:off x="3393053" y="3805664"/>
                  <a:ext cx="198900" cy="780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509" name="Google Shape;6509;p104"/>
              <p:cNvGrpSpPr/>
              <p:nvPr/>
            </p:nvGrpSpPr>
            <p:grpSpPr>
              <a:xfrm>
                <a:off x="3067316" y="3711366"/>
                <a:ext cx="66900" cy="166809"/>
                <a:chOff x="3067316" y="3711366"/>
                <a:chExt cx="66900" cy="166809"/>
              </a:xfrm>
            </p:grpSpPr>
            <p:sp>
              <p:nvSpPr>
                <p:cNvPr id="6510" name="Google Shape;6510;p104"/>
                <p:cNvSpPr/>
                <p:nvPr/>
              </p:nvSpPr>
              <p:spPr>
                <a:xfrm>
                  <a:off x="3067316" y="381127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1" name="Google Shape;6511;p104"/>
                <p:cNvCxnSpPr/>
                <p:nvPr/>
              </p:nvCxnSpPr>
              <p:spPr>
                <a:xfrm rot="-5400000">
                  <a:off x="3050460" y="3761616"/>
                  <a:ext cx="1011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512" name="Google Shape;6512;p104"/>
              <p:cNvGrpSpPr/>
              <p:nvPr/>
            </p:nvGrpSpPr>
            <p:grpSpPr>
              <a:xfrm>
                <a:off x="2413923" y="4058666"/>
                <a:ext cx="224119" cy="66900"/>
                <a:chOff x="2413923" y="4058666"/>
                <a:chExt cx="224119" cy="66900"/>
              </a:xfrm>
            </p:grpSpPr>
            <p:sp>
              <p:nvSpPr>
                <p:cNvPr id="6513" name="Google Shape;6513;p104"/>
                <p:cNvSpPr/>
                <p:nvPr/>
              </p:nvSpPr>
              <p:spPr>
                <a:xfrm>
                  <a:off x="2571142"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4" name="Google Shape;6514;p104"/>
                <p:cNvCxnSpPr/>
                <p:nvPr/>
              </p:nvCxnSpPr>
              <p:spPr>
                <a:xfrm flipH="1">
                  <a:off x="2413923" y="4092060"/>
                  <a:ext cx="159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515" name="Google Shape;6515;p104"/>
              <p:cNvGrpSpPr/>
              <p:nvPr/>
            </p:nvGrpSpPr>
            <p:grpSpPr>
              <a:xfrm>
                <a:off x="3564643" y="4058666"/>
                <a:ext cx="223397" cy="66900"/>
                <a:chOff x="3564643" y="4058666"/>
                <a:chExt cx="223397" cy="66900"/>
              </a:xfrm>
            </p:grpSpPr>
            <p:sp>
              <p:nvSpPr>
                <p:cNvPr id="6516" name="Google Shape;6516;p104"/>
                <p:cNvSpPr/>
                <p:nvPr/>
              </p:nvSpPr>
              <p:spPr>
                <a:xfrm>
                  <a:off x="3564643" y="4058666"/>
                  <a:ext cx="66900" cy="669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7" name="Google Shape;6517;p104"/>
                <p:cNvCxnSpPr/>
                <p:nvPr/>
              </p:nvCxnSpPr>
              <p:spPr>
                <a:xfrm>
                  <a:off x="3630240" y="4092060"/>
                  <a:ext cx="1578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grpSp>
          <p:nvGrpSpPr>
            <p:cNvPr id="6518" name="Google Shape;6518;p104"/>
            <p:cNvGrpSpPr/>
            <p:nvPr/>
          </p:nvGrpSpPr>
          <p:grpSpPr>
            <a:xfrm>
              <a:off x="2633353" y="3965763"/>
              <a:ext cx="933975" cy="445687"/>
              <a:chOff x="2633353" y="3965763"/>
              <a:chExt cx="933975" cy="445687"/>
            </a:xfrm>
          </p:grpSpPr>
          <p:sp>
            <p:nvSpPr>
              <p:cNvPr id="6519" name="Google Shape;6519;p104"/>
              <p:cNvSpPr/>
              <p:nvPr/>
            </p:nvSpPr>
            <p:spPr>
              <a:xfrm>
                <a:off x="2633353" y="3965763"/>
                <a:ext cx="933975" cy="445687"/>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04"/>
              <p:cNvSpPr/>
              <p:nvPr/>
            </p:nvSpPr>
            <p:spPr>
              <a:xfrm>
                <a:off x="2702006" y="4030399"/>
                <a:ext cx="798496" cy="381051"/>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21" name="Google Shape;6521;p104"/>
          <p:cNvGrpSpPr/>
          <p:nvPr/>
        </p:nvGrpSpPr>
        <p:grpSpPr>
          <a:xfrm>
            <a:off x="6392784" y="1044372"/>
            <a:ext cx="1131087" cy="587383"/>
            <a:chOff x="238125" y="999450"/>
            <a:chExt cx="7140700" cy="3708225"/>
          </a:xfrm>
        </p:grpSpPr>
        <p:sp>
          <p:nvSpPr>
            <p:cNvPr id="6522" name="Google Shape;6522;p104"/>
            <p:cNvSpPr/>
            <p:nvPr/>
          </p:nvSpPr>
          <p:spPr>
            <a:xfrm>
              <a:off x="2171975" y="3872925"/>
              <a:ext cx="7900" cy="25"/>
            </a:xfrm>
            <a:custGeom>
              <a:rect b="b" l="l" r="r" t="t"/>
              <a:pathLst>
                <a:path extrusionOk="0" h="1" w="316">
                  <a:moveTo>
                    <a:pt x="316" y="0"/>
                  </a:moveTo>
                  <a:lnTo>
                    <a:pt x="1" y="0"/>
                  </a:ln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10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10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10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104"/>
            <p:cNvSpPr/>
            <p:nvPr/>
          </p:nvSpPr>
          <p:spPr>
            <a:xfrm>
              <a:off x="3808250" y="2852875"/>
              <a:ext cx="25" cy="25"/>
            </a:xfrm>
            <a:custGeom>
              <a:rect b="b" l="l" r="r" t="t"/>
              <a:pathLst>
                <a:path extrusionOk="0" h="1" w="1">
                  <a:moveTo>
                    <a:pt x="0" y="1"/>
                  </a:moveTo>
                  <a:close/>
                </a:path>
              </a:pathLst>
            </a:custGeom>
            <a:solidFill>
              <a:srgbClr val="DB634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0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10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10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0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104"/>
          <p:cNvGrpSpPr/>
          <p:nvPr/>
        </p:nvGrpSpPr>
        <p:grpSpPr>
          <a:xfrm>
            <a:off x="3744234" y="3493867"/>
            <a:ext cx="1375854" cy="678131"/>
            <a:chOff x="3913765" y="3641905"/>
            <a:chExt cx="1522805" cy="750560"/>
          </a:xfrm>
        </p:grpSpPr>
        <p:grpSp>
          <p:nvGrpSpPr>
            <p:cNvPr id="6532" name="Google Shape;6532;p104"/>
            <p:cNvGrpSpPr/>
            <p:nvPr/>
          </p:nvGrpSpPr>
          <p:grpSpPr>
            <a:xfrm>
              <a:off x="3913765" y="3997002"/>
              <a:ext cx="1522805" cy="395463"/>
              <a:chOff x="3913765" y="3997002"/>
              <a:chExt cx="1522805" cy="395463"/>
            </a:xfrm>
          </p:grpSpPr>
          <p:grpSp>
            <p:nvGrpSpPr>
              <p:cNvPr id="6533" name="Google Shape;6533;p104"/>
              <p:cNvGrpSpPr/>
              <p:nvPr/>
            </p:nvGrpSpPr>
            <p:grpSpPr>
              <a:xfrm>
                <a:off x="3913765" y="4138659"/>
                <a:ext cx="507602" cy="253806"/>
                <a:chOff x="3913765" y="4138659"/>
                <a:chExt cx="507602" cy="253806"/>
              </a:xfrm>
            </p:grpSpPr>
            <p:sp>
              <p:nvSpPr>
                <p:cNvPr id="6534" name="Google Shape;6534;p104"/>
                <p:cNvSpPr/>
                <p:nvPr/>
              </p:nvSpPr>
              <p:spPr>
                <a:xfrm>
                  <a:off x="3913765" y="4138659"/>
                  <a:ext cx="507602" cy="50764"/>
                </a:xfrm>
                <a:custGeom>
                  <a:rect b="b" l="l" r="r" t="t"/>
                  <a:pathLst>
                    <a:path extrusionOk="0" fill="none" h="9502" w="95012">
                      <a:moveTo>
                        <a:pt x="95011" y="1"/>
                      </a:moveTo>
                      <a:lnTo>
                        <a:pt x="23755" y="1"/>
                      </a:lnTo>
                      <a:lnTo>
                        <a:pt x="1" y="9501"/>
                      </a:lnTo>
                      <a:lnTo>
                        <a:pt x="95011"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104"/>
                <p:cNvSpPr/>
                <p:nvPr/>
              </p:nvSpPr>
              <p:spPr>
                <a:xfrm>
                  <a:off x="3913765" y="4189418"/>
                  <a:ext cx="507602" cy="203047"/>
                </a:xfrm>
                <a:custGeom>
                  <a:rect b="b" l="l" r="r" t="t"/>
                  <a:pathLst>
                    <a:path extrusionOk="0" fill="none" h="38006" w="95012">
                      <a:moveTo>
                        <a:pt x="1" y="0"/>
                      </a:moveTo>
                      <a:lnTo>
                        <a:pt x="1" y="38005"/>
                      </a:lnTo>
                      <a:lnTo>
                        <a:pt x="95011" y="38005"/>
                      </a:lnTo>
                      <a:lnTo>
                        <a:pt x="95011" y="38005"/>
                      </a:lnTo>
                      <a:lnTo>
                        <a:pt x="95011" y="0"/>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grpSp>
            <p:nvGrpSpPr>
              <p:cNvPr id="6536" name="Google Shape;6536;p104"/>
              <p:cNvGrpSpPr/>
              <p:nvPr/>
            </p:nvGrpSpPr>
            <p:grpSpPr>
              <a:xfrm>
                <a:off x="4421361" y="3997002"/>
                <a:ext cx="507618" cy="395463"/>
                <a:chOff x="4421361" y="3997002"/>
                <a:chExt cx="507618" cy="395463"/>
              </a:xfrm>
            </p:grpSpPr>
            <p:sp>
              <p:nvSpPr>
                <p:cNvPr id="6537" name="Google Shape;6537;p104"/>
                <p:cNvSpPr/>
                <p:nvPr/>
              </p:nvSpPr>
              <p:spPr>
                <a:xfrm>
                  <a:off x="4421361" y="3997002"/>
                  <a:ext cx="507618" cy="50759"/>
                </a:xfrm>
                <a:custGeom>
                  <a:rect b="b" l="l" r="r" t="t"/>
                  <a:pathLst>
                    <a:path extrusionOk="0" fill="none" h="9501" w="95015">
                      <a:moveTo>
                        <a:pt x="71260" y="0"/>
                      </a:moveTo>
                      <a:lnTo>
                        <a:pt x="23755" y="0"/>
                      </a:lnTo>
                      <a:lnTo>
                        <a:pt x="0" y="9501"/>
                      </a:lnTo>
                      <a:lnTo>
                        <a:pt x="95014" y="9501"/>
                      </a:lnTo>
                      <a:close/>
                    </a:path>
                  </a:pathLst>
                </a:custGeom>
                <a:noFill/>
                <a:ln cap="sq"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104"/>
                <p:cNvSpPr/>
                <p:nvPr/>
              </p:nvSpPr>
              <p:spPr>
                <a:xfrm>
                  <a:off x="4421361" y="4047756"/>
                  <a:ext cx="507618" cy="344709"/>
                </a:xfrm>
                <a:custGeom>
                  <a:rect b="b" l="l" r="r" t="t"/>
                  <a:pathLst>
                    <a:path extrusionOk="0" fill="none" h="64522" w="95015">
                      <a:moveTo>
                        <a:pt x="0" y="1"/>
                      </a:moveTo>
                      <a:lnTo>
                        <a:pt x="0" y="64521"/>
                      </a:lnTo>
                      <a:lnTo>
                        <a:pt x="95014" y="64521"/>
                      </a:lnTo>
                      <a:lnTo>
                        <a:pt x="95014" y="35846"/>
                      </a:lnTo>
                      <a:lnTo>
                        <a:pt x="95014" y="35846"/>
                      </a:lnTo>
                      <a:lnTo>
                        <a:pt x="95014" y="26286"/>
                      </a:lnTo>
                      <a:lnTo>
                        <a:pt x="95014" y="1"/>
                      </a:lnTo>
                      <a:close/>
                    </a:path>
                  </a:pathLst>
                </a:custGeom>
                <a:noFill/>
                <a:ln cap="flat" cmpd="sng" w="9525">
                  <a:solidFill>
                    <a:srgbClr val="DBE2E7"/>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104"/>
              <p:cNvGrpSpPr/>
              <p:nvPr/>
            </p:nvGrpSpPr>
            <p:grpSpPr>
              <a:xfrm>
                <a:off x="4928973" y="4189418"/>
                <a:ext cx="507596" cy="203047"/>
                <a:chOff x="4928973" y="4189418"/>
                <a:chExt cx="507596" cy="203047"/>
              </a:xfrm>
            </p:grpSpPr>
            <p:sp>
              <p:nvSpPr>
                <p:cNvPr id="6540" name="Google Shape;6540;p104"/>
                <p:cNvSpPr/>
                <p:nvPr/>
              </p:nvSpPr>
              <p:spPr>
                <a:xfrm>
                  <a:off x="4928973" y="4189418"/>
                  <a:ext cx="507596" cy="50759"/>
                </a:xfrm>
                <a:custGeom>
                  <a:rect b="b" l="l" r="r" t="t"/>
                  <a:pathLst>
                    <a:path extrusionOk="0" fill="none" h="9501" w="95011">
                      <a:moveTo>
                        <a:pt x="95011" y="9501"/>
                      </a:moveTo>
                      <a:lnTo>
                        <a:pt x="71260" y="0"/>
                      </a:lnTo>
                      <a:lnTo>
                        <a:pt x="0" y="0"/>
                      </a:lnTo>
                      <a:lnTo>
                        <a:pt x="0" y="950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104"/>
                <p:cNvSpPr/>
                <p:nvPr/>
              </p:nvSpPr>
              <p:spPr>
                <a:xfrm>
                  <a:off x="4928973" y="4240172"/>
                  <a:ext cx="507596" cy="152293"/>
                </a:xfrm>
                <a:custGeom>
                  <a:rect b="b" l="l" r="r" t="t"/>
                  <a:pathLst>
                    <a:path extrusionOk="0" fill="none" h="28506" w="95011">
                      <a:moveTo>
                        <a:pt x="0" y="28505"/>
                      </a:moveTo>
                      <a:lnTo>
                        <a:pt x="0" y="28505"/>
                      </a:lnTo>
                      <a:lnTo>
                        <a:pt x="95011" y="28505"/>
                      </a:lnTo>
                      <a:lnTo>
                        <a:pt x="95011" y="1"/>
                      </a:lnTo>
                      <a:lnTo>
                        <a:pt x="0" y="1"/>
                      </a:lnTo>
                      <a:close/>
                    </a:path>
                  </a:pathLst>
                </a:custGeom>
                <a:noFill/>
                <a:ln cap="flat" cmpd="sng" w="9525">
                  <a:solidFill>
                    <a:srgbClr val="869FB1"/>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2" name="Google Shape;6542;p104"/>
            <p:cNvGrpSpPr/>
            <p:nvPr/>
          </p:nvGrpSpPr>
          <p:grpSpPr>
            <a:xfrm>
              <a:off x="4482186" y="3641905"/>
              <a:ext cx="397605" cy="349784"/>
              <a:chOff x="2906375" y="1159725"/>
              <a:chExt cx="1860575" cy="1636800"/>
            </a:xfrm>
          </p:grpSpPr>
          <p:sp>
            <p:nvSpPr>
              <p:cNvPr id="6543" name="Google Shape;6543;p104"/>
              <p:cNvSpPr/>
              <p:nvPr/>
            </p:nvSpPr>
            <p:spPr>
              <a:xfrm>
                <a:off x="2906375" y="1159725"/>
                <a:ext cx="1860575" cy="1320800"/>
              </a:xfrm>
              <a:custGeom>
                <a:rect b="b" l="l" r="r" t="t"/>
                <a:pathLst>
                  <a:path extrusionOk="0" fill="none" h="52832" w="74423">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104"/>
              <p:cNvSpPr/>
              <p:nvPr/>
            </p:nvSpPr>
            <p:spPr>
              <a:xfrm>
                <a:off x="3520750" y="2496900"/>
                <a:ext cx="656300" cy="214450"/>
              </a:xfrm>
              <a:custGeom>
                <a:rect b="b" l="l" r="r" t="t"/>
                <a:pathLst>
                  <a:path extrusionOk="0" fill="none" h="8578" w="26252">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104"/>
              <p:cNvSpPr/>
              <p:nvPr/>
            </p:nvSpPr>
            <p:spPr>
              <a:xfrm>
                <a:off x="3448300" y="2706900"/>
                <a:ext cx="803900" cy="89625"/>
              </a:xfrm>
              <a:custGeom>
                <a:rect b="b" l="l" r="r" t="t"/>
                <a:pathLst>
                  <a:path extrusionOk="0" fill="none" h="3585" w="32156">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cap="flat" cmpd="sng" w="9525">
                <a:solidFill>
                  <a:srgbClr val="E3E9ED"/>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104"/>
              <p:cNvSpPr/>
              <p:nvPr/>
            </p:nvSpPr>
            <p:spPr>
              <a:xfrm>
                <a:off x="3674575" y="1339775"/>
                <a:ext cx="324050" cy="308175"/>
              </a:xfrm>
              <a:custGeom>
                <a:rect b="b" l="l" r="r" t="t"/>
                <a:pathLst>
                  <a:path extrusionOk="0" fill="none" h="12327" w="12962">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cap="flat" cmpd="sng" w="9525">
                <a:solidFill>
                  <a:srgbClr val="FFFFFF"/>
                </a:solidFill>
                <a:prstDash val="solid"/>
                <a:miter lim="267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7" name="Google Shape;6547;p104"/>
          <p:cNvGrpSpPr/>
          <p:nvPr/>
        </p:nvGrpSpPr>
        <p:grpSpPr>
          <a:xfrm>
            <a:off x="6528943" y="1853793"/>
            <a:ext cx="940737" cy="721067"/>
            <a:chOff x="6599718" y="2068734"/>
            <a:chExt cx="940737" cy="721067"/>
          </a:xfrm>
        </p:grpSpPr>
        <p:sp>
          <p:nvSpPr>
            <p:cNvPr id="6548" name="Google Shape;6548;p104"/>
            <p:cNvSpPr/>
            <p:nvPr/>
          </p:nvSpPr>
          <p:spPr>
            <a:xfrm>
              <a:off x="7138953" y="2569473"/>
              <a:ext cx="366935" cy="115933"/>
            </a:xfrm>
            <a:custGeom>
              <a:rect b="b" l="l" r="r" t="t"/>
              <a:pathLst>
                <a:path extrusionOk="0" fill="none" h="33338" w="105517">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104"/>
            <p:cNvSpPr/>
            <p:nvPr/>
          </p:nvSpPr>
          <p:spPr>
            <a:xfrm>
              <a:off x="6650497" y="2579172"/>
              <a:ext cx="346397" cy="118079"/>
            </a:xfrm>
            <a:custGeom>
              <a:rect b="b" l="l" r="r" t="t"/>
              <a:pathLst>
                <a:path extrusionOk="0" fill="none" h="33955" w="99611">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104"/>
            <p:cNvSpPr/>
            <p:nvPr/>
          </p:nvSpPr>
          <p:spPr>
            <a:xfrm>
              <a:off x="7236268" y="2370428"/>
              <a:ext cx="304187" cy="115978"/>
            </a:xfrm>
            <a:custGeom>
              <a:rect b="b" l="l" r="r" t="t"/>
              <a:pathLst>
                <a:path extrusionOk="0" fill="none" h="33351" w="87473">
                  <a:moveTo>
                    <a:pt x="15181" y="0"/>
                  </a:moveTo>
                  <a:cubicBezTo>
                    <a:pt x="12114" y="11913"/>
                    <a:pt x="6975" y="23210"/>
                    <a:pt x="1" y="33350"/>
                  </a:cubicBezTo>
                  <a:lnTo>
                    <a:pt x="87472" y="33350"/>
                  </a:lnTo>
                  <a:lnTo>
                    <a:pt x="87472"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104"/>
            <p:cNvSpPr/>
            <p:nvPr/>
          </p:nvSpPr>
          <p:spPr>
            <a:xfrm>
              <a:off x="7252744" y="2161243"/>
              <a:ext cx="271454" cy="115982"/>
            </a:xfrm>
            <a:custGeom>
              <a:rect b="b" l="l" r="r" t="t"/>
              <a:pathLst>
                <a:path extrusionOk="0" fill="none" h="33352" w="78060">
                  <a:moveTo>
                    <a:pt x="0" y="1"/>
                  </a:moveTo>
                  <a:cubicBezTo>
                    <a:pt x="7288" y="9714"/>
                    <a:pt x="11762" y="21250"/>
                    <a:pt x="12918" y="33351"/>
                  </a:cubicBezTo>
                  <a:lnTo>
                    <a:pt x="78060" y="33351"/>
                  </a:lnTo>
                  <a:lnTo>
                    <a:pt x="78060" y="1"/>
                  </a:ln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104"/>
            <p:cNvSpPr/>
            <p:nvPr/>
          </p:nvSpPr>
          <p:spPr>
            <a:xfrm>
              <a:off x="6599718" y="2199610"/>
              <a:ext cx="260051" cy="115978"/>
            </a:xfrm>
            <a:custGeom>
              <a:rect b="b" l="l" r="r" t="t"/>
              <a:pathLst>
                <a:path extrusionOk="0" fill="none" h="33351" w="74781">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104"/>
            <p:cNvSpPr/>
            <p:nvPr/>
          </p:nvSpPr>
          <p:spPr>
            <a:xfrm>
              <a:off x="6605967" y="2389697"/>
              <a:ext cx="307727" cy="116023"/>
            </a:xfrm>
            <a:custGeom>
              <a:rect b="b" l="l" r="r" t="t"/>
              <a:pathLst>
                <a:path extrusionOk="0" fill="none" h="33364" w="88491">
                  <a:moveTo>
                    <a:pt x="70835" y="1"/>
                  </a:moveTo>
                  <a:lnTo>
                    <a:pt x="1" y="1"/>
                  </a:lnTo>
                  <a:lnTo>
                    <a:pt x="1" y="33363"/>
                  </a:lnTo>
                  <a:lnTo>
                    <a:pt x="88490" y="33363"/>
                  </a:lnTo>
                  <a:cubicBezTo>
                    <a:pt x="80662" y="23386"/>
                    <a:pt x="74680" y="12089"/>
                    <a:pt x="70835" y="1"/>
                  </a:cubicBez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4" name="Google Shape;6554;p104"/>
            <p:cNvGrpSpPr/>
            <p:nvPr/>
          </p:nvGrpSpPr>
          <p:grpSpPr>
            <a:xfrm>
              <a:off x="6836957" y="2068734"/>
              <a:ext cx="461892" cy="721067"/>
              <a:chOff x="6836957" y="2068734"/>
              <a:chExt cx="461892" cy="721067"/>
            </a:xfrm>
          </p:grpSpPr>
          <p:sp>
            <p:nvSpPr>
              <p:cNvPr id="6555" name="Google Shape;6555;p104"/>
              <p:cNvSpPr/>
              <p:nvPr/>
            </p:nvSpPr>
            <p:spPr>
              <a:xfrm>
                <a:off x="7080441" y="2287271"/>
                <a:ext cx="187336" cy="123319"/>
              </a:xfrm>
              <a:custGeom>
                <a:rect b="b" l="l" r="r" t="t"/>
                <a:pathLst>
                  <a:path extrusionOk="0" fill="none" h="35462" w="53871">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cap="flat" cmpd="sng" w="9525">
                <a:solidFill>
                  <a:srgbClr val="4F677B"/>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104"/>
              <p:cNvSpPr/>
              <p:nvPr/>
            </p:nvSpPr>
            <p:spPr>
              <a:xfrm>
                <a:off x="7080441" y="2105091"/>
                <a:ext cx="182750" cy="157141"/>
              </a:xfrm>
              <a:custGeom>
                <a:rect b="b" l="l" r="r" t="t"/>
                <a:pathLst>
                  <a:path extrusionOk="0" fill="none" h="45188" w="52552">
                    <a:moveTo>
                      <a:pt x="1" y="45188"/>
                    </a:moveTo>
                    <a:lnTo>
                      <a:pt x="52551" y="45188"/>
                    </a:lnTo>
                    <a:cubicBezTo>
                      <a:pt x="47211" y="20458"/>
                      <a:pt x="25899" y="1609"/>
                      <a:pt x="1" y="1"/>
                    </a:cubicBezTo>
                    <a:close/>
                  </a:path>
                </a:pathLst>
              </a:custGeom>
              <a:noFill/>
              <a:ln cap="flat" cmpd="sng" w="9525">
                <a:solidFill>
                  <a:srgbClr val="B3C3C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104"/>
              <p:cNvSpPr/>
              <p:nvPr/>
            </p:nvSpPr>
            <p:spPr>
              <a:xfrm>
                <a:off x="6872702" y="2287006"/>
                <a:ext cx="187378" cy="123364"/>
              </a:xfrm>
              <a:custGeom>
                <a:rect b="b" l="l" r="r" t="t"/>
                <a:pathLst>
                  <a:path extrusionOk="0" fill="none" h="35475" w="53883">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cap="flat" cmpd="sng" w="9525">
                <a:solidFill>
                  <a:srgbClr val="C9D4DC"/>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104"/>
              <p:cNvSpPr/>
              <p:nvPr/>
            </p:nvSpPr>
            <p:spPr>
              <a:xfrm>
                <a:off x="6902504" y="2430686"/>
                <a:ext cx="152902" cy="185984"/>
              </a:xfrm>
              <a:custGeom>
                <a:rect b="b" l="l" r="r" t="t"/>
                <a:pathLst>
                  <a:path extrusionOk="0" fill="none" h="53482" w="43969">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cap="flat" cmpd="sng" w="9525">
                <a:solidFill>
                  <a:srgbClr val="DBE3E8"/>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04"/>
              <p:cNvSpPr/>
              <p:nvPr/>
            </p:nvSpPr>
            <p:spPr>
              <a:xfrm>
                <a:off x="6877289" y="2104831"/>
                <a:ext cx="182791" cy="157141"/>
              </a:xfrm>
              <a:custGeom>
                <a:rect b="b" l="l" r="r" t="t"/>
                <a:pathLst>
                  <a:path extrusionOk="0" fill="none" h="45188" w="52564">
                    <a:moveTo>
                      <a:pt x="52564" y="45187"/>
                    </a:moveTo>
                    <a:lnTo>
                      <a:pt x="52564" y="0"/>
                    </a:lnTo>
                    <a:cubicBezTo>
                      <a:pt x="26653" y="1621"/>
                      <a:pt x="5354" y="20470"/>
                      <a:pt x="1" y="45187"/>
                    </a:cubicBezTo>
                    <a:close/>
                  </a:path>
                </a:pathLst>
              </a:custGeom>
              <a:noFill/>
              <a:ln cap="flat" cmpd="sng" w="9525">
                <a:solidFill>
                  <a:srgbClr val="8FA1AF"/>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104"/>
              <p:cNvSpPr/>
              <p:nvPr/>
            </p:nvSpPr>
            <p:spPr>
              <a:xfrm>
                <a:off x="7080441" y="2430686"/>
                <a:ext cx="152860" cy="185938"/>
              </a:xfrm>
              <a:custGeom>
                <a:rect b="b" l="l" r="r" t="t"/>
                <a:pathLst>
                  <a:path extrusionOk="0" fill="none" h="53469" w="43957">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cap="flat" cmpd="sng" w="9525">
                <a:solidFill>
                  <a:srgbClr val="374F66"/>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1" name="Google Shape;6561;p104"/>
              <p:cNvGrpSpPr/>
              <p:nvPr/>
            </p:nvGrpSpPr>
            <p:grpSpPr>
              <a:xfrm>
                <a:off x="6836957" y="2068734"/>
                <a:ext cx="461892" cy="721067"/>
                <a:chOff x="6836957" y="2068734"/>
                <a:chExt cx="461892" cy="721067"/>
              </a:xfrm>
            </p:grpSpPr>
            <p:sp>
              <p:nvSpPr>
                <p:cNvPr id="6562" name="Google Shape;6562;p104"/>
                <p:cNvSpPr/>
                <p:nvPr/>
              </p:nvSpPr>
              <p:spPr>
                <a:xfrm>
                  <a:off x="6996059" y="2711098"/>
                  <a:ext cx="143729" cy="78703"/>
                </a:xfrm>
                <a:custGeom>
                  <a:rect b="b" l="l" r="r" t="t"/>
                  <a:pathLst>
                    <a:path extrusionOk="0" fill="none" h="22632" w="41331">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104"/>
                <p:cNvSpPr/>
                <p:nvPr/>
              </p:nvSpPr>
              <p:spPr>
                <a:xfrm>
                  <a:off x="6996059" y="2647693"/>
                  <a:ext cx="143683" cy="88753"/>
                </a:xfrm>
                <a:custGeom>
                  <a:rect b="b" l="l" r="r" t="t"/>
                  <a:pathLst>
                    <a:path extrusionOk="0" fill="none" h="25522" w="41318">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cap="flat" cmpd="sng" w="9525">
                  <a:solidFill>
                    <a:srgbClr val="E3E7EA"/>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104"/>
                <p:cNvSpPr/>
                <p:nvPr/>
              </p:nvSpPr>
              <p:spPr>
                <a:xfrm>
                  <a:off x="6990467" y="2723683"/>
                  <a:ext cx="154870" cy="12721"/>
                </a:xfrm>
                <a:custGeom>
                  <a:rect b="b" l="l" r="r" t="t"/>
                  <a:pathLst>
                    <a:path extrusionOk="0" fill="none" h="3658" w="44535">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104"/>
                <p:cNvSpPr/>
                <p:nvPr/>
              </p:nvSpPr>
              <p:spPr>
                <a:xfrm>
                  <a:off x="6990467" y="2698339"/>
                  <a:ext cx="154870" cy="12762"/>
                </a:xfrm>
                <a:custGeom>
                  <a:rect b="b" l="l" r="r" t="t"/>
                  <a:pathLst>
                    <a:path extrusionOk="0" fill="none" h="3670" w="44535">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04"/>
                <p:cNvSpPr/>
                <p:nvPr/>
              </p:nvSpPr>
              <p:spPr>
                <a:xfrm>
                  <a:off x="6990467" y="2647648"/>
                  <a:ext cx="154870" cy="12762"/>
                </a:xfrm>
                <a:custGeom>
                  <a:rect b="b" l="l" r="r" t="t"/>
                  <a:pathLst>
                    <a:path extrusionOk="0" fill="none" h="3670" w="44535">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104"/>
                <p:cNvSpPr/>
                <p:nvPr/>
              </p:nvSpPr>
              <p:spPr>
                <a:xfrm>
                  <a:off x="6990467" y="2672992"/>
                  <a:ext cx="154870" cy="12766"/>
                </a:xfrm>
                <a:custGeom>
                  <a:rect b="b" l="l" r="r" t="t"/>
                  <a:pathLst>
                    <a:path extrusionOk="0" fill="none" h="3671" w="44535">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cap="flat" cmpd="sng" w="9525">
                  <a:solidFill>
                    <a:srgbClr val="EEF0F2"/>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104"/>
                <p:cNvSpPr/>
                <p:nvPr/>
              </p:nvSpPr>
              <p:spPr>
                <a:xfrm>
                  <a:off x="6836957" y="2068734"/>
                  <a:ext cx="461892" cy="589756"/>
                </a:xfrm>
                <a:custGeom>
                  <a:rect b="b" l="l" r="r" t="t"/>
                  <a:pathLst>
                    <a:path extrusionOk="0" fill="none" h="169592" w="132823">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cap="flat" cmpd="sng" w="9525">
                  <a:solidFill>
                    <a:srgbClr val="FEFEFE"/>
                  </a:solidFill>
                  <a:prstDash val="solid"/>
                  <a:miter lim="1256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69" name="Google Shape;6569;p104"/>
          <p:cNvGrpSpPr/>
          <p:nvPr/>
        </p:nvGrpSpPr>
        <p:grpSpPr>
          <a:xfrm>
            <a:off x="2412262" y="1858139"/>
            <a:ext cx="712577" cy="712374"/>
            <a:chOff x="2559249" y="2069323"/>
            <a:chExt cx="685566" cy="685634"/>
          </a:xfrm>
        </p:grpSpPr>
        <p:sp>
          <p:nvSpPr>
            <p:cNvPr id="6570" name="Google Shape;6570;p104"/>
            <p:cNvSpPr/>
            <p:nvPr/>
          </p:nvSpPr>
          <p:spPr>
            <a:xfrm>
              <a:off x="2637836" y="2532965"/>
              <a:ext cx="376180" cy="221993"/>
            </a:xfrm>
            <a:custGeom>
              <a:rect b="b" l="l" r="r" t="t"/>
              <a:pathLst>
                <a:path extrusionOk="0" h="67784" w="114864">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104"/>
            <p:cNvSpPr/>
            <p:nvPr/>
          </p:nvSpPr>
          <p:spPr>
            <a:xfrm>
              <a:off x="2910955" y="2421038"/>
              <a:ext cx="327385" cy="318821"/>
            </a:xfrm>
            <a:custGeom>
              <a:rect b="b" l="l" r="r" t="t"/>
              <a:pathLst>
                <a:path extrusionOk="0" h="97350" w="99965">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104"/>
            <p:cNvSpPr/>
            <p:nvPr/>
          </p:nvSpPr>
          <p:spPr>
            <a:xfrm>
              <a:off x="3122726" y="2149918"/>
              <a:ext cx="10490" cy="10015"/>
            </a:xfrm>
            <a:custGeom>
              <a:rect b="b" l="l" r="r" t="t"/>
              <a:pathLst>
                <a:path extrusionOk="0" h="3058" w="3203">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04"/>
            <p:cNvSpPr/>
            <p:nvPr/>
          </p:nvSpPr>
          <p:spPr>
            <a:xfrm>
              <a:off x="3022956" y="2159929"/>
              <a:ext cx="221858" cy="379216"/>
            </a:xfrm>
            <a:custGeom>
              <a:rect b="b" l="l" r="r" t="t"/>
              <a:pathLst>
                <a:path extrusionOk="0" h="115791" w="67743">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104"/>
            <p:cNvSpPr/>
            <p:nvPr/>
          </p:nvSpPr>
          <p:spPr>
            <a:xfrm>
              <a:off x="3001649" y="2257452"/>
              <a:ext cx="4395" cy="2908"/>
            </a:xfrm>
            <a:custGeom>
              <a:rect b="b" l="l" r="r" t="t"/>
              <a:pathLst>
                <a:path extrusionOk="0" h="888" w="1342">
                  <a:moveTo>
                    <a:pt x="1" y="1"/>
                  </a:moveTo>
                  <a:cubicBezTo>
                    <a:pt x="449" y="291"/>
                    <a:pt x="898" y="587"/>
                    <a:pt x="1341" y="888"/>
                  </a:cubicBezTo>
                  <a:cubicBezTo>
                    <a:pt x="898" y="587"/>
                    <a:pt x="449" y="291"/>
                    <a:pt x="1" y="1"/>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104"/>
            <p:cNvSpPr/>
            <p:nvPr/>
          </p:nvSpPr>
          <p:spPr>
            <a:xfrm>
              <a:off x="3006814" y="2260907"/>
              <a:ext cx="504" cy="373"/>
            </a:xfrm>
            <a:custGeom>
              <a:rect b="b" l="l" r="r" t="t"/>
              <a:pathLst>
                <a:path extrusionOk="0" h="114" w="154">
                  <a:moveTo>
                    <a:pt x="1" y="0"/>
                  </a:moveTo>
                  <a:lnTo>
                    <a:pt x="1" y="0"/>
                  </a:lnTo>
                  <a:cubicBezTo>
                    <a:pt x="50" y="40"/>
                    <a:pt x="104" y="74"/>
                    <a:pt x="154" y="114"/>
                  </a:cubicBezTo>
                  <a:cubicBezTo>
                    <a:pt x="104" y="74"/>
                    <a:pt x="55" y="40"/>
                    <a:pt x="1"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104"/>
            <p:cNvSpPr/>
            <p:nvPr/>
          </p:nvSpPr>
          <p:spPr>
            <a:xfrm>
              <a:off x="3007315" y="2261277"/>
              <a:ext cx="15645" cy="12190"/>
            </a:xfrm>
            <a:custGeom>
              <a:rect b="b" l="l" r="r" t="t"/>
              <a:pathLst>
                <a:path extrusionOk="0" h="3722" w="4777">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104"/>
            <p:cNvSpPr/>
            <p:nvPr/>
          </p:nvSpPr>
          <p:spPr>
            <a:xfrm>
              <a:off x="3006025" y="2260357"/>
              <a:ext cx="793" cy="553"/>
            </a:xfrm>
            <a:custGeom>
              <a:rect b="b" l="l" r="r" t="t"/>
              <a:pathLst>
                <a:path extrusionOk="0" h="169" w="242">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104"/>
            <p:cNvSpPr/>
            <p:nvPr/>
          </p:nvSpPr>
          <p:spPr>
            <a:xfrm>
              <a:off x="2790124" y="2069323"/>
              <a:ext cx="376068" cy="221963"/>
            </a:xfrm>
            <a:custGeom>
              <a:rect b="b" l="l" r="r" t="t"/>
              <a:pathLst>
                <a:path extrusionOk="0" h="67775" w="11483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104"/>
            <p:cNvSpPr/>
            <p:nvPr/>
          </p:nvSpPr>
          <p:spPr>
            <a:xfrm>
              <a:off x="2559328" y="2381300"/>
              <a:ext cx="1294" cy="21877"/>
            </a:xfrm>
            <a:custGeom>
              <a:rect b="b" l="l" r="r" t="t"/>
              <a:pathLst>
                <a:path extrusionOk="0" h="6680" w="395">
                  <a:moveTo>
                    <a:pt x="395" y="1"/>
                  </a:moveTo>
                  <a:cubicBezTo>
                    <a:pt x="193" y="2219"/>
                    <a:pt x="65" y="4447"/>
                    <a:pt x="1" y="6679"/>
                  </a:cubicBezTo>
                  <a:lnTo>
                    <a:pt x="15" y="6679"/>
                  </a:lnTo>
                  <a:cubicBezTo>
                    <a:pt x="70" y="4447"/>
                    <a:pt x="198" y="2224"/>
                    <a:pt x="395" y="1"/>
                  </a:cubicBezTo>
                  <a:close/>
                </a:path>
              </a:pathLst>
            </a:custGeom>
            <a:solidFill>
              <a:srgbClr val="A5B7C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04"/>
            <p:cNvSpPr/>
            <p:nvPr/>
          </p:nvSpPr>
          <p:spPr>
            <a:xfrm>
              <a:off x="2565429" y="2084349"/>
              <a:ext cx="327628" cy="318828"/>
            </a:xfrm>
            <a:custGeom>
              <a:rect b="b" l="l" r="r" t="t"/>
              <a:pathLst>
                <a:path extrusionOk="0" h="97352" w="100039">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104"/>
            <p:cNvSpPr/>
            <p:nvPr/>
          </p:nvSpPr>
          <p:spPr>
            <a:xfrm>
              <a:off x="2560618" y="2347407"/>
              <a:ext cx="4814" cy="33896"/>
            </a:xfrm>
            <a:custGeom>
              <a:rect b="b" l="l" r="r" t="t"/>
              <a:pathLst>
                <a:path extrusionOk="0" h="10350" w="147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104"/>
            <p:cNvSpPr/>
            <p:nvPr/>
          </p:nvSpPr>
          <p:spPr>
            <a:xfrm>
              <a:off x="2559249" y="2285083"/>
              <a:ext cx="222808" cy="417520"/>
            </a:xfrm>
            <a:custGeom>
              <a:rect b="b" l="l" r="r" t="t"/>
              <a:pathLst>
                <a:path extrusionOk="0" h="127487" w="68033">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104"/>
          <p:cNvGrpSpPr/>
          <p:nvPr/>
        </p:nvGrpSpPr>
        <p:grpSpPr>
          <a:xfrm>
            <a:off x="7594699" y="970929"/>
            <a:ext cx="845645" cy="711911"/>
            <a:chOff x="951975" y="315800"/>
            <a:chExt cx="5860325" cy="4933550"/>
          </a:xfrm>
        </p:grpSpPr>
        <p:sp>
          <p:nvSpPr>
            <p:cNvPr id="6584" name="Google Shape;6584;p104"/>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104"/>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104"/>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04"/>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104"/>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104"/>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104"/>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104"/>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104"/>
          <p:cNvGrpSpPr/>
          <p:nvPr/>
        </p:nvGrpSpPr>
        <p:grpSpPr>
          <a:xfrm>
            <a:off x="3691828" y="2707037"/>
            <a:ext cx="1617932" cy="621724"/>
            <a:chOff x="3862800" y="3038525"/>
            <a:chExt cx="1329006" cy="510698"/>
          </a:xfrm>
        </p:grpSpPr>
        <p:sp>
          <p:nvSpPr>
            <p:cNvPr id="6593" name="Google Shape;6593;p104"/>
            <p:cNvSpPr/>
            <p:nvPr/>
          </p:nvSpPr>
          <p:spPr>
            <a:xfrm>
              <a:off x="4185913" y="3040337"/>
              <a:ext cx="71107" cy="143789"/>
            </a:xfrm>
            <a:custGeom>
              <a:rect b="b" l="l" r="r" t="t"/>
              <a:pathLst>
                <a:path extrusionOk="0" h="29770" w="14722">
                  <a:moveTo>
                    <a:pt x="0" y="1"/>
                  </a:moveTo>
                  <a:cubicBezTo>
                    <a:pt x="0" y="11614"/>
                    <a:pt x="5398" y="22573"/>
                    <a:pt x="14721" y="29770"/>
                  </a:cubicBezTo>
                  <a:cubicBezTo>
                    <a:pt x="5562" y="22573"/>
                    <a:pt x="164" y="11614"/>
                    <a:pt x="164" y="1"/>
                  </a:cubicBez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04"/>
            <p:cNvSpPr/>
            <p:nvPr/>
          </p:nvSpPr>
          <p:spPr>
            <a:xfrm>
              <a:off x="3967075" y="3045080"/>
              <a:ext cx="403706" cy="397383"/>
            </a:xfrm>
            <a:custGeom>
              <a:rect b="b" l="l" r="r" t="t"/>
              <a:pathLst>
                <a:path extrusionOk="0" h="82274" w="83583">
                  <a:moveTo>
                    <a:pt x="83583" y="82273"/>
                  </a:moveTo>
                  <a:cubicBezTo>
                    <a:pt x="37948" y="82273"/>
                    <a:pt x="655" y="45635"/>
                    <a:pt x="0" y="0"/>
                  </a:cubicBezTo>
                  <a:cubicBezTo>
                    <a:pt x="655" y="45635"/>
                    <a:pt x="37948" y="82273"/>
                    <a:pt x="83583" y="82273"/>
                  </a:cubicBezTo>
                  <a:close/>
                </a:path>
              </a:pathLst>
            </a:custGeom>
            <a:solidFill>
              <a:srgbClr val="445D7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5" name="Google Shape;6595;p104"/>
            <p:cNvGrpSpPr/>
            <p:nvPr/>
          </p:nvGrpSpPr>
          <p:grpSpPr>
            <a:xfrm>
              <a:off x="3967075" y="3040337"/>
              <a:ext cx="1019927" cy="402126"/>
              <a:chOff x="3967075" y="3040337"/>
              <a:chExt cx="1019927" cy="402126"/>
            </a:xfrm>
          </p:grpSpPr>
          <p:sp>
            <p:nvSpPr>
              <p:cNvPr id="6596" name="Google Shape;6596;p104"/>
              <p:cNvSpPr/>
              <p:nvPr/>
            </p:nvSpPr>
            <p:spPr>
              <a:xfrm>
                <a:off x="4369197" y="3335999"/>
                <a:ext cx="617805" cy="105869"/>
              </a:xfrm>
              <a:custGeom>
                <a:rect b="b" l="l" r="r" t="t"/>
                <a:pathLst>
                  <a:path extrusionOk="0" fill="none" h="21919" w="127910">
                    <a:moveTo>
                      <a:pt x="1" y="21918"/>
                    </a:moveTo>
                    <a:lnTo>
                      <a:pt x="127909" y="21918"/>
                    </a:lnTo>
                    <a:lnTo>
                      <a:pt x="127909" y="1"/>
                    </a:lnTo>
                    <a:lnTo>
                      <a:pt x="164" y="164"/>
                    </a:ln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104"/>
              <p:cNvSpPr/>
              <p:nvPr/>
            </p:nvSpPr>
            <p:spPr>
              <a:xfrm>
                <a:off x="3967075" y="3040337"/>
                <a:ext cx="403706" cy="402126"/>
              </a:xfrm>
              <a:custGeom>
                <a:rect b="b" l="l" r="r" t="t"/>
                <a:pathLst>
                  <a:path extrusionOk="0" fill="none" h="83256" w="83583">
                    <a:moveTo>
                      <a:pt x="83419" y="61501"/>
                    </a:moveTo>
                    <a:cubicBezTo>
                      <a:pt x="49397" y="61501"/>
                      <a:pt x="21755" y="34022"/>
                      <a:pt x="21755" y="1"/>
                    </a:cubicBezTo>
                    <a:lnTo>
                      <a:pt x="0" y="1"/>
                    </a:lnTo>
                    <a:lnTo>
                      <a:pt x="0" y="982"/>
                    </a:lnTo>
                    <a:cubicBezTo>
                      <a:pt x="818" y="46617"/>
                      <a:pt x="37948" y="83255"/>
                      <a:pt x="83583" y="83255"/>
                    </a:cubicBezTo>
                  </a:path>
                </a:pathLst>
              </a:custGeom>
              <a:noFill/>
              <a:ln cap="flat" cmpd="sng" w="9525">
                <a:solidFill>
                  <a:srgbClr val="869FB1"/>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104"/>
            <p:cNvGrpSpPr/>
            <p:nvPr/>
          </p:nvGrpSpPr>
          <p:grpSpPr>
            <a:xfrm>
              <a:off x="4186700" y="3040337"/>
              <a:ext cx="390475" cy="183289"/>
              <a:chOff x="4186700" y="3040337"/>
              <a:chExt cx="390475" cy="183289"/>
            </a:xfrm>
          </p:grpSpPr>
          <p:sp>
            <p:nvSpPr>
              <p:cNvPr id="6599" name="Google Shape;6599;p104"/>
              <p:cNvSpPr/>
              <p:nvPr/>
            </p:nvSpPr>
            <p:spPr>
              <a:xfrm>
                <a:off x="4370181" y="3120129"/>
                <a:ext cx="206994" cy="103497"/>
              </a:xfrm>
              <a:custGeom>
                <a:rect b="b" l="l" r="r" t="t"/>
                <a:pathLst>
                  <a:path extrusionOk="0" fill="none" h="21428" w="42856">
                    <a:moveTo>
                      <a:pt x="1" y="21428"/>
                    </a:moveTo>
                    <a:lnTo>
                      <a:pt x="42855" y="21428"/>
                    </a:lnTo>
                    <a:lnTo>
                      <a:pt x="42855" y="1"/>
                    </a:lnTo>
                    <a:lnTo>
                      <a:pt x="1" y="1"/>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104"/>
              <p:cNvSpPr/>
              <p:nvPr/>
            </p:nvSpPr>
            <p:spPr>
              <a:xfrm>
                <a:off x="4186700" y="3040337"/>
                <a:ext cx="184081" cy="183289"/>
              </a:xfrm>
              <a:custGeom>
                <a:rect b="b" l="l" r="r" t="t"/>
                <a:pathLst>
                  <a:path extrusionOk="0" fill="none" h="37948" w="38112">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cap="flat" cmpd="sng" w="9525">
                <a:solidFill>
                  <a:srgbClr val="E3E9ED"/>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104"/>
            <p:cNvGrpSpPr/>
            <p:nvPr/>
          </p:nvGrpSpPr>
          <p:grpSpPr>
            <a:xfrm>
              <a:off x="4073727" y="3040337"/>
              <a:ext cx="697794" cy="296263"/>
              <a:chOff x="4073727" y="3040337"/>
              <a:chExt cx="697794" cy="296263"/>
            </a:xfrm>
          </p:grpSpPr>
          <p:sp>
            <p:nvSpPr>
              <p:cNvPr id="6602" name="Google Shape;6602;p104"/>
              <p:cNvSpPr/>
              <p:nvPr/>
            </p:nvSpPr>
            <p:spPr>
              <a:xfrm>
                <a:off x="4370181" y="3223621"/>
                <a:ext cx="401339" cy="112979"/>
              </a:xfrm>
              <a:custGeom>
                <a:rect b="b" l="l" r="r" t="t"/>
                <a:pathLst>
                  <a:path extrusionOk="0" fill="none" h="23391" w="83093">
                    <a:moveTo>
                      <a:pt x="1" y="23391"/>
                    </a:moveTo>
                    <a:lnTo>
                      <a:pt x="83092" y="23391"/>
                    </a:lnTo>
                    <a:lnTo>
                      <a:pt x="83092" y="1"/>
                    </a:lnTo>
                    <a:lnTo>
                      <a:pt x="1" y="1"/>
                    </a:ln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104"/>
              <p:cNvSpPr/>
              <p:nvPr/>
            </p:nvSpPr>
            <p:spPr>
              <a:xfrm>
                <a:off x="4073727" y="3040337"/>
                <a:ext cx="297055" cy="296263"/>
              </a:xfrm>
              <a:custGeom>
                <a:rect b="b" l="l" r="r" t="t"/>
                <a:pathLst>
                  <a:path extrusionOk="0" fill="none" h="61338" w="61502">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cap="flat" cmpd="sng" w="9525">
                <a:solidFill>
                  <a:srgbClr val="CFD9E0"/>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104"/>
            <p:cNvGrpSpPr/>
            <p:nvPr/>
          </p:nvGrpSpPr>
          <p:grpSpPr>
            <a:xfrm>
              <a:off x="3862800" y="3038525"/>
              <a:ext cx="1329006" cy="510698"/>
              <a:chOff x="3862800" y="3038525"/>
              <a:chExt cx="1329006" cy="510698"/>
            </a:xfrm>
          </p:grpSpPr>
          <p:sp>
            <p:nvSpPr>
              <p:cNvPr id="6605" name="Google Shape;6605;p104"/>
              <p:cNvSpPr/>
              <p:nvPr/>
            </p:nvSpPr>
            <p:spPr>
              <a:xfrm>
                <a:off x="4370175" y="3441875"/>
                <a:ext cx="821631" cy="107348"/>
              </a:xfrm>
              <a:custGeom>
                <a:rect b="b" l="l" r="r" t="t"/>
                <a:pathLst>
                  <a:path extrusionOk="0" fill="none" h="21919" w="170110">
                    <a:moveTo>
                      <a:pt x="1" y="21918"/>
                    </a:moveTo>
                    <a:lnTo>
                      <a:pt x="170110" y="21918"/>
                    </a:lnTo>
                    <a:lnTo>
                      <a:pt x="170110" y="0"/>
                    </a:lnTo>
                    <a:lnTo>
                      <a:pt x="1" y="0"/>
                    </a:ln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104"/>
              <p:cNvSpPr/>
              <p:nvPr/>
            </p:nvSpPr>
            <p:spPr>
              <a:xfrm>
                <a:off x="3862800" y="3038525"/>
                <a:ext cx="507990" cy="510620"/>
              </a:xfrm>
              <a:custGeom>
                <a:rect b="b" l="l" r="r" t="t"/>
                <a:pathLst>
                  <a:path extrusionOk="0" fill="none" h="105500" w="105174">
                    <a:moveTo>
                      <a:pt x="105174" y="83418"/>
                    </a:moveTo>
                    <a:cubicBezTo>
                      <a:pt x="59539" y="83418"/>
                      <a:pt x="22246" y="46780"/>
                      <a:pt x="21591" y="1145"/>
                    </a:cubicBezTo>
                    <a:lnTo>
                      <a:pt x="21591" y="0"/>
                    </a:lnTo>
                    <a:lnTo>
                      <a:pt x="1" y="0"/>
                    </a:lnTo>
                    <a:cubicBezTo>
                      <a:pt x="1" y="58229"/>
                      <a:pt x="46944" y="105336"/>
                      <a:pt x="105174" y="105500"/>
                    </a:cubicBezTo>
                  </a:path>
                </a:pathLst>
              </a:custGeom>
              <a:noFill/>
              <a:ln cap="flat" cmpd="sng" w="9525">
                <a:solidFill>
                  <a:srgbClr val="445D73"/>
                </a:solidFill>
                <a:prstDash val="solid"/>
                <a:miter lim="1635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7" name="Google Shape;6607;p104"/>
          <p:cNvGrpSpPr/>
          <p:nvPr/>
        </p:nvGrpSpPr>
        <p:grpSpPr>
          <a:xfrm>
            <a:off x="700150" y="970929"/>
            <a:ext cx="883205" cy="775176"/>
            <a:chOff x="649648" y="271400"/>
            <a:chExt cx="6215377" cy="5455143"/>
          </a:xfrm>
        </p:grpSpPr>
        <p:sp>
          <p:nvSpPr>
            <p:cNvPr id="6608" name="Google Shape;6608;p104"/>
            <p:cNvSpPr/>
            <p:nvPr/>
          </p:nvSpPr>
          <p:spPr>
            <a:xfrm>
              <a:off x="2641907" y="3717593"/>
              <a:ext cx="3573900" cy="2008950"/>
            </a:xfrm>
            <a:custGeom>
              <a:rect b="b" l="l" r="r" t="t"/>
              <a:pathLst>
                <a:path extrusionOk="0" fill="none" h="80358" w="142956">
                  <a:moveTo>
                    <a:pt x="0" y="50612"/>
                  </a:moveTo>
                  <a:cubicBezTo>
                    <a:pt x="53053" y="80357"/>
                    <a:pt x="120314" y="56605"/>
                    <a:pt x="142956" y="0"/>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104"/>
            <p:cNvSpPr/>
            <p:nvPr/>
          </p:nvSpPr>
          <p:spPr>
            <a:xfrm>
              <a:off x="1359875" y="2446825"/>
              <a:ext cx="338550" cy="1598275"/>
            </a:xfrm>
            <a:custGeom>
              <a:rect b="b" l="l" r="r" t="t"/>
              <a:pathLst>
                <a:path extrusionOk="0" fill="none" h="63931" w="13542">
                  <a:moveTo>
                    <a:pt x="888" y="0"/>
                  </a:moveTo>
                  <a:cubicBezTo>
                    <a:pt x="223" y="4440"/>
                    <a:pt x="1" y="9102"/>
                    <a:pt x="1" y="13763"/>
                  </a:cubicBezTo>
                  <a:cubicBezTo>
                    <a:pt x="1" y="31300"/>
                    <a:pt x="4662" y="48614"/>
                    <a:pt x="13541" y="63931"/>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104"/>
            <p:cNvSpPr/>
            <p:nvPr/>
          </p:nvSpPr>
          <p:spPr>
            <a:xfrm>
              <a:off x="1709500" y="271400"/>
              <a:ext cx="5149975" cy="2519525"/>
            </a:xfrm>
            <a:custGeom>
              <a:rect b="b" l="l" r="r" t="t"/>
              <a:pathLst>
                <a:path extrusionOk="0" fill="none" h="100781" w="205999">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cap="flat" cmpd="sng" w="9525">
              <a:solidFill>
                <a:srgbClr val="325D79"/>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104"/>
            <p:cNvSpPr/>
            <p:nvPr/>
          </p:nvSpPr>
          <p:spPr>
            <a:xfrm>
              <a:off x="5965975" y="415700"/>
              <a:ext cx="754750" cy="754750"/>
            </a:xfrm>
            <a:custGeom>
              <a:rect b="b" l="l" r="r" t="t"/>
              <a:pathLst>
                <a:path extrusionOk="0" fill="none" h="30190" w="3019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104"/>
            <p:cNvSpPr/>
            <p:nvPr/>
          </p:nvSpPr>
          <p:spPr>
            <a:xfrm>
              <a:off x="699475" y="2457925"/>
              <a:ext cx="5183275" cy="2647150"/>
            </a:xfrm>
            <a:custGeom>
              <a:rect b="b" l="l" r="r" t="t"/>
              <a:pathLst>
                <a:path extrusionOk="0" fill="none" h="105886" w="207331">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104"/>
            <p:cNvSpPr/>
            <p:nvPr/>
          </p:nvSpPr>
          <p:spPr>
            <a:xfrm>
              <a:off x="2075775" y="387950"/>
              <a:ext cx="4012325" cy="2402975"/>
            </a:xfrm>
            <a:custGeom>
              <a:rect b="b" l="l" r="r" t="t"/>
              <a:pathLst>
                <a:path extrusionOk="0" fill="none" h="96119" w="160493">
                  <a:moveTo>
                    <a:pt x="160492" y="96118"/>
                  </a:moveTo>
                  <a:cubicBezTo>
                    <a:pt x="160492" y="57494"/>
                    <a:pt x="135630" y="23530"/>
                    <a:pt x="99003" y="11765"/>
                  </a:cubicBezTo>
                  <a:cubicBezTo>
                    <a:pt x="62377" y="0"/>
                    <a:pt x="22420" y="13097"/>
                    <a:pt x="0" y="44397"/>
                  </a:cubicBezTo>
                </a:path>
              </a:pathLst>
            </a:custGeom>
            <a:noFill/>
            <a:ln cap="flat" cmpd="sng" w="9525">
              <a:solidFill>
                <a:srgbClr val="667E92"/>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104"/>
            <p:cNvSpPr/>
            <p:nvPr/>
          </p:nvSpPr>
          <p:spPr>
            <a:xfrm>
              <a:off x="649648" y="670971"/>
              <a:ext cx="5183118" cy="4298214"/>
            </a:xfrm>
            <a:custGeom>
              <a:rect b="b" l="l" r="r" t="t"/>
              <a:pathLst>
                <a:path extrusionOk="0" fill="none" h="170260" w="205333">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cap="flat" cmpd="sng" w="9525">
              <a:solidFill>
                <a:srgbClr val="445D73"/>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04"/>
            <p:cNvSpPr/>
            <p:nvPr/>
          </p:nvSpPr>
          <p:spPr>
            <a:xfrm>
              <a:off x="1731700" y="1059450"/>
              <a:ext cx="5133325" cy="3762600"/>
            </a:xfrm>
            <a:custGeom>
              <a:rect b="b" l="l" r="r" t="t"/>
              <a:pathLst>
                <a:path extrusionOk="0" fill="none" h="150504" w="205333">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cap="flat" cmpd="sng" w="9525">
              <a:solidFill>
                <a:srgbClr val="869FB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104"/>
            <p:cNvSpPr/>
            <p:nvPr/>
          </p:nvSpPr>
          <p:spPr>
            <a:xfrm>
              <a:off x="5965975" y="2912975"/>
              <a:ext cx="754750" cy="754775"/>
            </a:xfrm>
            <a:custGeom>
              <a:rect b="b" l="l" r="r" t="t"/>
              <a:pathLst>
                <a:path extrusionOk="0" fill="none" h="30191" w="3019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104"/>
            <p:cNvSpPr/>
            <p:nvPr/>
          </p:nvSpPr>
          <p:spPr>
            <a:xfrm>
              <a:off x="2453125" y="1464550"/>
              <a:ext cx="2874675" cy="2785900"/>
            </a:xfrm>
            <a:custGeom>
              <a:rect b="b" l="l" r="r" t="t"/>
              <a:pathLst>
                <a:path extrusionOk="0" fill="none" h="111436" w="114987">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104"/>
            <p:cNvSpPr/>
            <p:nvPr/>
          </p:nvSpPr>
          <p:spPr>
            <a:xfrm>
              <a:off x="732775" y="4183825"/>
              <a:ext cx="754775" cy="760300"/>
            </a:xfrm>
            <a:custGeom>
              <a:rect b="b" l="l" r="r" t="t"/>
              <a:pathLst>
                <a:path extrusionOk="0" fill="none" h="30412" w="30191">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104"/>
            <p:cNvSpPr/>
            <p:nvPr/>
          </p:nvSpPr>
          <p:spPr>
            <a:xfrm>
              <a:off x="732775" y="1669900"/>
              <a:ext cx="754775" cy="754750"/>
            </a:xfrm>
            <a:custGeom>
              <a:rect b="b" l="l" r="r" t="t"/>
              <a:pathLst>
                <a:path extrusionOk="0" fill="none" h="30190" w="30191">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104"/>
          <p:cNvGrpSpPr/>
          <p:nvPr/>
        </p:nvGrpSpPr>
        <p:grpSpPr>
          <a:xfrm>
            <a:off x="2308452" y="970929"/>
            <a:ext cx="767704" cy="815489"/>
            <a:chOff x="2499700" y="1135950"/>
            <a:chExt cx="732402" cy="777990"/>
          </a:xfrm>
        </p:grpSpPr>
        <p:grpSp>
          <p:nvGrpSpPr>
            <p:cNvPr id="6621" name="Google Shape;6621;p104"/>
            <p:cNvGrpSpPr/>
            <p:nvPr/>
          </p:nvGrpSpPr>
          <p:grpSpPr>
            <a:xfrm>
              <a:off x="2499700" y="1135950"/>
              <a:ext cx="732402" cy="694705"/>
              <a:chOff x="2499700" y="1135950"/>
              <a:chExt cx="732402" cy="694705"/>
            </a:xfrm>
          </p:grpSpPr>
          <p:sp>
            <p:nvSpPr>
              <p:cNvPr id="6622" name="Google Shape;6622;p104"/>
              <p:cNvSpPr/>
              <p:nvPr/>
            </p:nvSpPr>
            <p:spPr>
              <a:xfrm>
                <a:off x="2721907" y="1135950"/>
                <a:ext cx="288719" cy="199571"/>
              </a:xfrm>
              <a:custGeom>
                <a:rect b="b" l="l" r="r" t="t"/>
                <a:pathLst>
                  <a:path extrusionOk="0" h="56376" w="81559">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104"/>
              <p:cNvSpPr/>
              <p:nvPr/>
            </p:nvSpPr>
            <p:spPr>
              <a:xfrm>
                <a:off x="2499700" y="1313180"/>
                <a:ext cx="225119" cy="278853"/>
              </a:xfrm>
              <a:custGeom>
                <a:rect b="b" l="l" r="r" t="t"/>
                <a:pathLst>
                  <a:path extrusionOk="0" h="78772" w="63593">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104"/>
              <p:cNvSpPr/>
              <p:nvPr/>
            </p:nvSpPr>
            <p:spPr>
              <a:xfrm>
                <a:off x="2721907" y="1317604"/>
                <a:ext cx="53599" cy="72899"/>
              </a:xfrm>
              <a:custGeom>
                <a:rect b="b" l="l" r="r" t="t"/>
                <a:pathLst>
                  <a:path extrusionOk="0" h="20593" w="15141">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04"/>
              <p:cNvSpPr/>
              <p:nvPr/>
            </p:nvSpPr>
            <p:spPr>
              <a:xfrm>
                <a:off x="2764773" y="1334751"/>
                <a:ext cx="47171" cy="52173"/>
              </a:xfrm>
              <a:custGeom>
                <a:rect b="b" l="l" r="r" t="t"/>
                <a:pathLst>
                  <a:path extrusionOk="0" h="14738" w="13325">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104"/>
              <p:cNvSpPr/>
              <p:nvPr/>
            </p:nvSpPr>
            <p:spPr>
              <a:xfrm>
                <a:off x="2554001" y="1354757"/>
                <a:ext cx="187956" cy="201536"/>
              </a:xfrm>
              <a:custGeom>
                <a:rect b="b" l="l" r="r" t="t"/>
                <a:pathLst>
                  <a:path extrusionOk="0" h="56931" w="53095">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104"/>
              <p:cNvSpPr/>
              <p:nvPr/>
            </p:nvSpPr>
            <p:spPr>
              <a:xfrm>
                <a:off x="2724763" y="1363329"/>
                <a:ext cx="46455" cy="58605"/>
              </a:xfrm>
              <a:custGeom>
                <a:rect b="b" l="l" r="r" t="t"/>
                <a:pathLst>
                  <a:path extrusionOk="0" h="16555" w="13123">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104"/>
              <p:cNvSpPr/>
              <p:nvPr/>
            </p:nvSpPr>
            <p:spPr>
              <a:xfrm>
                <a:off x="2587581" y="1591246"/>
                <a:ext cx="277288" cy="238695"/>
              </a:xfrm>
              <a:custGeom>
                <a:rect b="b" l="l" r="r" t="t"/>
                <a:pathLst>
                  <a:path extrusionOk="0" h="67428" w="7833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104"/>
              <p:cNvSpPr/>
              <p:nvPr/>
            </p:nvSpPr>
            <p:spPr>
              <a:xfrm>
                <a:off x="2631881" y="1556237"/>
                <a:ext cx="95768" cy="46455"/>
              </a:xfrm>
              <a:custGeom>
                <a:rect b="b" l="l" r="r" t="t"/>
                <a:pathLst>
                  <a:path extrusionOk="0" h="13123" w="27053">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104"/>
              <p:cNvSpPr/>
              <p:nvPr/>
            </p:nvSpPr>
            <p:spPr>
              <a:xfrm>
                <a:off x="2661889" y="1514798"/>
                <a:ext cx="66467" cy="47170"/>
              </a:xfrm>
              <a:custGeom>
                <a:rect b="b" l="l" r="r" t="t"/>
                <a:pathLst>
                  <a:path extrusionOk="0" h="13325" w="18776">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104"/>
              <p:cNvSpPr/>
              <p:nvPr/>
            </p:nvSpPr>
            <p:spPr>
              <a:xfrm>
                <a:off x="2635452" y="1602677"/>
                <a:ext cx="205108" cy="180094"/>
              </a:xfrm>
              <a:custGeom>
                <a:rect b="b" l="l" r="r" t="t"/>
                <a:pathLst>
                  <a:path extrusionOk="0" h="50874" w="5794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04"/>
              <p:cNvSpPr/>
              <p:nvPr/>
            </p:nvSpPr>
            <p:spPr>
              <a:xfrm>
                <a:off x="2676892" y="1560523"/>
                <a:ext cx="76471" cy="45025"/>
              </a:xfrm>
              <a:custGeom>
                <a:rect b="b" l="l" r="r" t="t"/>
                <a:pathLst>
                  <a:path extrusionOk="0" h="12719" w="21602">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104"/>
              <p:cNvSpPr/>
              <p:nvPr/>
            </p:nvSpPr>
            <p:spPr>
              <a:xfrm>
                <a:off x="2864801" y="1592672"/>
                <a:ext cx="278003" cy="237984"/>
              </a:xfrm>
              <a:custGeom>
                <a:rect b="b" l="l" r="r" t="t"/>
                <a:pathLst>
                  <a:path extrusionOk="0" h="67227" w="78532">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104"/>
              <p:cNvSpPr/>
              <p:nvPr/>
            </p:nvSpPr>
            <p:spPr>
              <a:xfrm>
                <a:off x="2840508" y="1660548"/>
                <a:ext cx="49316" cy="100770"/>
              </a:xfrm>
              <a:custGeom>
                <a:rect b="b" l="l" r="r" t="t"/>
                <a:pathLst>
                  <a:path extrusionOk="0" h="28466" w="13931">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104"/>
              <p:cNvSpPr/>
              <p:nvPr/>
            </p:nvSpPr>
            <p:spPr>
              <a:xfrm>
                <a:off x="2816930" y="1644831"/>
                <a:ext cx="47886" cy="77898"/>
              </a:xfrm>
              <a:custGeom>
                <a:rect b="b" l="l" r="r" t="t"/>
                <a:pathLst>
                  <a:path extrusionOk="0" h="22005" w="13527">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104"/>
              <p:cNvSpPr/>
              <p:nvPr/>
            </p:nvSpPr>
            <p:spPr>
              <a:xfrm>
                <a:off x="2889093" y="1602677"/>
                <a:ext cx="205823" cy="180809"/>
              </a:xfrm>
              <a:custGeom>
                <a:rect b="b" l="l" r="r" t="t"/>
                <a:pathLst>
                  <a:path extrusionOk="0" h="51076" w="58142">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104"/>
              <p:cNvSpPr/>
              <p:nvPr/>
            </p:nvSpPr>
            <p:spPr>
              <a:xfrm>
                <a:off x="2864801" y="1644831"/>
                <a:ext cx="48601" cy="77898"/>
              </a:xfrm>
              <a:custGeom>
                <a:rect b="b" l="l" r="r" t="t"/>
                <a:pathLst>
                  <a:path extrusionOk="0" h="22005" w="13729">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104"/>
              <p:cNvSpPr/>
              <p:nvPr/>
            </p:nvSpPr>
            <p:spPr>
              <a:xfrm>
                <a:off x="2864086" y="1653402"/>
                <a:ext cx="2149" cy="7151"/>
              </a:xfrm>
              <a:custGeom>
                <a:rect b="b" l="l" r="r" t="t"/>
                <a:pathLst>
                  <a:path extrusionOk="0" h="2020" w="607">
                    <a:moveTo>
                      <a:pt x="1" y="1"/>
                    </a:moveTo>
                    <a:cubicBezTo>
                      <a:pt x="1" y="606"/>
                      <a:pt x="203" y="1414"/>
                      <a:pt x="203" y="2019"/>
                    </a:cubicBezTo>
                    <a:cubicBezTo>
                      <a:pt x="405" y="1414"/>
                      <a:pt x="405" y="606"/>
                      <a:pt x="607" y="1"/>
                    </a:cubicBez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04"/>
              <p:cNvSpPr/>
              <p:nvPr/>
            </p:nvSpPr>
            <p:spPr>
              <a:xfrm>
                <a:off x="3006983" y="1313318"/>
                <a:ext cx="225119" cy="279430"/>
              </a:xfrm>
              <a:custGeom>
                <a:rect b="b" l="l" r="r" t="t"/>
                <a:pathLst>
                  <a:path extrusionOk="0" h="78935" w="63593">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104"/>
              <p:cNvSpPr/>
              <p:nvPr/>
            </p:nvSpPr>
            <p:spPr>
              <a:xfrm>
                <a:off x="2956256" y="1319034"/>
                <a:ext cx="54314" cy="72184"/>
              </a:xfrm>
              <a:custGeom>
                <a:rect b="b" l="l" r="r" t="t"/>
                <a:pathLst>
                  <a:path extrusionOk="0" h="20391" w="15343">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104"/>
              <p:cNvSpPr/>
              <p:nvPr/>
            </p:nvSpPr>
            <p:spPr>
              <a:xfrm>
                <a:off x="2919817" y="1335466"/>
                <a:ext cx="47886" cy="52888"/>
              </a:xfrm>
              <a:custGeom>
                <a:rect b="b" l="l" r="r" t="t"/>
                <a:pathLst>
                  <a:path extrusionOk="0" h="14940" w="13527">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104"/>
              <p:cNvSpPr/>
              <p:nvPr/>
            </p:nvSpPr>
            <p:spPr>
              <a:xfrm>
                <a:off x="3002697" y="1557663"/>
                <a:ext cx="95053" cy="46455"/>
              </a:xfrm>
              <a:custGeom>
                <a:rect b="b" l="l" r="r" t="t"/>
                <a:pathLst>
                  <a:path extrusionOk="0" h="13123" w="26851">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104"/>
              <p:cNvSpPr/>
              <p:nvPr/>
            </p:nvSpPr>
            <p:spPr>
              <a:xfrm>
                <a:off x="2975545" y="1561238"/>
                <a:ext cx="78616" cy="45740"/>
              </a:xfrm>
              <a:custGeom>
                <a:rect b="b" l="l" r="r" t="t"/>
                <a:pathLst>
                  <a:path extrusionOk="0" h="12921" w="22208">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104"/>
              <p:cNvSpPr/>
              <p:nvPr/>
            </p:nvSpPr>
            <p:spPr>
              <a:xfrm>
                <a:off x="2959827" y="1364044"/>
                <a:ext cx="47171" cy="60035"/>
              </a:xfrm>
              <a:custGeom>
                <a:rect b="b" l="l" r="r" t="t"/>
                <a:pathLst>
                  <a:path extrusionOk="0" h="16959" w="13325">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104"/>
              <p:cNvSpPr/>
              <p:nvPr/>
            </p:nvSpPr>
            <p:spPr>
              <a:xfrm>
                <a:off x="3002697" y="1515509"/>
                <a:ext cx="67179" cy="47170"/>
              </a:xfrm>
              <a:custGeom>
                <a:rect b="b" l="l" r="r" t="t"/>
                <a:pathLst>
                  <a:path extrusionOk="0" h="13325" w="18977">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04"/>
              <p:cNvSpPr/>
              <p:nvPr/>
            </p:nvSpPr>
            <p:spPr>
              <a:xfrm>
                <a:off x="3001982" y="1561238"/>
                <a:ext cx="719" cy="4"/>
              </a:xfrm>
              <a:custGeom>
                <a:rect b="b" l="l" r="r" t="t"/>
                <a:pathLst>
                  <a:path extrusionOk="0" h="1" w="203">
                    <a:moveTo>
                      <a:pt x="202" y="0"/>
                    </a:moveTo>
                    <a:lnTo>
                      <a:pt x="202" y="0"/>
                    </a:lnTo>
                    <a:lnTo>
                      <a:pt x="0" y="0"/>
                    </a:lnTo>
                    <a:close/>
                  </a:path>
                </a:pathLst>
              </a:custGeom>
              <a:solidFill>
                <a:srgbClr val="000000"/>
              </a:solid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104"/>
              <p:cNvSpPr/>
              <p:nvPr/>
            </p:nvSpPr>
            <p:spPr>
              <a:xfrm>
                <a:off x="2727622" y="1560523"/>
                <a:ext cx="4" cy="4"/>
              </a:xfrm>
              <a:custGeom>
                <a:rect b="b" l="l" r="r" t="t"/>
                <a:pathLst>
                  <a:path extrusionOk="0" h="1" w="1">
                    <a:moveTo>
                      <a:pt x="0" y="0"/>
                    </a:move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104"/>
              <p:cNvSpPr/>
              <p:nvPr/>
            </p:nvSpPr>
            <p:spPr>
              <a:xfrm>
                <a:off x="2706186" y="1356898"/>
                <a:ext cx="321598" cy="311591"/>
              </a:xfrm>
              <a:custGeom>
                <a:rect b="b" l="l" r="r" t="t"/>
                <a:pathLst>
                  <a:path extrusionOk="0" fill="none" h="88020" w="90847">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cap="flat" cmpd="sng" w="9525">
                <a:solidFill>
                  <a:srgbClr val="FFFFFF"/>
                </a:solidFill>
                <a:prstDash val="solid"/>
                <a:miter lim="20187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104"/>
            <p:cNvGrpSpPr/>
            <p:nvPr/>
          </p:nvGrpSpPr>
          <p:grpSpPr>
            <a:xfrm>
              <a:off x="2517909" y="1188726"/>
              <a:ext cx="702702" cy="725214"/>
              <a:chOff x="2517909" y="1188726"/>
              <a:chExt cx="702702" cy="725214"/>
            </a:xfrm>
          </p:grpSpPr>
          <p:sp>
            <p:nvSpPr>
              <p:cNvPr id="6650" name="Google Shape;6650;p104"/>
              <p:cNvSpPr/>
              <p:nvPr/>
            </p:nvSpPr>
            <p:spPr>
              <a:xfrm>
                <a:off x="2621966" y="118872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104"/>
              <p:cNvSpPr/>
              <p:nvPr/>
            </p:nvSpPr>
            <p:spPr>
              <a:xfrm>
                <a:off x="2517909" y="154330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104"/>
              <p:cNvSpPr/>
              <p:nvPr/>
            </p:nvSpPr>
            <p:spPr>
              <a:xfrm>
                <a:off x="3174265" y="155689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04"/>
              <p:cNvSpPr/>
              <p:nvPr/>
            </p:nvSpPr>
            <p:spPr>
              <a:xfrm>
                <a:off x="3023194" y="119720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104"/>
              <p:cNvSpPr/>
              <p:nvPr/>
            </p:nvSpPr>
            <p:spPr>
              <a:xfrm rot="8660313">
                <a:off x="2818264" y="180429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5" name="Google Shape;6655;p104"/>
          <p:cNvGrpSpPr/>
          <p:nvPr/>
        </p:nvGrpSpPr>
        <p:grpSpPr>
          <a:xfrm>
            <a:off x="1654184" y="970929"/>
            <a:ext cx="583439" cy="870229"/>
            <a:chOff x="1716825" y="1121550"/>
            <a:chExt cx="622800" cy="928938"/>
          </a:xfrm>
        </p:grpSpPr>
        <p:grpSp>
          <p:nvGrpSpPr>
            <p:cNvPr id="6656" name="Google Shape;6656;p104"/>
            <p:cNvGrpSpPr/>
            <p:nvPr/>
          </p:nvGrpSpPr>
          <p:grpSpPr>
            <a:xfrm>
              <a:off x="1716825" y="1121550"/>
              <a:ext cx="622800" cy="928938"/>
              <a:chOff x="1716825" y="1121550"/>
              <a:chExt cx="622800" cy="928938"/>
            </a:xfrm>
          </p:grpSpPr>
          <p:cxnSp>
            <p:nvCxnSpPr>
              <p:cNvPr id="6657" name="Google Shape;6657;p104"/>
              <p:cNvCxnSpPr/>
              <p:nvPr/>
            </p:nvCxnSpPr>
            <p:spPr>
              <a:xfrm>
                <a:off x="1954750" y="1738188"/>
                <a:ext cx="0" cy="312300"/>
              </a:xfrm>
              <a:prstGeom prst="straightConnector1">
                <a:avLst/>
              </a:prstGeom>
              <a:noFill/>
              <a:ln cap="flat" cmpd="sng" w="9525">
                <a:solidFill>
                  <a:srgbClr val="213B55"/>
                </a:solidFill>
                <a:prstDash val="solid"/>
                <a:round/>
                <a:headEnd len="med" w="med" type="none"/>
                <a:tailEnd len="med" w="med" type="none"/>
              </a:ln>
            </p:spPr>
          </p:cxnSp>
          <p:sp>
            <p:nvSpPr>
              <p:cNvPr id="6658" name="Google Shape;6658;p104"/>
              <p:cNvSpPr/>
              <p:nvPr/>
            </p:nvSpPr>
            <p:spPr>
              <a:xfrm>
                <a:off x="1716825" y="1121550"/>
                <a:ext cx="622800" cy="622800"/>
              </a:xfrm>
              <a:prstGeom prst="ellipse">
                <a:avLst/>
              </a:prstGeom>
              <a:noFill/>
              <a:ln cap="flat" cmpd="sng" w="9525">
                <a:solidFill>
                  <a:srgbClr val="213B5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9" name="Google Shape;6659;p104"/>
            <p:cNvGrpSpPr/>
            <p:nvPr/>
          </p:nvGrpSpPr>
          <p:grpSpPr>
            <a:xfrm>
              <a:off x="1768050" y="1172775"/>
              <a:ext cx="520200" cy="832000"/>
              <a:chOff x="1768050" y="1172775"/>
              <a:chExt cx="520200" cy="832000"/>
            </a:xfrm>
          </p:grpSpPr>
          <p:cxnSp>
            <p:nvCxnSpPr>
              <p:cNvPr id="6660" name="Google Shape;6660;p104"/>
              <p:cNvCxnSpPr/>
              <p:nvPr/>
            </p:nvCxnSpPr>
            <p:spPr>
              <a:xfrm>
                <a:off x="2003025" y="1692475"/>
                <a:ext cx="0" cy="312300"/>
              </a:xfrm>
              <a:prstGeom prst="straightConnector1">
                <a:avLst/>
              </a:prstGeom>
              <a:noFill/>
              <a:ln cap="flat" cmpd="sng" w="9525">
                <a:solidFill>
                  <a:srgbClr val="667E92"/>
                </a:solidFill>
                <a:prstDash val="solid"/>
                <a:round/>
                <a:headEnd len="med" w="med" type="none"/>
                <a:tailEnd len="med" w="med" type="none"/>
              </a:ln>
            </p:spPr>
          </p:cxnSp>
          <p:sp>
            <p:nvSpPr>
              <p:cNvPr id="6661" name="Google Shape;6661;p104"/>
              <p:cNvSpPr/>
              <p:nvPr/>
            </p:nvSpPr>
            <p:spPr>
              <a:xfrm>
                <a:off x="1768050" y="1172775"/>
                <a:ext cx="520200" cy="520200"/>
              </a:xfrm>
              <a:prstGeom prst="ellipse">
                <a:avLst/>
              </a:pr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104"/>
            <p:cNvGrpSpPr/>
            <p:nvPr/>
          </p:nvGrpSpPr>
          <p:grpSpPr>
            <a:xfrm>
              <a:off x="1820100" y="1225475"/>
              <a:ext cx="416400" cy="729575"/>
              <a:chOff x="1820100" y="1225475"/>
              <a:chExt cx="416400" cy="729575"/>
            </a:xfrm>
          </p:grpSpPr>
          <p:cxnSp>
            <p:nvCxnSpPr>
              <p:cNvPr id="6663" name="Google Shape;6663;p104"/>
              <p:cNvCxnSpPr/>
              <p:nvPr/>
            </p:nvCxnSpPr>
            <p:spPr>
              <a:xfrm>
                <a:off x="2051300" y="1642750"/>
                <a:ext cx="0" cy="312300"/>
              </a:xfrm>
              <a:prstGeom prst="straightConnector1">
                <a:avLst/>
              </a:prstGeom>
              <a:noFill/>
              <a:ln cap="flat" cmpd="sng" w="9525">
                <a:solidFill>
                  <a:srgbClr val="445D73"/>
                </a:solidFill>
                <a:prstDash val="solid"/>
                <a:round/>
                <a:headEnd len="med" w="med" type="none"/>
                <a:tailEnd len="med" w="med" type="none"/>
              </a:ln>
            </p:spPr>
          </p:cxnSp>
          <p:sp>
            <p:nvSpPr>
              <p:cNvPr id="6664" name="Google Shape;6664;p104"/>
              <p:cNvSpPr/>
              <p:nvPr/>
            </p:nvSpPr>
            <p:spPr>
              <a:xfrm>
                <a:off x="1820100" y="1225475"/>
                <a:ext cx="416400" cy="416400"/>
              </a:xfrm>
              <a:prstGeom prst="ellipse">
                <a:avLst/>
              </a:prstGeom>
              <a:noFill/>
              <a:ln cap="flat" cmpd="sng" w="9525">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104"/>
            <p:cNvGrpSpPr/>
            <p:nvPr/>
          </p:nvGrpSpPr>
          <p:grpSpPr>
            <a:xfrm>
              <a:off x="1874250" y="1278825"/>
              <a:ext cx="308100" cy="605275"/>
              <a:chOff x="1874250" y="1278825"/>
              <a:chExt cx="308100" cy="605275"/>
            </a:xfrm>
          </p:grpSpPr>
          <p:cxnSp>
            <p:nvCxnSpPr>
              <p:cNvPr id="6666" name="Google Shape;6666;p104"/>
              <p:cNvCxnSpPr/>
              <p:nvPr/>
            </p:nvCxnSpPr>
            <p:spPr>
              <a:xfrm>
                <a:off x="2099575" y="1571800"/>
                <a:ext cx="0" cy="312300"/>
              </a:xfrm>
              <a:prstGeom prst="straightConnector1">
                <a:avLst/>
              </a:prstGeom>
              <a:noFill/>
              <a:ln cap="flat" cmpd="sng" w="9525">
                <a:solidFill>
                  <a:srgbClr val="E3E9ED"/>
                </a:solidFill>
                <a:prstDash val="solid"/>
                <a:round/>
                <a:headEnd len="med" w="med" type="none"/>
                <a:tailEnd len="med" w="med" type="none"/>
              </a:ln>
            </p:spPr>
          </p:cxnSp>
          <p:sp>
            <p:nvSpPr>
              <p:cNvPr id="6667" name="Google Shape;6667;p104"/>
              <p:cNvSpPr/>
              <p:nvPr/>
            </p:nvSpPr>
            <p:spPr>
              <a:xfrm>
                <a:off x="1874250" y="1278825"/>
                <a:ext cx="308100" cy="308100"/>
              </a:xfrm>
              <a:prstGeom prst="ellipse">
                <a:avLst/>
              </a:pr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68" name="Google Shape;6668;p104"/>
            <p:cNvSpPr/>
            <p:nvPr/>
          </p:nvSpPr>
          <p:spPr>
            <a:xfrm>
              <a:off x="1920625" y="1326000"/>
              <a:ext cx="215400" cy="215400"/>
            </a:xfrm>
            <a:prstGeom prst="ellipse">
              <a:avLst/>
            </a:prstGeom>
            <a:no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104"/>
          <p:cNvGrpSpPr/>
          <p:nvPr/>
        </p:nvGrpSpPr>
        <p:grpSpPr>
          <a:xfrm>
            <a:off x="1574007" y="1857250"/>
            <a:ext cx="739072" cy="714152"/>
            <a:chOff x="4334725" y="1355875"/>
            <a:chExt cx="3106650" cy="3001900"/>
          </a:xfrm>
        </p:grpSpPr>
        <p:grpSp>
          <p:nvGrpSpPr>
            <p:cNvPr id="6670" name="Google Shape;6670;p104"/>
            <p:cNvGrpSpPr/>
            <p:nvPr/>
          </p:nvGrpSpPr>
          <p:grpSpPr>
            <a:xfrm>
              <a:off x="4516050" y="1724875"/>
              <a:ext cx="2693725" cy="2632900"/>
              <a:chOff x="4516050" y="1724875"/>
              <a:chExt cx="2693725" cy="2632900"/>
            </a:xfrm>
          </p:grpSpPr>
          <p:sp>
            <p:nvSpPr>
              <p:cNvPr id="6671" name="Google Shape;6671;p104"/>
              <p:cNvSpPr/>
              <p:nvPr/>
            </p:nvSpPr>
            <p:spPr>
              <a:xfrm>
                <a:off x="6227525" y="1737400"/>
                <a:ext cx="982250" cy="1548550"/>
              </a:xfrm>
              <a:custGeom>
                <a:rect b="b" l="l" r="r" t="t"/>
                <a:pathLst>
                  <a:path extrusionOk="0" h="61942" w="3929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104"/>
              <p:cNvSpPr/>
              <p:nvPr/>
            </p:nvSpPr>
            <p:spPr>
              <a:xfrm>
                <a:off x="4516050" y="1724875"/>
                <a:ext cx="1010900" cy="1581800"/>
              </a:xfrm>
              <a:custGeom>
                <a:rect b="b" l="l" r="r" t="t"/>
                <a:pathLst>
                  <a:path extrusionOk="0" h="63272" w="40436">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104"/>
              <p:cNvSpPr/>
              <p:nvPr/>
            </p:nvSpPr>
            <p:spPr>
              <a:xfrm>
                <a:off x="4977525" y="3800325"/>
                <a:ext cx="1782050" cy="557450"/>
              </a:xfrm>
              <a:custGeom>
                <a:rect b="b" l="l" r="r" t="t"/>
                <a:pathLst>
                  <a:path extrusionOk="0" h="22298" w="71282">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104"/>
            <p:cNvGrpSpPr/>
            <p:nvPr/>
          </p:nvGrpSpPr>
          <p:grpSpPr>
            <a:xfrm>
              <a:off x="4334725" y="1355875"/>
              <a:ext cx="3106650" cy="2709650"/>
              <a:chOff x="4334725" y="1355875"/>
              <a:chExt cx="3106650" cy="2709650"/>
            </a:xfrm>
          </p:grpSpPr>
          <p:sp>
            <p:nvSpPr>
              <p:cNvPr id="6675" name="Google Shape;6675;p104"/>
              <p:cNvSpPr/>
              <p:nvPr/>
            </p:nvSpPr>
            <p:spPr>
              <a:xfrm>
                <a:off x="5427950" y="1355875"/>
                <a:ext cx="904575" cy="1665925"/>
              </a:xfrm>
              <a:custGeom>
                <a:rect b="b" l="l" r="r" t="t"/>
                <a:pathLst>
                  <a:path extrusionOk="0" fill="none" h="66637" w="36183">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cap="flat" cmpd="sng" w="9525">
                <a:solidFill>
                  <a:srgbClr val="5F7D9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104"/>
              <p:cNvSpPr/>
              <p:nvPr/>
            </p:nvSpPr>
            <p:spPr>
              <a:xfrm>
                <a:off x="4334725" y="2760325"/>
                <a:ext cx="1547125" cy="1304775"/>
              </a:xfrm>
              <a:custGeom>
                <a:rect b="b" l="l" r="r" t="t"/>
                <a:pathLst>
                  <a:path extrusionOk="0" fill="none" h="52191" w="61885">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cap="flat" cmpd="sng" w="9525">
                <a:solidFill>
                  <a:srgbClr val="435D74"/>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104"/>
              <p:cNvSpPr/>
              <p:nvPr/>
            </p:nvSpPr>
            <p:spPr>
              <a:xfrm>
                <a:off x="5881825" y="2760325"/>
                <a:ext cx="1559550" cy="1305200"/>
              </a:xfrm>
              <a:custGeom>
                <a:rect b="b" l="l" r="r" t="t"/>
                <a:pathLst>
                  <a:path extrusionOk="0" fill="none" h="52208" w="62382">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cap="flat" cmpd="sng" w="9525">
                <a:solidFill>
                  <a:srgbClr val="A5B7C5"/>
                </a:solidFill>
                <a:prstDash val="solid"/>
                <a:miter lim="245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8" name="Google Shape;6678;p104"/>
          <p:cNvGrpSpPr/>
          <p:nvPr/>
        </p:nvGrpSpPr>
        <p:grpSpPr>
          <a:xfrm>
            <a:off x="7690956" y="3488021"/>
            <a:ext cx="312074" cy="684173"/>
            <a:chOff x="7645573" y="3754300"/>
            <a:chExt cx="293855" cy="644170"/>
          </a:xfrm>
        </p:grpSpPr>
        <p:sp>
          <p:nvSpPr>
            <p:cNvPr id="6679" name="Google Shape;6679;p104"/>
            <p:cNvSpPr/>
            <p:nvPr/>
          </p:nvSpPr>
          <p:spPr>
            <a:xfrm>
              <a:off x="7645895" y="3855521"/>
              <a:ext cx="293533" cy="164134"/>
            </a:xfrm>
            <a:custGeom>
              <a:rect b="b" l="l" r="r" t="t"/>
              <a:pathLst>
                <a:path extrusionOk="0" h="10698" w="19132">
                  <a:moveTo>
                    <a:pt x="1" y="1"/>
                  </a:moveTo>
                  <a:lnTo>
                    <a:pt x="1" y="10698"/>
                  </a:lnTo>
                  <a:lnTo>
                    <a:pt x="19132" y="10698"/>
                  </a:lnTo>
                  <a:lnTo>
                    <a:pt x="19132" y="1"/>
                  </a:ln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104"/>
            <p:cNvSpPr/>
            <p:nvPr/>
          </p:nvSpPr>
          <p:spPr>
            <a:xfrm>
              <a:off x="7645573" y="3754300"/>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cap="flat" cmpd="sng" w="9525">
              <a:solidFill>
                <a:srgbClr val="5F81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104"/>
          <p:cNvGrpSpPr/>
          <p:nvPr/>
        </p:nvGrpSpPr>
        <p:grpSpPr>
          <a:xfrm>
            <a:off x="5612944" y="970929"/>
            <a:ext cx="709011" cy="739359"/>
            <a:chOff x="5830645" y="1256617"/>
            <a:chExt cx="530340" cy="553040"/>
          </a:xfrm>
        </p:grpSpPr>
        <p:grpSp>
          <p:nvGrpSpPr>
            <p:cNvPr id="6682" name="Google Shape;6682;p104"/>
            <p:cNvGrpSpPr/>
            <p:nvPr/>
          </p:nvGrpSpPr>
          <p:grpSpPr>
            <a:xfrm>
              <a:off x="5830645" y="1256617"/>
              <a:ext cx="259743" cy="269909"/>
              <a:chOff x="5830645" y="1256617"/>
              <a:chExt cx="259743" cy="269909"/>
            </a:xfrm>
          </p:grpSpPr>
          <p:sp>
            <p:nvSpPr>
              <p:cNvPr id="6683" name="Google Shape;6683;p104"/>
              <p:cNvSpPr/>
              <p:nvPr/>
            </p:nvSpPr>
            <p:spPr>
              <a:xfrm>
                <a:off x="5830645" y="1294145"/>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04"/>
              <p:cNvSpPr/>
              <p:nvPr/>
            </p:nvSpPr>
            <p:spPr>
              <a:xfrm>
                <a:off x="5922950" y="1256617"/>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104"/>
            <p:cNvGrpSpPr/>
            <p:nvPr/>
          </p:nvGrpSpPr>
          <p:grpSpPr>
            <a:xfrm>
              <a:off x="6101293" y="1256617"/>
              <a:ext cx="259692" cy="269909"/>
              <a:chOff x="6101293" y="1256617"/>
              <a:chExt cx="259692" cy="269909"/>
            </a:xfrm>
          </p:grpSpPr>
          <p:sp>
            <p:nvSpPr>
              <p:cNvPr id="6686" name="Google Shape;6686;p104"/>
              <p:cNvSpPr/>
              <p:nvPr/>
            </p:nvSpPr>
            <p:spPr>
              <a:xfrm>
                <a:off x="6101293" y="1294145"/>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104"/>
              <p:cNvSpPr/>
              <p:nvPr/>
            </p:nvSpPr>
            <p:spPr>
              <a:xfrm>
                <a:off x="6193623" y="1256617"/>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104"/>
            <p:cNvGrpSpPr/>
            <p:nvPr/>
          </p:nvGrpSpPr>
          <p:grpSpPr>
            <a:xfrm>
              <a:off x="5830645" y="1539749"/>
              <a:ext cx="259692" cy="269909"/>
              <a:chOff x="5830645" y="1539749"/>
              <a:chExt cx="259692" cy="269909"/>
            </a:xfrm>
          </p:grpSpPr>
          <p:sp>
            <p:nvSpPr>
              <p:cNvPr id="6689" name="Google Shape;6689;p104"/>
              <p:cNvSpPr/>
              <p:nvPr/>
            </p:nvSpPr>
            <p:spPr>
              <a:xfrm>
                <a:off x="5830645" y="1539749"/>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104"/>
              <p:cNvSpPr/>
              <p:nvPr/>
            </p:nvSpPr>
            <p:spPr>
              <a:xfrm>
                <a:off x="5922950" y="1734600"/>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104"/>
            <p:cNvGrpSpPr/>
            <p:nvPr/>
          </p:nvGrpSpPr>
          <p:grpSpPr>
            <a:xfrm>
              <a:off x="6101293" y="1539749"/>
              <a:ext cx="259692" cy="269909"/>
              <a:chOff x="6101293" y="1539749"/>
              <a:chExt cx="259692" cy="269909"/>
            </a:xfrm>
          </p:grpSpPr>
          <p:sp>
            <p:nvSpPr>
              <p:cNvPr id="6692" name="Google Shape;6692;p104"/>
              <p:cNvSpPr/>
              <p:nvPr/>
            </p:nvSpPr>
            <p:spPr>
              <a:xfrm>
                <a:off x="6101293" y="1539749"/>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104"/>
              <p:cNvSpPr/>
              <p:nvPr/>
            </p:nvSpPr>
            <p:spPr>
              <a:xfrm>
                <a:off x="6193623" y="1734600"/>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4" name="Google Shape;6694;p104"/>
            <p:cNvSpPr/>
            <p:nvPr/>
          </p:nvSpPr>
          <p:spPr>
            <a:xfrm>
              <a:off x="5999148" y="1436800"/>
              <a:ext cx="192625" cy="192690"/>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104"/>
          <p:cNvGrpSpPr/>
          <p:nvPr/>
        </p:nvGrpSpPr>
        <p:grpSpPr>
          <a:xfrm>
            <a:off x="714438" y="2707044"/>
            <a:ext cx="1452955" cy="621360"/>
            <a:chOff x="732422" y="2990152"/>
            <a:chExt cx="1337773" cy="572102"/>
          </a:xfrm>
        </p:grpSpPr>
        <p:sp>
          <p:nvSpPr>
            <p:cNvPr id="6696" name="Google Shape;6696;p104"/>
            <p:cNvSpPr/>
            <p:nvPr/>
          </p:nvSpPr>
          <p:spPr>
            <a:xfrm>
              <a:off x="923705" y="3182595"/>
              <a:ext cx="380762" cy="379464"/>
            </a:xfrm>
            <a:custGeom>
              <a:rect b="b" l="l" r="r" t="t"/>
              <a:pathLst>
                <a:path extrusionOk="0" h="33040" w="33153">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cap="flat" cmpd="sng" w="9525">
              <a:solidFill>
                <a:srgbClr val="D6DB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104"/>
            <p:cNvSpPr/>
            <p:nvPr/>
          </p:nvSpPr>
          <p:spPr>
            <a:xfrm>
              <a:off x="1309210" y="3183709"/>
              <a:ext cx="378534" cy="377248"/>
            </a:xfrm>
            <a:custGeom>
              <a:rect b="b" l="l" r="r" t="t"/>
              <a:pathLst>
                <a:path extrusionOk="0" h="32847" w="32959">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04"/>
            <p:cNvSpPr/>
            <p:nvPr/>
          </p:nvSpPr>
          <p:spPr>
            <a:xfrm>
              <a:off x="732422" y="2990152"/>
              <a:ext cx="380716" cy="379441"/>
            </a:xfrm>
            <a:custGeom>
              <a:rect b="b" l="l" r="r" t="t"/>
              <a:pathLst>
                <a:path extrusionOk="0" h="33038" w="33149">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cap="flat" cmpd="sng" w="9525">
              <a:solidFill>
                <a:srgbClr val="7994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04"/>
            <p:cNvSpPr/>
            <p:nvPr/>
          </p:nvSpPr>
          <p:spPr>
            <a:xfrm>
              <a:off x="1115837" y="2990152"/>
              <a:ext cx="380728" cy="379430"/>
            </a:xfrm>
            <a:custGeom>
              <a:rect b="b" l="l" r="r" t="t"/>
              <a:pathLst>
                <a:path extrusionOk="0" h="33037" w="3315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cap="flat" cmpd="sng" w="9525">
              <a:solidFill>
                <a:srgbClr val="B3C3C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04"/>
            <p:cNvSpPr/>
            <p:nvPr/>
          </p:nvSpPr>
          <p:spPr>
            <a:xfrm>
              <a:off x="1691707" y="3184996"/>
              <a:ext cx="378488" cy="377259"/>
            </a:xfrm>
            <a:custGeom>
              <a:rect b="b" l="l" r="r" t="t"/>
              <a:pathLst>
                <a:path extrusionOk="0" h="32848" w="32955">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04"/>
            <p:cNvSpPr/>
            <p:nvPr/>
          </p:nvSpPr>
          <p:spPr>
            <a:xfrm>
              <a:off x="1499792" y="2993162"/>
              <a:ext cx="378523" cy="377213"/>
            </a:xfrm>
            <a:custGeom>
              <a:rect b="b" l="l" r="r" t="t"/>
              <a:pathLst>
                <a:path extrusionOk="0" h="32844" w="32958">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7" name="Shape 2667"/>
        <p:cNvGrpSpPr/>
        <p:nvPr/>
      </p:nvGrpSpPr>
      <p:grpSpPr>
        <a:xfrm>
          <a:off x="0" y="0"/>
          <a:ext cx="0" cy="0"/>
          <a:chOff x="0" y="0"/>
          <a:chExt cx="0" cy="0"/>
        </a:xfrm>
      </p:grpSpPr>
      <p:pic>
        <p:nvPicPr>
          <p:cNvPr id="2668" name="Google Shape;2668;p6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69" name="Google Shape;2669;p60"/>
          <p:cNvSpPr txBox="1"/>
          <p:nvPr>
            <p:ph idx="1" type="subTitle"/>
          </p:nvPr>
        </p:nvSpPr>
        <p:spPr>
          <a:xfrm>
            <a:off x="6500284" y="2800350"/>
            <a:ext cx="19281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 4</a:t>
            </a:r>
            <a:endParaRPr/>
          </a:p>
        </p:txBody>
      </p:sp>
      <p:sp>
        <p:nvSpPr>
          <p:cNvPr id="2670" name="Google Shape;2670;p60"/>
          <p:cNvSpPr txBox="1"/>
          <p:nvPr>
            <p:ph idx="2" type="subTitle"/>
          </p:nvPr>
        </p:nvSpPr>
        <p:spPr>
          <a:xfrm>
            <a:off x="6500273" y="3062422"/>
            <a:ext cx="1928100" cy="7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fourth-largest planet in the Solar System</a:t>
            </a:r>
            <a:endParaRPr/>
          </a:p>
        </p:txBody>
      </p:sp>
      <p:sp>
        <p:nvSpPr>
          <p:cNvPr id="2671" name="Google Shape;2671;p60"/>
          <p:cNvSpPr txBox="1"/>
          <p:nvPr>
            <p:ph idx="3" type="subTitle"/>
          </p:nvPr>
        </p:nvSpPr>
        <p:spPr>
          <a:xfrm>
            <a:off x="4572006" y="2800350"/>
            <a:ext cx="19281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Goal 3</a:t>
            </a:r>
            <a:endParaRPr/>
          </a:p>
        </p:txBody>
      </p:sp>
      <p:sp>
        <p:nvSpPr>
          <p:cNvPr id="2672" name="Google Shape;2672;p60"/>
          <p:cNvSpPr txBox="1"/>
          <p:nvPr>
            <p:ph idx="4" type="subTitle"/>
          </p:nvPr>
        </p:nvSpPr>
        <p:spPr>
          <a:xfrm>
            <a:off x="4571984" y="3062422"/>
            <a:ext cx="1928100" cy="7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2673" name="Google Shape;2673;p60"/>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PROJECT GOALS</a:t>
            </a:r>
            <a:endParaRPr/>
          </a:p>
        </p:txBody>
      </p:sp>
      <p:sp>
        <p:nvSpPr>
          <p:cNvPr id="2674" name="Google Shape;2674;p60"/>
          <p:cNvSpPr txBox="1"/>
          <p:nvPr>
            <p:ph idx="5" type="subTitle"/>
          </p:nvPr>
        </p:nvSpPr>
        <p:spPr>
          <a:xfrm>
            <a:off x="2643734" y="2800363"/>
            <a:ext cx="19281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Goal 2</a:t>
            </a:r>
            <a:endParaRPr/>
          </a:p>
        </p:txBody>
      </p:sp>
      <p:sp>
        <p:nvSpPr>
          <p:cNvPr id="2675" name="Google Shape;2675;p60"/>
          <p:cNvSpPr txBox="1"/>
          <p:nvPr>
            <p:ph idx="6" type="subTitle"/>
          </p:nvPr>
        </p:nvSpPr>
        <p:spPr>
          <a:xfrm>
            <a:off x="2643718" y="3062447"/>
            <a:ext cx="1928100" cy="7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of them all </a:t>
            </a:r>
            <a:endParaRPr/>
          </a:p>
        </p:txBody>
      </p:sp>
      <p:sp>
        <p:nvSpPr>
          <p:cNvPr id="2676" name="Google Shape;2676;p60"/>
          <p:cNvSpPr txBox="1"/>
          <p:nvPr>
            <p:ph idx="7" type="subTitle"/>
          </p:nvPr>
        </p:nvSpPr>
        <p:spPr>
          <a:xfrm>
            <a:off x="715527" y="2800363"/>
            <a:ext cx="1928100" cy="354900"/>
          </a:xfrm>
          <a:prstGeom prst="rect">
            <a:avLst/>
          </a:prstGeom>
        </p:spPr>
        <p:txBody>
          <a:bodyPr anchorCtr="0" anchor="b" bIns="91425" lIns="91425" spcFirstLastPara="1" rIns="91425" wrap="square" tIns="91425">
            <a:noAutofit/>
          </a:bodyPr>
          <a:lstStyle/>
          <a:p>
            <a:pPr indent="0" lvl="0" marL="0" rtl="0" algn="ctr">
              <a:spcBef>
                <a:spcPts val="0"/>
              </a:spcBef>
              <a:spcAft>
                <a:spcPts val="1200"/>
              </a:spcAft>
              <a:buNone/>
            </a:pPr>
            <a:r>
              <a:rPr lang="en"/>
              <a:t>Goal 1</a:t>
            </a:r>
            <a:endParaRPr/>
          </a:p>
        </p:txBody>
      </p:sp>
      <p:sp>
        <p:nvSpPr>
          <p:cNvPr id="2677" name="Google Shape;2677;p60"/>
          <p:cNvSpPr txBox="1"/>
          <p:nvPr>
            <p:ph idx="8" type="subTitle"/>
          </p:nvPr>
        </p:nvSpPr>
        <p:spPr>
          <a:xfrm>
            <a:off x="715500" y="3062447"/>
            <a:ext cx="1928100" cy="7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mostly of hydrogen and helium </a:t>
            </a:r>
            <a:endParaRPr/>
          </a:p>
        </p:txBody>
      </p:sp>
      <p:sp>
        <p:nvSpPr>
          <p:cNvPr id="2678" name="Google Shape;2678;p60"/>
          <p:cNvSpPr/>
          <p:nvPr/>
        </p:nvSpPr>
        <p:spPr>
          <a:xfrm>
            <a:off x="1401809" y="2009769"/>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0"/>
          <p:cNvSpPr/>
          <p:nvPr/>
        </p:nvSpPr>
        <p:spPr>
          <a:xfrm>
            <a:off x="3330022" y="2009769"/>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0"/>
          <p:cNvSpPr/>
          <p:nvPr/>
        </p:nvSpPr>
        <p:spPr>
          <a:xfrm>
            <a:off x="5258247" y="2009769"/>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0"/>
          <p:cNvSpPr/>
          <p:nvPr/>
        </p:nvSpPr>
        <p:spPr>
          <a:xfrm>
            <a:off x="7186472" y="2009769"/>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2" name="Google Shape;2682;p60"/>
          <p:cNvGrpSpPr/>
          <p:nvPr/>
        </p:nvGrpSpPr>
        <p:grpSpPr>
          <a:xfrm>
            <a:off x="5404281" y="2118582"/>
            <a:ext cx="263459" cy="310380"/>
            <a:chOff x="5424768" y="6629492"/>
            <a:chExt cx="263459" cy="310380"/>
          </a:xfrm>
        </p:grpSpPr>
        <p:sp>
          <p:nvSpPr>
            <p:cNvPr id="2683" name="Google Shape;2683;p60"/>
            <p:cNvSpPr/>
            <p:nvPr/>
          </p:nvSpPr>
          <p:spPr>
            <a:xfrm>
              <a:off x="5490312" y="6684695"/>
              <a:ext cx="132371" cy="123473"/>
            </a:xfrm>
            <a:custGeom>
              <a:rect b="b" l="l" r="r" t="t"/>
              <a:pathLst>
                <a:path extrusionOk="0" h="4621" w="4954">
                  <a:moveTo>
                    <a:pt x="3525" y="667"/>
                  </a:moveTo>
                  <a:lnTo>
                    <a:pt x="3930" y="1358"/>
                  </a:lnTo>
                  <a:lnTo>
                    <a:pt x="1024" y="1358"/>
                  </a:lnTo>
                  <a:lnTo>
                    <a:pt x="1429" y="667"/>
                  </a:lnTo>
                  <a:close/>
                  <a:moveTo>
                    <a:pt x="2120" y="2048"/>
                  </a:moveTo>
                  <a:lnTo>
                    <a:pt x="2120" y="3168"/>
                  </a:lnTo>
                  <a:lnTo>
                    <a:pt x="1167" y="2048"/>
                  </a:lnTo>
                  <a:close/>
                  <a:moveTo>
                    <a:pt x="3787" y="2048"/>
                  </a:moveTo>
                  <a:lnTo>
                    <a:pt x="2810" y="3168"/>
                  </a:lnTo>
                  <a:lnTo>
                    <a:pt x="2810" y="2048"/>
                  </a:lnTo>
                  <a:close/>
                  <a:moveTo>
                    <a:pt x="1048" y="0"/>
                  </a:moveTo>
                  <a:lnTo>
                    <a:pt x="0" y="1739"/>
                  </a:lnTo>
                  <a:lnTo>
                    <a:pt x="2477" y="4620"/>
                  </a:lnTo>
                  <a:lnTo>
                    <a:pt x="4954" y="1739"/>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0"/>
            <p:cNvSpPr/>
            <p:nvPr/>
          </p:nvSpPr>
          <p:spPr>
            <a:xfrm>
              <a:off x="5424768" y="6629492"/>
              <a:ext cx="263459" cy="310380"/>
            </a:xfrm>
            <a:custGeom>
              <a:rect b="b" l="l" r="r" t="t"/>
              <a:pathLst>
                <a:path extrusionOk="0" h="11616" w="9860">
                  <a:moveTo>
                    <a:pt x="4930" y="685"/>
                  </a:moveTo>
                  <a:cubicBezTo>
                    <a:pt x="5049" y="733"/>
                    <a:pt x="5168" y="780"/>
                    <a:pt x="5263" y="876"/>
                  </a:cubicBezTo>
                  <a:cubicBezTo>
                    <a:pt x="5430" y="995"/>
                    <a:pt x="5597" y="1090"/>
                    <a:pt x="5763" y="1138"/>
                  </a:cubicBezTo>
                  <a:cubicBezTo>
                    <a:pt x="5889" y="1166"/>
                    <a:pt x="6006" y="1177"/>
                    <a:pt x="6120" y="1177"/>
                  </a:cubicBezTo>
                  <a:cubicBezTo>
                    <a:pt x="6201" y="1177"/>
                    <a:pt x="6280" y="1171"/>
                    <a:pt x="6359" y="1161"/>
                  </a:cubicBezTo>
                  <a:cubicBezTo>
                    <a:pt x="6418" y="1150"/>
                    <a:pt x="6484" y="1144"/>
                    <a:pt x="6549" y="1144"/>
                  </a:cubicBezTo>
                  <a:cubicBezTo>
                    <a:pt x="6615" y="1144"/>
                    <a:pt x="6680" y="1150"/>
                    <a:pt x="6740" y="1161"/>
                  </a:cubicBezTo>
                  <a:cubicBezTo>
                    <a:pt x="6835" y="1257"/>
                    <a:pt x="6883" y="1376"/>
                    <a:pt x="6930" y="1495"/>
                  </a:cubicBezTo>
                  <a:cubicBezTo>
                    <a:pt x="7002" y="1662"/>
                    <a:pt x="7097" y="1828"/>
                    <a:pt x="7240" y="1971"/>
                  </a:cubicBezTo>
                  <a:cubicBezTo>
                    <a:pt x="7383" y="2114"/>
                    <a:pt x="7550" y="2209"/>
                    <a:pt x="7716" y="2281"/>
                  </a:cubicBezTo>
                  <a:cubicBezTo>
                    <a:pt x="7835" y="2328"/>
                    <a:pt x="7954" y="2376"/>
                    <a:pt x="8050" y="2471"/>
                  </a:cubicBezTo>
                  <a:cubicBezTo>
                    <a:pt x="8073" y="2590"/>
                    <a:pt x="8073" y="2733"/>
                    <a:pt x="8050" y="2852"/>
                  </a:cubicBezTo>
                  <a:cubicBezTo>
                    <a:pt x="7978" y="3233"/>
                    <a:pt x="8073" y="3638"/>
                    <a:pt x="8335" y="3924"/>
                  </a:cubicBezTo>
                  <a:cubicBezTo>
                    <a:pt x="8431" y="4019"/>
                    <a:pt x="8478" y="4138"/>
                    <a:pt x="8526" y="4281"/>
                  </a:cubicBezTo>
                  <a:cubicBezTo>
                    <a:pt x="8478" y="4400"/>
                    <a:pt x="8431" y="4519"/>
                    <a:pt x="8335" y="4615"/>
                  </a:cubicBezTo>
                  <a:cubicBezTo>
                    <a:pt x="8073" y="4900"/>
                    <a:pt x="7978" y="5305"/>
                    <a:pt x="8050" y="5686"/>
                  </a:cubicBezTo>
                  <a:cubicBezTo>
                    <a:pt x="8073" y="5829"/>
                    <a:pt x="8073" y="5948"/>
                    <a:pt x="8050" y="6067"/>
                  </a:cubicBezTo>
                  <a:cubicBezTo>
                    <a:pt x="7954" y="6162"/>
                    <a:pt x="7835" y="6234"/>
                    <a:pt x="7716" y="6258"/>
                  </a:cubicBezTo>
                  <a:cubicBezTo>
                    <a:pt x="7550" y="6329"/>
                    <a:pt x="7383" y="6448"/>
                    <a:pt x="7216" y="6567"/>
                  </a:cubicBezTo>
                  <a:cubicBezTo>
                    <a:pt x="7097" y="6710"/>
                    <a:pt x="7002" y="6877"/>
                    <a:pt x="6930" y="7067"/>
                  </a:cubicBezTo>
                  <a:cubicBezTo>
                    <a:pt x="6883" y="7186"/>
                    <a:pt x="6811" y="7282"/>
                    <a:pt x="6740" y="7377"/>
                  </a:cubicBezTo>
                  <a:cubicBezTo>
                    <a:pt x="6680" y="7389"/>
                    <a:pt x="6615" y="7395"/>
                    <a:pt x="6549" y="7395"/>
                  </a:cubicBezTo>
                  <a:cubicBezTo>
                    <a:pt x="6484" y="7395"/>
                    <a:pt x="6418" y="7389"/>
                    <a:pt x="6359" y="7377"/>
                  </a:cubicBezTo>
                  <a:cubicBezTo>
                    <a:pt x="6280" y="7367"/>
                    <a:pt x="6197" y="7361"/>
                    <a:pt x="6113" y="7361"/>
                  </a:cubicBezTo>
                  <a:cubicBezTo>
                    <a:pt x="5995" y="7361"/>
                    <a:pt x="5875" y="7373"/>
                    <a:pt x="5763" y="7401"/>
                  </a:cubicBezTo>
                  <a:cubicBezTo>
                    <a:pt x="5597" y="7448"/>
                    <a:pt x="5406" y="7544"/>
                    <a:pt x="5263" y="7663"/>
                  </a:cubicBezTo>
                  <a:cubicBezTo>
                    <a:pt x="5168" y="7758"/>
                    <a:pt x="5049" y="7829"/>
                    <a:pt x="4930" y="7877"/>
                  </a:cubicBezTo>
                  <a:cubicBezTo>
                    <a:pt x="4787" y="7829"/>
                    <a:pt x="4692" y="7782"/>
                    <a:pt x="4573" y="7687"/>
                  </a:cubicBezTo>
                  <a:cubicBezTo>
                    <a:pt x="4430" y="7568"/>
                    <a:pt x="4263" y="7472"/>
                    <a:pt x="4073" y="7425"/>
                  </a:cubicBezTo>
                  <a:cubicBezTo>
                    <a:pt x="3961" y="7397"/>
                    <a:pt x="3849" y="7385"/>
                    <a:pt x="3733" y="7385"/>
                  </a:cubicBezTo>
                  <a:cubicBezTo>
                    <a:pt x="3651" y="7385"/>
                    <a:pt x="3566" y="7391"/>
                    <a:pt x="3477" y="7401"/>
                  </a:cubicBezTo>
                  <a:cubicBezTo>
                    <a:pt x="3418" y="7413"/>
                    <a:pt x="3358" y="7419"/>
                    <a:pt x="3299" y="7419"/>
                  </a:cubicBezTo>
                  <a:cubicBezTo>
                    <a:pt x="3239" y="7419"/>
                    <a:pt x="3180" y="7413"/>
                    <a:pt x="3120" y="7401"/>
                  </a:cubicBezTo>
                  <a:cubicBezTo>
                    <a:pt x="3025" y="7306"/>
                    <a:pt x="2953" y="7210"/>
                    <a:pt x="2929" y="7091"/>
                  </a:cubicBezTo>
                  <a:cubicBezTo>
                    <a:pt x="2787" y="6710"/>
                    <a:pt x="2501" y="6424"/>
                    <a:pt x="2120" y="6282"/>
                  </a:cubicBezTo>
                  <a:cubicBezTo>
                    <a:pt x="2001" y="6234"/>
                    <a:pt x="1882" y="6186"/>
                    <a:pt x="1810" y="6091"/>
                  </a:cubicBezTo>
                  <a:cubicBezTo>
                    <a:pt x="1786" y="5972"/>
                    <a:pt x="1786" y="5829"/>
                    <a:pt x="1810" y="5710"/>
                  </a:cubicBezTo>
                  <a:cubicBezTo>
                    <a:pt x="1882" y="5329"/>
                    <a:pt x="1763" y="4924"/>
                    <a:pt x="1501" y="4638"/>
                  </a:cubicBezTo>
                  <a:cubicBezTo>
                    <a:pt x="1262" y="4472"/>
                    <a:pt x="1262" y="4114"/>
                    <a:pt x="1501" y="3948"/>
                  </a:cubicBezTo>
                  <a:cubicBezTo>
                    <a:pt x="1763" y="3662"/>
                    <a:pt x="1882" y="3257"/>
                    <a:pt x="1810" y="2876"/>
                  </a:cubicBezTo>
                  <a:cubicBezTo>
                    <a:pt x="1667" y="2614"/>
                    <a:pt x="1858" y="2305"/>
                    <a:pt x="2144" y="2305"/>
                  </a:cubicBezTo>
                  <a:cubicBezTo>
                    <a:pt x="2501" y="2162"/>
                    <a:pt x="2810" y="1876"/>
                    <a:pt x="2929" y="1495"/>
                  </a:cubicBezTo>
                  <a:cubicBezTo>
                    <a:pt x="2948" y="1273"/>
                    <a:pt x="3125" y="1123"/>
                    <a:pt x="3326" y="1123"/>
                  </a:cubicBezTo>
                  <a:cubicBezTo>
                    <a:pt x="3383" y="1123"/>
                    <a:pt x="3443" y="1135"/>
                    <a:pt x="3501" y="1161"/>
                  </a:cubicBezTo>
                  <a:cubicBezTo>
                    <a:pt x="3580" y="1171"/>
                    <a:pt x="3663" y="1177"/>
                    <a:pt x="3747" y="1177"/>
                  </a:cubicBezTo>
                  <a:cubicBezTo>
                    <a:pt x="3865" y="1177"/>
                    <a:pt x="3985" y="1166"/>
                    <a:pt x="4096" y="1138"/>
                  </a:cubicBezTo>
                  <a:cubicBezTo>
                    <a:pt x="4263" y="1090"/>
                    <a:pt x="4454" y="995"/>
                    <a:pt x="4597" y="876"/>
                  </a:cubicBezTo>
                  <a:cubicBezTo>
                    <a:pt x="4692" y="780"/>
                    <a:pt x="4811" y="733"/>
                    <a:pt x="4930" y="685"/>
                  </a:cubicBezTo>
                  <a:close/>
                  <a:moveTo>
                    <a:pt x="7478" y="7496"/>
                  </a:moveTo>
                  <a:lnTo>
                    <a:pt x="8621" y="9473"/>
                  </a:lnTo>
                  <a:lnTo>
                    <a:pt x="7811" y="9425"/>
                  </a:lnTo>
                  <a:lnTo>
                    <a:pt x="7430" y="10163"/>
                  </a:lnTo>
                  <a:lnTo>
                    <a:pt x="6240" y="8091"/>
                  </a:lnTo>
                  <a:lnTo>
                    <a:pt x="6240" y="8091"/>
                  </a:lnTo>
                  <a:cubicBezTo>
                    <a:pt x="6353" y="8106"/>
                    <a:pt x="6459" y="8114"/>
                    <a:pt x="6560" y="8114"/>
                  </a:cubicBezTo>
                  <a:cubicBezTo>
                    <a:pt x="6966" y="8114"/>
                    <a:pt x="7268" y="7974"/>
                    <a:pt x="7478" y="7496"/>
                  </a:cubicBezTo>
                  <a:close/>
                  <a:moveTo>
                    <a:pt x="2382" y="7496"/>
                  </a:moveTo>
                  <a:cubicBezTo>
                    <a:pt x="2596" y="7963"/>
                    <a:pt x="2889" y="8112"/>
                    <a:pt x="3314" y="8112"/>
                  </a:cubicBezTo>
                  <a:cubicBezTo>
                    <a:pt x="3409" y="8112"/>
                    <a:pt x="3511" y="8105"/>
                    <a:pt x="3620" y="8091"/>
                  </a:cubicBezTo>
                  <a:lnTo>
                    <a:pt x="3620" y="8091"/>
                  </a:lnTo>
                  <a:lnTo>
                    <a:pt x="2406" y="10187"/>
                  </a:lnTo>
                  <a:lnTo>
                    <a:pt x="2048" y="9425"/>
                  </a:lnTo>
                  <a:lnTo>
                    <a:pt x="1239" y="9473"/>
                  </a:lnTo>
                  <a:lnTo>
                    <a:pt x="2382" y="7496"/>
                  </a:lnTo>
                  <a:close/>
                  <a:moveTo>
                    <a:pt x="4939" y="1"/>
                  </a:moveTo>
                  <a:cubicBezTo>
                    <a:pt x="4704" y="1"/>
                    <a:pt x="4466" y="102"/>
                    <a:pt x="4192" y="304"/>
                  </a:cubicBezTo>
                  <a:cubicBezTo>
                    <a:pt x="4096" y="376"/>
                    <a:pt x="4001" y="423"/>
                    <a:pt x="3906" y="471"/>
                  </a:cubicBezTo>
                  <a:cubicBezTo>
                    <a:pt x="3846" y="483"/>
                    <a:pt x="3787" y="489"/>
                    <a:pt x="3727" y="489"/>
                  </a:cubicBezTo>
                  <a:cubicBezTo>
                    <a:pt x="3668" y="489"/>
                    <a:pt x="3608" y="483"/>
                    <a:pt x="3549" y="471"/>
                  </a:cubicBezTo>
                  <a:cubicBezTo>
                    <a:pt x="3463" y="448"/>
                    <a:pt x="3377" y="438"/>
                    <a:pt x="3293" y="438"/>
                  </a:cubicBezTo>
                  <a:cubicBezTo>
                    <a:pt x="2839" y="438"/>
                    <a:pt x="2431" y="747"/>
                    <a:pt x="2310" y="1209"/>
                  </a:cubicBezTo>
                  <a:cubicBezTo>
                    <a:pt x="2263" y="1304"/>
                    <a:pt x="2215" y="1400"/>
                    <a:pt x="2144" y="1495"/>
                  </a:cubicBezTo>
                  <a:cubicBezTo>
                    <a:pt x="1977" y="1662"/>
                    <a:pt x="1453" y="1733"/>
                    <a:pt x="1215" y="2138"/>
                  </a:cubicBezTo>
                  <a:cubicBezTo>
                    <a:pt x="1096" y="2376"/>
                    <a:pt x="1072" y="2662"/>
                    <a:pt x="1120" y="2924"/>
                  </a:cubicBezTo>
                  <a:cubicBezTo>
                    <a:pt x="1167" y="3138"/>
                    <a:pt x="1120" y="3376"/>
                    <a:pt x="953" y="3543"/>
                  </a:cubicBezTo>
                  <a:cubicBezTo>
                    <a:pt x="548" y="4067"/>
                    <a:pt x="548" y="4472"/>
                    <a:pt x="953" y="5019"/>
                  </a:cubicBezTo>
                  <a:cubicBezTo>
                    <a:pt x="1024" y="5091"/>
                    <a:pt x="1072" y="5186"/>
                    <a:pt x="1120" y="5305"/>
                  </a:cubicBezTo>
                  <a:cubicBezTo>
                    <a:pt x="1143" y="5424"/>
                    <a:pt x="1143" y="5543"/>
                    <a:pt x="1120" y="5639"/>
                  </a:cubicBezTo>
                  <a:cubicBezTo>
                    <a:pt x="1024" y="6353"/>
                    <a:pt x="1262" y="6663"/>
                    <a:pt x="1905" y="6925"/>
                  </a:cubicBezTo>
                  <a:lnTo>
                    <a:pt x="0" y="10259"/>
                  </a:lnTo>
                  <a:lnTo>
                    <a:pt x="0" y="10259"/>
                  </a:lnTo>
                  <a:lnTo>
                    <a:pt x="1620" y="10139"/>
                  </a:lnTo>
                  <a:lnTo>
                    <a:pt x="2358" y="11616"/>
                  </a:lnTo>
                  <a:lnTo>
                    <a:pt x="4263" y="8306"/>
                  </a:lnTo>
                  <a:cubicBezTo>
                    <a:pt x="4454" y="8472"/>
                    <a:pt x="4686" y="8556"/>
                    <a:pt x="4918" y="8556"/>
                  </a:cubicBezTo>
                  <a:cubicBezTo>
                    <a:pt x="5150" y="8556"/>
                    <a:pt x="5382" y="8472"/>
                    <a:pt x="5573" y="8306"/>
                  </a:cubicBezTo>
                  <a:lnTo>
                    <a:pt x="7478" y="11616"/>
                  </a:lnTo>
                  <a:lnTo>
                    <a:pt x="8216" y="10139"/>
                  </a:lnTo>
                  <a:lnTo>
                    <a:pt x="9860" y="10259"/>
                  </a:lnTo>
                  <a:lnTo>
                    <a:pt x="7931" y="6925"/>
                  </a:lnTo>
                  <a:cubicBezTo>
                    <a:pt x="8574" y="6663"/>
                    <a:pt x="8835" y="6353"/>
                    <a:pt x="8716" y="5639"/>
                  </a:cubicBezTo>
                  <a:cubicBezTo>
                    <a:pt x="8669" y="5424"/>
                    <a:pt x="8716" y="5186"/>
                    <a:pt x="8883" y="5019"/>
                  </a:cubicBezTo>
                  <a:cubicBezTo>
                    <a:pt x="9288" y="4495"/>
                    <a:pt x="9288" y="4091"/>
                    <a:pt x="8883" y="3543"/>
                  </a:cubicBezTo>
                  <a:cubicBezTo>
                    <a:pt x="8835" y="3448"/>
                    <a:pt x="8764" y="3352"/>
                    <a:pt x="8716" y="3257"/>
                  </a:cubicBezTo>
                  <a:cubicBezTo>
                    <a:pt x="8716" y="3138"/>
                    <a:pt x="8716" y="3019"/>
                    <a:pt x="8716" y="2924"/>
                  </a:cubicBezTo>
                  <a:cubicBezTo>
                    <a:pt x="8788" y="2662"/>
                    <a:pt x="8740" y="2376"/>
                    <a:pt x="8621" y="2138"/>
                  </a:cubicBezTo>
                  <a:cubicBezTo>
                    <a:pt x="8478" y="1924"/>
                    <a:pt x="8264" y="1757"/>
                    <a:pt x="8002" y="1662"/>
                  </a:cubicBezTo>
                  <a:cubicBezTo>
                    <a:pt x="7907" y="1614"/>
                    <a:pt x="7788" y="1566"/>
                    <a:pt x="7692" y="1495"/>
                  </a:cubicBezTo>
                  <a:cubicBezTo>
                    <a:pt x="7550" y="1328"/>
                    <a:pt x="7454" y="804"/>
                    <a:pt x="7049" y="566"/>
                  </a:cubicBezTo>
                  <a:cubicBezTo>
                    <a:pt x="6875" y="496"/>
                    <a:pt x="6688" y="452"/>
                    <a:pt x="6497" y="452"/>
                  </a:cubicBezTo>
                  <a:cubicBezTo>
                    <a:pt x="6428" y="452"/>
                    <a:pt x="6358" y="458"/>
                    <a:pt x="6287" y="471"/>
                  </a:cubicBezTo>
                  <a:cubicBezTo>
                    <a:pt x="6231" y="490"/>
                    <a:pt x="6174" y="498"/>
                    <a:pt x="6116" y="498"/>
                  </a:cubicBezTo>
                  <a:cubicBezTo>
                    <a:pt x="5953" y="498"/>
                    <a:pt x="5791" y="427"/>
                    <a:pt x="5668" y="304"/>
                  </a:cubicBezTo>
                  <a:cubicBezTo>
                    <a:pt x="5406" y="102"/>
                    <a:pt x="5174" y="1"/>
                    <a:pt x="49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60"/>
          <p:cNvGrpSpPr/>
          <p:nvPr/>
        </p:nvGrpSpPr>
        <p:grpSpPr>
          <a:xfrm>
            <a:off x="7313004" y="2127124"/>
            <a:ext cx="310540" cy="309925"/>
            <a:chOff x="5401227" y="6168625"/>
            <a:chExt cx="310540" cy="309925"/>
          </a:xfrm>
        </p:grpSpPr>
        <p:sp>
          <p:nvSpPr>
            <p:cNvPr id="2686" name="Google Shape;2686;p60"/>
            <p:cNvSpPr/>
            <p:nvPr/>
          </p:nvSpPr>
          <p:spPr>
            <a:xfrm>
              <a:off x="5437487" y="6204911"/>
              <a:ext cx="18490" cy="18464"/>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0"/>
            <p:cNvSpPr/>
            <p:nvPr/>
          </p:nvSpPr>
          <p:spPr>
            <a:xfrm>
              <a:off x="5474387" y="6204911"/>
              <a:ext cx="17849" cy="18464"/>
            </a:xfrm>
            <a:custGeom>
              <a:rect b="b" l="l" r="r" t="t"/>
              <a:pathLst>
                <a:path extrusionOk="0" h="691" w="668">
                  <a:moveTo>
                    <a:pt x="1" y="0"/>
                  </a:moveTo>
                  <a:lnTo>
                    <a:pt x="1" y="691"/>
                  </a:lnTo>
                  <a:lnTo>
                    <a:pt x="668" y="691"/>
                  </a:ln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0"/>
            <p:cNvSpPr/>
            <p:nvPr/>
          </p:nvSpPr>
          <p:spPr>
            <a:xfrm>
              <a:off x="5510673" y="6204911"/>
              <a:ext cx="18464" cy="18464"/>
            </a:xfrm>
            <a:custGeom>
              <a:rect b="b" l="l" r="r" t="t"/>
              <a:pathLst>
                <a:path extrusionOk="0" h="691" w="691">
                  <a:moveTo>
                    <a:pt x="0" y="0"/>
                  </a:moveTo>
                  <a:lnTo>
                    <a:pt x="0"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0"/>
            <p:cNvSpPr/>
            <p:nvPr/>
          </p:nvSpPr>
          <p:spPr>
            <a:xfrm>
              <a:off x="5529109" y="6387542"/>
              <a:ext cx="145758" cy="17822"/>
            </a:xfrm>
            <a:custGeom>
              <a:rect b="b" l="l" r="r" t="t"/>
              <a:pathLst>
                <a:path extrusionOk="0" h="667" w="5455">
                  <a:moveTo>
                    <a:pt x="1" y="0"/>
                  </a:moveTo>
                  <a:lnTo>
                    <a:pt x="1" y="667"/>
                  </a:lnTo>
                  <a:lnTo>
                    <a:pt x="5454" y="667"/>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0"/>
            <p:cNvSpPr/>
            <p:nvPr/>
          </p:nvSpPr>
          <p:spPr>
            <a:xfrm>
              <a:off x="5529109" y="6423801"/>
              <a:ext cx="91035" cy="18490"/>
            </a:xfrm>
            <a:custGeom>
              <a:rect b="b" l="l" r="r" t="t"/>
              <a:pathLst>
                <a:path extrusionOk="0" h="692" w="3407">
                  <a:moveTo>
                    <a:pt x="1" y="1"/>
                  </a:moveTo>
                  <a:lnTo>
                    <a:pt x="1" y="691"/>
                  </a:lnTo>
                  <a:lnTo>
                    <a:pt x="3406" y="691"/>
                  </a:lnTo>
                  <a:lnTo>
                    <a:pt x="3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0"/>
            <p:cNvSpPr/>
            <p:nvPr/>
          </p:nvSpPr>
          <p:spPr>
            <a:xfrm>
              <a:off x="5440666" y="6387542"/>
              <a:ext cx="64930" cy="54749"/>
            </a:xfrm>
            <a:custGeom>
              <a:rect b="b" l="l" r="r" t="t"/>
              <a:pathLst>
                <a:path extrusionOk="0" h="2049" w="243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0"/>
            <p:cNvSpPr/>
            <p:nvPr/>
          </p:nvSpPr>
          <p:spPr>
            <a:xfrm>
              <a:off x="5529109" y="6278097"/>
              <a:ext cx="145758" cy="17822"/>
            </a:xfrm>
            <a:custGeom>
              <a:rect b="b" l="l" r="r" t="t"/>
              <a:pathLst>
                <a:path extrusionOk="0" h="667" w="5455">
                  <a:moveTo>
                    <a:pt x="1" y="0"/>
                  </a:moveTo>
                  <a:lnTo>
                    <a:pt x="1" y="667"/>
                  </a:lnTo>
                  <a:lnTo>
                    <a:pt x="5454" y="667"/>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0"/>
            <p:cNvSpPr/>
            <p:nvPr/>
          </p:nvSpPr>
          <p:spPr>
            <a:xfrm>
              <a:off x="5529109" y="6314356"/>
              <a:ext cx="145758" cy="18490"/>
            </a:xfrm>
            <a:custGeom>
              <a:rect b="b" l="l" r="r" t="t"/>
              <a:pathLst>
                <a:path extrusionOk="0" h="692" w="5455">
                  <a:moveTo>
                    <a:pt x="1" y="0"/>
                  </a:moveTo>
                  <a:lnTo>
                    <a:pt x="1" y="691"/>
                  </a:lnTo>
                  <a:lnTo>
                    <a:pt x="5454" y="691"/>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0"/>
            <p:cNvSpPr/>
            <p:nvPr/>
          </p:nvSpPr>
          <p:spPr>
            <a:xfrm>
              <a:off x="5529109" y="6350615"/>
              <a:ext cx="145758" cy="18490"/>
            </a:xfrm>
            <a:custGeom>
              <a:rect b="b" l="l" r="r" t="t"/>
              <a:pathLst>
                <a:path extrusionOk="0" h="692" w="5455">
                  <a:moveTo>
                    <a:pt x="1" y="1"/>
                  </a:moveTo>
                  <a:lnTo>
                    <a:pt x="1" y="691"/>
                  </a:lnTo>
                  <a:lnTo>
                    <a:pt x="5454" y="691"/>
                  </a:lnTo>
                  <a:lnTo>
                    <a:pt x="5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0"/>
            <p:cNvSpPr/>
            <p:nvPr/>
          </p:nvSpPr>
          <p:spPr>
            <a:xfrm>
              <a:off x="5440666" y="6278097"/>
              <a:ext cx="64930" cy="54749"/>
            </a:xfrm>
            <a:custGeom>
              <a:rect b="b" l="l" r="r" t="t"/>
              <a:pathLst>
                <a:path extrusionOk="0" h="2049" w="243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0"/>
            <p:cNvSpPr/>
            <p:nvPr/>
          </p:nvSpPr>
          <p:spPr>
            <a:xfrm>
              <a:off x="5440666" y="6332819"/>
              <a:ext cx="64930" cy="54749"/>
            </a:xfrm>
            <a:custGeom>
              <a:rect b="b" l="l" r="r" t="t"/>
              <a:pathLst>
                <a:path extrusionOk="0" h="2049" w="243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0"/>
            <p:cNvSpPr/>
            <p:nvPr/>
          </p:nvSpPr>
          <p:spPr>
            <a:xfrm>
              <a:off x="5401227" y="6168625"/>
              <a:ext cx="310540" cy="309925"/>
            </a:xfrm>
            <a:custGeom>
              <a:rect b="b" l="l" r="r" t="t"/>
              <a:pathLst>
                <a:path extrusionOk="0" h="11599" w="11622">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0"/>
            <p:cNvSpPr/>
            <p:nvPr/>
          </p:nvSpPr>
          <p:spPr>
            <a:xfrm>
              <a:off x="5583832" y="6204911"/>
              <a:ext cx="91035" cy="18464"/>
            </a:xfrm>
            <a:custGeom>
              <a:rect b="b" l="l" r="r" t="t"/>
              <a:pathLst>
                <a:path extrusionOk="0" h="691" w="3407">
                  <a:moveTo>
                    <a:pt x="1" y="0"/>
                  </a:moveTo>
                  <a:lnTo>
                    <a:pt x="1" y="691"/>
                  </a:lnTo>
                  <a:lnTo>
                    <a:pt x="3406" y="691"/>
                  </a:lnTo>
                  <a:lnTo>
                    <a:pt x="3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9" name="Google Shape;2699;p60"/>
          <p:cNvGrpSpPr/>
          <p:nvPr/>
        </p:nvGrpSpPr>
        <p:grpSpPr>
          <a:xfrm>
            <a:off x="1524609" y="2131644"/>
            <a:ext cx="309899" cy="310567"/>
            <a:chOff x="2307426" y="5730845"/>
            <a:chExt cx="309899" cy="310567"/>
          </a:xfrm>
        </p:grpSpPr>
        <p:sp>
          <p:nvSpPr>
            <p:cNvPr id="2700" name="Google Shape;2700;p60"/>
            <p:cNvSpPr/>
            <p:nvPr/>
          </p:nvSpPr>
          <p:spPr>
            <a:xfrm>
              <a:off x="2307426" y="5821853"/>
              <a:ext cx="145731" cy="219558"/>
            </a:xfrm>
            <a:custGeom>
              <a:rect b="b" l="l" r="r" t="t"/>
              <a:pathLst>
                <a:path extrusionOk="0" h="8217" w="5454">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0"/>
            <p:cNvSpPr/>
            <p:nvPr/>
          </p:nvSpPr>
          <p:spPr>
            <a:xfrm>
              <a:off x="2470952" y="5730845"/>
              <a:ext cx="146372" cy="218917"/>
            </a:xfrm>
            <a:custGeom>
              <a:rect b="b" l="l" r="r" t="t"/>
              <a:pathLst>
                <a:path extrusionOk="0" h="8193" w="5478">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0"/>
            <p:cNvSpPr/>
            <p:nvPr/>
          </p:nvSpPr>
          <p:spPr>
            <a:xfrm>
              <a:off x="2347506" y="5730845"/>
              <a:ext cx="105651" cy="72572"/>
            </a:xfrm>
            <a:custGeom>
              <a:rect b="b" l="l" r="r" t="t"/>
              <a:pathLst>
                <a:path extrusionOk="0" h="2716" w="3954">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0"/>
            <p:cNvSpPr/>
            <p:nvPr/>
          </p:nvSpPr>
          <p:spPr>
            <a:xfrm>
              <a:off x="2471593" y="5968840"/>
              <a:ext cx="105651" cy="72572"/>
            </a:xfrm>
            <a:custGeom>
              <a:rect b="b" l="l" r="r" t="t"/>
              <a:pathLst>
                <a:path extrusionOk="0" h="2716" w="3954">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0"/>
            <p:cNvSpPr/>
            <p:nvPr/>
          </p:nvSpPr>
          <p:spPr>
            <a:xfrm>
              <a:off x="2346223" y="5904551"/>
              <a:ext cx="64930" cy="54135"/>
            </a:xfrm>
            <a:custGeom>
              <a:rect b="b" l="l" r="r" t="t"/>
              <a:pathLst>
                <a:path extrusionOk="0" h="2026" w="243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0"/>
            <p:cNvSpPr/>
            <p:nvPr/>
          </p:nvSpPr>
          <p:spPr>
            <a:xfrm>
              <a:off x="2510391" y="5813570"/>
              <a:ext cx="64956" cy="54749"/>
            </a:xfrm>
            <a:custGeom>
              <a:rect b="b" l="l" r="r" t="t"/>
              <a:pathLst>
                <a:path extrusionOk="0" h="2049" w="2431">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6" name="Google Shape;2706;p60"/>
          <p:cNvGrpSpPr/>
          <p:nvPr/>
        </p:nvGrpSpPr>
        <p:grpSpPr>
          <a:xfrm>
            <a:off x="3479875" y="2131660"/>
            <a:ext cx="255844" cy="310540"/>
            <a:chOff x="3574969" y="7098935"/>
            <a:chExt cx="255844" cy="310540"/>
          </a:xfrm>
        </p:grpSpPr>
        <p:sp>
          <p:nvSpPr>
            <p:cNvPr id="2707" name="Google Shape;2707;p60"/>
            <p:cNvSpPr/>
            <p:nvPr/>
          </p:nvSpPr>
          <p:spPr>
            <a:xfrm>
              <a:off x="3574969" y="7098935"/>
              <a:ext cx="255844" cy="310540"/>
            </a:xfrm>
            <a:custGeom>
              <a:rect b="b" l="l" r="r" t="t"/>
              <a:pathLst>
                <a:path extrusionOk="0" h="11622" w="9575">
                  <a:moveTo>
                    <a:pt x="5478" y="2525"/>
                  </a:moveTo>
                  <a:lnTo>
                    <a:pt x="7050" y="4097"/>
                  </a:lnTo>
                  <a:lnTo>
                    <a:pt x="5478" y="4097"/>
                  </a:lnTo>
                  <a:lnTo>
                    <a:pt x="5478" y="2525"/>
                  </a:lnTo>
                  <a:close/>
                  <a:moveTo>
                    <a:pt x="8907" y="691"/>
                  </a:moveTo>
                  <a:lnTo>
                    <a:pt x="8883" y="9574"/>
                  </a:lnTo>
                  <a:lnTo>
                    <a:pt x="8217" y="9574"/>
                  </a:lnTo>
                  <a:lnTo>
                    <a:pt x="8217" y="4311"/>
                  </a:lnTo>
                  <a:lnTo>
                    <a:pt x="5287" y="1358"/>
                  </a:lnTo>
                  <a:lnTo>
                    <a:pt x="2072" y="1358"/>
                  </a:lnTo>
                  <a:lnTo>
                    <a:pt x="2072" y="691"/>
                  </a:lnTo>
                  <a:close/>
                  <a:moveTo>
                    <a:pt x="4787" y="2049"/>
                  </a:moveTo>
                  <a:lnTo>
                    <a:pt x="4787" y="4787"/>
                  </a:lnTo>
                  <a:lnTo>
                    <a:pt x="7526" y="4787"/>
                  </a:lnTo>
                  <a:lnTo>
                    <a:pt x="7526" y="10931"/>
                  </a:lnTo>
                  <a:lnTo>
                    <a:pt x="691" y="10931"/>
                  </a:lnTo>
                  <a:lnTo>
                    <a:pt x="691" y="2049"/>
                  </a:lnTo>
                  <a:close/>
                  <a:moveTo>
                    <a:pt x="1382" y="1"/>
                  </a:moveTo>
                  <a:lnTo>
                    <a:pt x="1382" y="1358"/>
                  </a:lnTo>
                  <a:lnTo>
                    <a:pt x="1" y="1358"/>
                  </a:lnTo>
                  <a:lnTo>
                    <a:pt x="1" y="11622"/>
                  </a:lnTo>
                  <a:lnTo>
                    <a:pt x="8217" y="11622"/>
                  </a:lnTo>
                  <a:lnTo>
                    <a:pt x="8217" y="10241"/>
                  </a:lnTo>
                  <a:lnTo>
                    <a:pt x="9574" y="10241"/>
                  </a:lnTo>
                  <a:lnTo>
                    <a:pt x="95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0"/>
            <p:cNvSpPr/>
            <p:nvPr/>
          </p:nvSpPr>
          <p:spPr>
            <a:xfrm>
              <a:off x="3611869" y="7244666"/>
              <a:ext cx="54749" cy="18464"/>
            </a:xfrm>
            <a:custGeom>
              <a:rect b="b" l="l" r="r" t="t"/>
              <a:pathLst>
                <a:path extrusionOk="0" h="691" w="2049">
                  <a:moveTo>
                    <a:pt x="1" y="0"/>
                  </a:moveTo>
                  <a:lnTo>
                    <a:pt x="1" y="691"/>
                  </a:lnTo>
                  <a:lnTo>
                    <a:pt x="2049" y="691"/>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0"/>
            <p:cNvSpPr/>
            <p:nvPr/>
          </p:nvSpPr>
          <p:spPr>
            <a:xfrm>
              <a:off x="3611869" y="7281567"/>
              <a:ext cx="54749" cy="17849"/>
            </a:xfrm>
            <a:custGeom>
              <a:rect b="b" l="l" r="r" t="t"/>
              <a:pathLst>
                <a:path extrusionOk="0" h="668" w="2049">
                  <a:moveTo>
                    <a:pt x="1" y="0"/>
                  </a:moveTo>
                  <a:lnTo>
                    <a:pt x="1" y="667"/>
                  </a:lnTo>
                  <a:lnTo>
                    <a:pt x="2049" y="667"/>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0"/>
            <p:cNvSpPr/>
            <p:nvPr/>
          </p:nvSpPr>
          <p:spPr>
            <a:xfrm>
              <a:off x="3687594" y="7245281"/>
              <a:ext cx="64930" cy="54749"/>
            </a:xfrm>
            <a:custGeom>
              <a:rect b="b" l="l" r="r" t="t"/>
              <a:pathLst>
                <a:path extrusionOk="0" h="2049" w="2430">
                  <a:moveTo>
                    <a:pt x="1954" y="1"/>
                  </a:moveTo>
                  <a:lnTo>
                    <a:pt x="858" y="1072"/>
                  </a:lnTo>
                  <a:lnTo>
                    <a:pt x="477" y="691"/>
                  </a:lnTo>
                  <a:lnTo>
                    <a:pt x="1" y="1168"/>
                  </a:lnTo>
                  <a:lnTo>
                    <a:pt x="858" y="2049"/>
                  </a:lnTo>
                  <a:lnTo>
                    <a:pt x="2430" y="477"/>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0"/>
            <p:cNvSpPr/>
            <p:nvPr/>
          </p:nvSpPr>
          <p:spPr>
            <a:xfrm>
              <a:off x="3611869" y="7317826"/>
              <a:ext cx="54749" cy="18490"/>
            </a:xfrm>
            <a:custGeom>
              <a:rect b="b" l="l" r="r" t="t"/>
              <a:pathLst>
                <a:path extrusionOk="0" h="692" w="2049">
                  <a:moveTo>
                    <a:pt x="1" y="1"/>
                  </a:moveTo>
                  <a:lnTo>
                    <a:pt x="1" y="691"/>
                  </a:lnTo>
                  <a:lnTo>
                    <a:pt x="2049" y="691"/>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0"/>
            <p:cNvSpPr/>
            <p:nvPr/>
          </p:nvSpPr>
          <p:spPr>
            <a:xfrm>
              <a:off x="3611869" y="7354726"/>
              <a:ext cx="54749" cy="17849"/>
            </a:xfrm>
            <a:custGeom>
              <a:rect b="b" l="l" r="r" t="t"/>
              <a:pathLst>
                <a:path extrusionOk="0" h="668" w="2049">
                  <a:moveTo>
                    <a:pt x="1" y="1"/>
                  </a:moveTo>
                  <a:lnTo>
                    <a:pt x="1" y="668"/>
                  </a:lnTo>
                  <a:lnTo>
                    <a:pt x="2049" y="668"/>
                  </a:lnTo>
                  <a:lnTo>
                    <a:pt x="20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0"/>
            <p:cNvSpPr/>
            <p:nvPr/>
          </p:nvSpPr>
          <p:spPr>
            <a:xfrm>
              <a:off x="3687594" y="7317826"/>
              <a:ext cx="64930" cy="54749"/>
            </a:xfrm>
            <a:custGeom>
              <a:rect b="b" l="l" r="r" t="t"/>
              <a:pathLst>
                <a:path extrusionOk="0" h="2049" w="2430">
                  <a:moveTo>
                    <a:pt x="1954" y="1"/>
                  </a:moveTo>
                  <a:lnTo>
                    <a:pt x="858" y="1096"/>
                  </a:lnTo>
                  <a:lnTo>
                    <a:pt x="477" y="691"/>
                  </a:lnTo>
                  <a:lnTo>
                    <a:pt x="1" y="1168"/>
                  </a:lnTo>
                  <a:lnTo>
                    <a:pt x="858" y="2049"/>
                  </a:lnTo>
                  <a:lnTo>
                    <a:pt x="2430" y="501"/>
                  </a:lnTo>
                  <a:lnTo>
                    <a:pt x="19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0"/>
            <p:cNvSpPr/>
            <p:nvPr/>
          </p:nvSpPr>
          <p:spPr>
            <a:xfrm>
              <a:off x="3648155" y="7172121"/>
              <a:ext cx="36927" cy="17822"/>
            </a:xfrm>
            <a:custGeom>
              <a:rect b="b" l="l" r="r" t="t"/>
              <a:pathLst>
                <a:path extrusionOk="0" h="667" w="1382">
                  <a:moveTo>
                    <a:pt x="0" y="0"/>
                  </a:moveTo>
                  <a:lnTo>
                    <a:pt x="0" y="667"/>
                  </a:lnTo>
                  <a:lnTo>
                    <a:pt x="1382" y="667"/>
                  </a:lnTo>
                  <a:lnTo>
                    <a:pt x="1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0"/>
            <p:cNvSpPr/>
            <p:nvPr/>
          </p:nvSpPr>
          <p:spPr>
            <a:xfrm>
              <a:off x="3648155" y="7208380"/>
              <a:ext cx="36927" cy="18490"/>
            </a:xfrm>
            <a:custGeom>
              <a:rect b="b" l="l" r="r" t="t"/>
              <a:pathLst>
                <a:path extrusionOk="0" h="692" w="1382">
                  <a:moveTo>
                    <a:pt x="0" y="1"/>
                  </a:moveTo>
                  <a:lnTo>
                    <a:pt x="0" y="691"/>
                  </a:lnTo>
                  <a:lnTo>
                    <a:pt x="1382" y="691"/>
                  </a:lnTo>
                  <a:lnTo>
                    <a:pt x="13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0"/>
            <p:cNvSpPr/>
            <p:nvPr/>
          </p:nvSpPr>
          <p:spPr>
            <a:xfrm>
              <a:off x="3611869" y="7172121"/>
              <a:ext cx="17849" cy="17822"/>
            </a:xfrm>
            <a:custGeom>
              <a:rect b="b" l="l" r="r" t="t"/>
              <a:pathLst>
                <a:path extrusionOk="0" h="667" w="668">
                  <a:moveTo>
                    <a:pt x="1" y="0"/>
                  </a:moveTo>
                  <a:lnTo>
                    <a:pt x="1" y="667"/>
                  </a:lnTo>
                  <a:lnTo>
                    <a:pt x="668" y="667"/>
                  </a:lnTo>
                  <a:lnTo>
                    <a:pt x="6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0"/>
            <p:cNvSpPr/>
            <p:nvPr/>
          </p:nvSpPr>
          <p:spPr>
            <a:xfrm>
              <a:off x="3611869" y="7208380"/>
              <a:ext cx="17849" cy="18490"/>
            </a:xfrm>
            <a:custGeom>
              <a:rect b="b" l="l" r="r" t="t"/>
              <a:pathLst>
                <a:path extrusionOk="0" h="692" w="668">
                  <a:moveTo>
                    <a:pt x="1" y="1"/>
                  </a:moveTo>
                  <a:lnTo>
                    <a:pt x="1" y="691"/>
                  </a:lnTo>
                  <a:lnTo>
                    <a:pt x="668" y="691"/>
                  </a:lnTo>
                  <a:lnTo>
                    <a:pt x="6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8" name="Google Shape;2718;p60"/>
          <p:cNvSpPr/>
          <p:nvPr/>
        </p:nvSpPr>
        <p:spPr>
          <a:xfrm>
            <a:off x="2385642" y="126157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0"/>
          <p:cNvSpPr/>
          <p:nvPr/>
        </p:nvSpPr>
        <p:spPr>
          <a:xfrm>
            <a:off x="3658042" y="126157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0"/>
          <p:cNvSpPr/>
          <p:nvPr/>
        </p:nvSpPr>
        <p:spPr>
          <a:xfrm>
            <a:off x="4930442" y="126157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0"/>
          <p:cNvSpPr/>
          <p:nvPr/>
        </p:nvSpPr>
        <p:spPr>
          <a:xfrm>
            <a:off x="6202842" y="1261574"/>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2" name="Google Shape;2722;p60"/>
          <p:cNvGrpSpPr/>
          <p:nvPr/>
        </p:nvGrpSpPr>
        <p:grpSpPr>
          <a:xfrm>
            <a:off x="3766593" y="1446834"/>
            <a:ext cx="338418" cy="194113"/>
            <a:chOff x="2964781" y="2545672"/>
            <a:chExt cx="338418" cy="194113"/>
          </a:xfrm>
        </p:grpSpPr>
        <p:sp>
          <p:nvSpPr>
            <p:cNvPr id="2723" name="Google Shape;2723;p60"/>
            <p:cNvSpPr/>
            <p:nvPr/>
          </p:nvSpPr>
          <p:spPr>
            <a:xfrm>
              <a:off x="2964781" y="2545672"/>
              <a:ext cx="338418" cy="194113"/>
            </a:xfrm>
            <a:custGeom>
              <a:rect b="b" l="l" r="r" t="t"/>
              <a:pathLst>
                <a:path extrusionOk="0" h="6598" w="11503">
                  <a:moveTo>
                    <a:pt x="2858" y="668"/>
                  </a:moveTo>
                  <a:lnTo>
                    <a:pt x="2858" y="2930"/>
                  </a:lnTo>
                  <a:lnTo>
                    <a:pt x="1144" y="2930"/>
                  </a:lnTo>
                  <a:lnTo>
                    <a:pt x="1787" y="1549"/>
                  </a:lnTo>
                  <a:cubicBezTo>
                    <a:pt x="1977" y="1096"/>
                    <a:pt x="2382" y="763"/>
                    <a:pt x="2858" y="668"/>
                  </a:cubicBezTo>
                  <a:close/>
                  <a:moveTo>
                    <a:pt x="3525" y="668"/>
                  </a:moveTo>
                  <a:cubicBezTo>
                    <a:pt x="4001" y="763"/>
                    <a:pt x="4382" y="1096"/>
                    <a:pt x="4597" y="1549"/>
                  </a:cubicBezTo>
                  <a:lnTo>
                    <a:pt x="5240" y="2930"/>
                  </a:lnTo>
                  <a:lnTo>
                    <a:pt x="3525" y="2930"/>
                  </a:lnTo>
                  <a:lnTo>
                    <a:pt x="3525" y="668"/>
                  </a:lnTo>
                  <a:close/>
                  <a:moveTo>
                    <a:pt x="7955" y="3597"/>
                  </a:moveTo>
                  <a:lnTo>
                    <a:pt x="7955" y="5859"/>
                  </a:lnTo>
                  <a:cubicBezTo>
                    <a:pt x="7502" y="5764"/>
                    <a:pt x="7097" y="5430"/>
                    <a:pt x="6907" y="5002"/>
                  </a:cubicBezTo>
                  <a:lnTo>
                    <a:pt x="6264" y="3597"/>
                  </a:lnTo>
                  <a:close/>
                  <a:moveTo>
                    <a:pt x="10312" y="3597"/>
                  </a:moveTo>
                  <a:lnTo>
                    <a:pt x="9693" y="5002"/>
                  </a:lnTo>
                  <a:cubicBezTo>
                    <a:pt x="9479" y="5430"/>
                    <a:pt x="9098" y="5764"/>
                    <a:pt x="8621" y="5859"/>
                  </a:cubicBezTo>
                  <a:lnTo>
                    <a:pt x="8621" y="3597"/>
                  </a:lnTo>
                  <a:close/>
                  <a:moveTo>
                    <a:pt x="3216" y="1"/>
                  </a:moveTo>
                  <a:cubicBezTo>
                    <a:pt x="2334" y="1"/>
                    <a:pt x="1572" y="501"/>
                    <a:pt x="1215" y="1263"/>
                  </a:cubicBezTo>
                  <a:lnTo>
                    <a:pt x="477" y="2930"/>
                  </a:lnTo>
                  <a:lnTo>
                    <a:pt x="1" y="2930"/>
                  </a:lnTo>
                  <a:lnTo>
                    <a:pt x="1" y="3621"/>
                  </a:lnTo>
                  <a:lnTo>
                    <a:pt x="5549" y="3621"/>
                  </a:lnTo>
                  <a:lnTo>
                    <a:pt x="6311" y="5288"/>
                  </a:lnTo>
                  <a:cubicBezTo>
                    <a:pt x="6669" y="6097"/>
                    <a:pt x="7431" y="6597"/>
                    <a:pt x="8336" y="6597"/>
                  </a:cubicBezTo>
                  <a:cubicBezTo>
                    <a:pt x="9217" y="6597"/>
                    <a:pt x="9955" y="6097"/>
                    <a:pt x="10360" y="5288"/>
                  </a:cubicBezTo>
                  <a:lnTo>
                    <a:pt x="11098" y="3621"/>
                  </a:lnTo>
                  <a:lnTo>
                    <a:pt x="11503" y="3621"/>
                  </a:lnTo>
                  <a:lnTo>
                    <a:pt x="11503" y="2930"/>
                  </a:lnTo>
                  <a:lnTo>
                    <a:pt x="5954" y="2930"/>
                  </a:lnTo>
                  <a:lnTo>
                    <a:pt x="5192" y="1263"/>
                  </a:lnTo>
                  <a:cubicBezTo>
                    <a:pt x="4835" y="477"/>
                    <a:pt x="4073" y="1"/>
                    <a:pt x="3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2724" name="Google Shape;2724;p60"/>
            <p:cNvGrpSpPr/>
            <p:nvPr/>
          </p:nvGrpSpPr>
          <p:grpSpPr>
            <a:xfrm>
              <a:off x="3048156" y="2565295"/>
              <a:ext cx="170281" cy="154159"/>
              <a:chOff x="3048156" y="2565295"/>
              <a:chExt cx="170281" cy="154159"/>
            </a:xfrm>
          </p:grpSpPr>
          <p:sp>
            <p:nvSpPr>
              <p:cNvPr id="2725" name="Google Shape;2725;p60"/>
              <p:cNvSpPr/>
              <p:nvPr/>
            </p:nvSpPr>
            <p:spPr>
              <a:xfrm>
                <a:off x="3048156" y="2665498"/>
                <a:ext cx="20359" cy="20329"/>
              </a:xfrm>
              <a:custGeom>
                <a:rect b="b" l="l" r="r" t="t"/>
                <a:pathLst>
                  <a:path extrusionOk="0" h="691" w="692">
                    <a:moveTo>
                      <a:pt x="1" y="0"/>
                    </a:moveTo>
                    <a:lnTo>
                      <a:pt x="1" y="691"/>
                    </a:lnTo>
                    <a:lnTo>
                      <a:pt x="691" y="691"/>
                    </a:lnTo>
                    <a:lnTo>
                      <a:pt x="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26" name="Google Shape;2726;p60"/>
              <p:cNvSpPr/>
              <p:nvPr/>
            </p:nvSpPr>
            <p:spPr>
              <a:xfrm>
                <a:off x="3048156" y="2699801"/>
                <a:ext cx="20359" cy="19653"/>
              </a:xfrm>
              <a:custGeom>
                <a:rect b="b" l="l" r="r" t="t"/>
                <a:pathLst>
                  <a:path extrusionOk="0" h="668" w="692">
                    <a:moveTo>
                      <a:pt x="1" y="1"/>
                    </a:moveTo>
                    <a:lnTo>
                      <a:pt x="1" y="668"/>
                    </a:lnTo>
                    <a:lnTo>
                      <a:pt x="691" y="668"/>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27" name="Google Shape;2727;p60"/>
              <p:cNvSpPr/>
              <p:nvPr/>
            </p:nvSpPr>
            <p:spPr>
              <a:xfrm>
                <a:off x="3198078" y="2565295"/>
                <a:ext cx="20359" cy="20359"/>
              </a:xfrm>
              <a:custGeom>
                <a:rect b="b" l="l" r="r" t="t"/>
                <a:pathLst>
                  <a:path extrusionOk="0" h="692" w="692">
                    <a:moveTo>
                      <a:pt x="1" y="1"/>
                    </a:moveTo>
                    <a:lnTo>
                      <a:pt x="1"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28" name="Google Shape;2728;p60"/>
              <p:cNvSpPr/>
              <p:nvPr/>
            </p:nvSpPr>
            <p:spPr>
              <a:xfrm>
                <a:off x="3198078" y="2598922"/>
                <a:ext cx="20359" cy="20359"/>
              </a:xfrm>
              <a:custGeom>
                <a:rect b="b" l="l" r="r" t="t"/>
                <a:pathLst>
                  <a:path extrusionOk="0" h="692" w="692">
                    <a:moveTo>
                      <a:pt x="1" y="1"/>
                    </a:moveTo>
                    <a:lnTo>
                      <a:pt x="1" y="691"/>
                    </a:lnTo>
                    <a:lnTo>
                      <a:pt x="691" y="691"/>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sp>
        <p:nvSpPr>
          <p:cNvPr id="2729" name="Google Shape;2729;p60"/>
          <p:cNvSpPr/>
          <p:nvPr/>
        </p:nvSpPr>
        <p:spPr>
          <a:xfrm>
            <a:off x="2478026" y="1358254"/>
            <a:ext cx="337036" cy="339830"/>
          </a:xfrm>
          <a:custGeom>
            <a:rect b="b" l="l" r="r" t="t"/>
            <a:pathLst>
              <a:path extrusionOk="0" h="11551" w="11456">
                <a:moveTo>
                  <a:pt x="9717" y="715"/>
                </a:moveTo>
                <a:lnTo>
                  <a:pt x="9717" y="1501"/>
                </a:lnTo>
                <a:lnTo>
                  <a:pt x="5311" y="1501"/>
                </a:lnTo>
                <a:cubicBezTo>
                  <a:pt x="5073" y="1501"/>
                  <a:pt x="4906" y="1286"/>
                  <a:pt x="4930" y="1072"/>
                </a:cubicBezTo>
                <a:cubicBezTo>
                  <a:pt x="4954" y="881"/>
                  <a:pt x="5144" y="715"/>
                  <a:pt x="5359" y="715"/>
                </a:cubicBezTo>
                <a:close/>
                <a:moveTo>
                  <a:pt x="10764" y="3858"/>
                </a:moveTo>
                <a:lnTo>
                  <a:pt x="10764" y="4620"/>
                </a:lnTo>
                <a:lnTo>
                  <a:pt x="6359" y="4620"/>
                </a:lnTo>
                <a:cubicBezTo>
                  <a:pt x="6121" y="4620"/>
                  <a:pt x="5954" y="4406"/>
                  <a:pt x="5978" y="4215"/>
                </a:cubicBezTo>
                <a:cubicBezTo>
                  <a:pt x="6002" y="4001"/>
                  <a:pt x="6216" y="3858"/>
                  <a:pt x="6383" y="3858"/>
                </a:cubicBezTo>
                <a:close/>
                <a:moveTo>
                  <a:pt x="2072" y="4358"/>
                </a:moveTo>
                <a:cubicBezTo>
                  <a:pt x="2882" y="4358"/>
                  <a:pt x="3501" y="5001"/>
                  <a:pt x="3501" y="5787"/>
                </a:cubicBezTo>
                <a:cubicBezTo>
                  <a:pt x="3501" y="6597"/>
                  <a:pt x="2882" y="7216"/>
                  <a:pt x="2072" y="7216"/>
                </a:cubicBezTo>
                <a:cubicBezTo>
                  <a:pt x="1262" y="7216"/>
                  <a:pt x="643" y="6549"/>
                  <a:pt x="643" y="5787"/>
                </a:cubicBezTo>
                <a:cubicBezTo>
                  <a:pt x="643" y="4977"/>
                  <a:pt x="1310" y="4358"/>
                  <a:pt x="2072" y="4358"/>
                </a:cubicBezTo>
                <a:close/>
                <a:moveTo>
                  <a:pt x="10764" y="6978"/>
                </a:moveTo>
                <a:lnTo>
                  <a:pt x="10764" y="7740"/>
                </a:lnTo>
                <a:lnTo>
                  <a:pt x="6359" y="7740"/>
                </a:lnTo>
                <a:cubicBezTo>
                  <a:pt x="6121" y="7740"/>
                  <a:pt x="5954" y="7549"/>
                  <a:pt x="5978" y="7335"/>
                </a:cubicBezTo>
                <a:cubicBezTo>
                  <a:pt x="6002" y="7121"/>
                  <a:pt x="6216" y="6978"/>
                  <a:pt x="6383" y="6978"/>
                </a:cubicBezTo>
                <a:close/>
                <a:moveTo>
                  <a:pt x="9717" y="10098"/>
                </a:moveTo>
                <a:lnTo>
                  <a:pt x="9717" y="10883"/>
                </a:lnTo>
                <a:lnTo>
                  <a:pt x="5311" y="10883"/>
                </a:lnTo>
                <a:cubicBezTo>
                  <a:pt x="5073" y="10883"/>
                  <a:pt x="4906" y="10669"/>
                  <a:pt x="4930" y="10455"/>
                </a:cubicBezTo>
                <a:cubicBezTo>
                  <a:pt x="4954" y="10240"/>
                  <a:pt x="5144" y="10098"/>
                  <a:pt x="5359" y="10098"/>
                </a:cubicBezTo>
                <a:close/>
                <a:moveTo>
                  <a:pt x="5359" y="0"/>
                </a:moveTo>
                <a:cubicBezTo>
                  <a:pt x="4882" y="0"/>
                  <a:pt x="4477" y="310"/>
                  <a:pt x="4335" y="739"/>
                </a:cubicBezTo>
                <a:lnTo>
                  <a:pt x="3001" y="739"/>
                </a:lnTo>
                <a:lnTo>
                  <a:pt x="1858" y="3668"/>
                </a:lnTo>
                <a:cubicBezTo>
                  <a:pt x="834" y="3787"/>
                  <a:pt x="0" y="4668"/>
                  <a:pt x="0" y="5787"/>
                </a:cubicBezTo>
                <a:cubicBezTo>
                  <a:pt x="0" y="6883"/>
                  <a:pt x="834" y="7764"/>
                  <a:pt x="1858" y="7883"/>
                </a:cubicBezTo>
                <a:lnTo>
                  <a:pt x="3001" y="10812"/>
                </a:lnTo>
                <a:lnTo>
                  <a:pt x="4335" y="10812"/>
                </a:lnTo>
                <a:cubicBezTo>
                  <a:pt x="4477" y="11217"/>
                  <a:pt x="4882" y="11550"/>
                  <a:pt x="5359" y="11550"/>
                </a:cubicBezTo>
                <a:lnTo>
                  <a:pt x="10407" y="11550"/>
                </a:lnTo>
                <a:lnTo>
                  <a:pt x="10407" y="9383"/>
                </a:lnTo>
                <a:lnTo>
                  <a:pt x="5359" y="9383"/>
                </a:lnTo>
                <a:cubicBezTo>
                  <a:pt x="4882" y="9383"/>
                  <a:pt x="4477" y="9693"/>
                  <a:pt x="4335" y="10121"/>
                </a:cubicBezTo>
                <a:lnTo>
                  <a:pt x="3453" y="10121"/>
                </a:lnTo>
                <a:lnTo>
                  <a:pt x="2548" y="7835"/>
                </a:lnTo>
                <a:cubicBezTo>
                  <a:pt x="2929" y="7740"/>
                  <a:pt x="3287" y="7549"/>
                  <a:pt x="3572" y="7264"/>
                </a:cubicBezTo>
                <a:lnTo>
                  <a:pt x="4477" y="7668"/>
                </a:lnTo>
                <a:lnTo>
                  <a:pt x="5382" y="7668"/>
                </a:lnTo>
                <a:cubicBezTo>
                  <a:pt x="5525" y="8073"/>
                  <a:pt x="5906" y="8407"/>
                  <a:pt x="6383" y="8407"/>
                </a:cubicBezTo>
                <a:lnTo>
                  <a:pt x="11455" y="8407"/>
                </a:lnTo>
                <a:lnTo>
                  <a:pt x="11455" y="6263"/>
                </a:lnTo>
                <a:lnTo>
                  <a:pt x="6383" y="6263"/>
                </a:lnTo>
                <a:cubicBezTo>
                  <a:pt x="5906" y="6263"/>
                  <a:pt x="5525" y="6549"/>
                  <a:pt x="5382" y="7002"/>
                </a:cubicBezTo>
                <a:lnTo>
                  <a:pt x="4644" y="7002"/>
                </a:lnTo>
                <a:lnTo>
                  <a:pt x="3977" y="6740"/>
                </a:lnTo>
                <a:cubicBezTo>
                  <a:pt x="4120" y="6430"/>
                  <a:pt x="4192" y="6144"/>
                  <a:pt x="4192" y="5787"/>
                </a:cubicBezTo>
                <a:cubicBezTo>
                  <a:pt x="4192" y="5430"/>
                  <a:pt x="4096" y="5120"/>
                  <a:pt x="3977" y="4835"/>
                </a:cubicBezTo>
                <a:lnTo>
                  <a:pt x="4644" y="4549"/>
                </a:lnTo>
                <a:lnTo>
                  <a:pt x="5382" y="4549"/>
                </a:lnTo>
                <a:lnTo>
                  <a:pt x="5382" y="4573"/>
                </a:lnTo>
                <a:cubicBezTo>
                  <a:pt x="5525" y="4977"/>
                  <a:pt x="5906" y="5311"/>
                  <a:pt x="6383" y="5311"/>
                </a:cubicBezTo>
                <a:lnTo>
                  <a:pt x="11455" y="5311"/>
                </a:lnTo>
                <a:lnTo>
                  <a:pt x="11455" y="3144"/>
                </a:lnTo>
                <a:lnTo>
                  <a:pt x="6383" y="3144"/>
                </a:lnTo>
                <a:cubicBezTo>
                  <a:pt x="5906" y="3144"/>
                  <a:pt x="5525" y="3430"/>
                  <a:pt x="5382" y="3882"/>
                </a:cubicBezTo>
                <a:lnTo>
                  <a:pt x="4477" y="3882"/>
                </a:lnTo>
                <a:lnTo>
                  <a:pt x="3572" y="4263"/>
                </a:lnTo>
                <a:cubicBezTo>
                  <a:pt x="3287" y="4001"/>
                  <a:pt x="2929" y="3787"/>
                  <a:pt x="2548" y="3691"/>
                </a:cubicBezTo>
                <a:lnTo>
                  <a:pt x="3453" y="1405"/>
                </a:lnTo>
                <a:lnTo>
                  <a:pt x="4335" y="1405"/>
                </a:lnTo>
                <a:cubicBezTo>
                  <a:pt x="4477" y="1810"/>
                  <a:pt x="4882" y="2144"/>
                  <a:pt x="5359" y="2144"/>
                </a:cubicBezTo>
                <a:lnTo>
                  <a:pt x="10407" y="2144"/>
                </a:lnTo>
                <a:lnTo>
                  <a:pt x="104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30" name="Google Shape;2730;p60"/>
          <p:cNvSpPr/>
          <p:nvPr/>
        </p:nvSpPr>
        <p:spPr>
          <a:xfrm>
            <a:off x="6299122" y="1369135"/>
            <a:ext cx="339830" cy="288816"/>
          </a:xfrm>
          <a:custGeom>
            <a:rect b="b" l="l" r="r" t="t"/>
            <a:pathLst>
              <a:path extrusionOk="0" h="9817" w="11551">
                <a:moveTo>
                  <a:pt x="9859" y="672"/>
                </a:moveTo>
                <a:cubicBezTo>
                  <a:pt x="10383" y="672"/>
                  <a:pt x="10836" y="1124"/>
                  <a:pt x="10836" y="1672"/>
                </a:cubicBezTo>
                <a:cubicBezTo>
                  <a:pt x="10836" y="2196"/>
                  <a:pt x="10383" y="2648"/>
                  <a:pt x="9859" y="2648"/>
                </a:cubicBezTo>
                <a:cubicBezTo>
                  <a:pt x="9312" y="2648"/>
                  <a:pt x="8883" y="2196"/>
                  <a:pt x="8883" y="1672"/>
                </a:cubicBezTo>
                <a:cubicBezTo>
                  <a:pt x="8883" y="1124"/>
                  <a:pt x="9312" y="672"/>
                  <a:pt x="9859" y="672"/>
                </a:cubicBezTo>
                <a:close/>
                <a:moveTo>
                  <a:pt x="3906" y="3029"/>
                </a:moveTo>
                <a:cubicBezTo>
                  <a:pt x="4120" y="3029"/>
                  <a:pt x="4287" y="3220"/>
                  <a:pt x="4287" y="3410"/>
                </a:cubicBezTo>
                <a:cubicBezTo>
                  <a:pt x="4287" y="3625"/>
                  <a:pt x="4120" y="3792"/>
                  <a:pt x="3906" y="3792"/>
                </a:cubicBezTo>
                <a:cubicBezTo>
                  <a:pt x="3691" y="3792"/>
                  <a:pt x="3525" y="3625"/>
                  <a:pt x="3525" y="3410"/>
                </a:cubicBezTo>
                <a:cubicBezTo>
                  <a:pt x="3525" y="3220"/>
                  <a:pt x="3668" y="3029"/>
                  <a:pt x="3906" y="3029"/>
                </a:cubicBezTo>
                <a:close/>
                <a:moveTo>
                  <a:pt x="6811" y="5959"/>
                </a:moveTo>
                <a:cubicBezTo>
                  <a:pt x="7025" y="5959"/>
                  <a:pt x="7216" y="6125"/>
                  <a:pt x="7216" y="6340"/>
                </a:cubicBezTo>
                <a:cubicBezTo>
                  <a:pt x="7216" y="6554"/>
                  <a:pt x="7025" y="6721"/>
                  <a:pt x="6811" y="6721"/>
                </a:cubicBezTo>
                <a:cubicBezTo>
                  <a:pt x="6621" y="6721"/>
                  <a:pt x="6430" y="6554"/>
                  <a:pt x="6430" y="6340"/>
                </a:cubicBezTo>
                <a:cubicBezTo>
                  <a:pt x="6430" y="6125"/>
                  <a:pt x="6621" y="5959"/>
                  <a:pt x="6811" y="5959"/>
                </a:cubicBezTo>
                <a:close/>
                <a:moveTo>
                  <a:pt x="1072" y="7054"/>
                </a:moveTo>
                <a:cubicBezTo>
                  <a:pt x="1286" y="7054"/>
                  <a:pt x="1453" y="7221"/>
                  <a:pt x="1453" y="7435"/>
                </a:cubicBezTo>
                <a:cubicBezTo>
                  <a:pt x="1453" y="7649"/>
                  <a:pt x="1286" y="7816"/>
                  <a:pt x="1072" y="7816"/>
                </a:cubicBezTo>
                <a:cubicBezTo>
                  <a:pt x="857" y="7816"/>
                  <a:pt x="691" y="7649"/>
                  <a:pt x="691" y="7435"/>
                </a:cubicBezTo>
                <a:cubicBezTo>
                  <a:pt x="691" y="7221"/>
                  <a:pt x="857" y="7054"/>
                  <a:pt x="1072" y="7054"/>
                </a:cubicBezTo>
                <a:close/>
                <a:moveTo>
                  <a:pt x="3334" y="4315"/>
                </a:moveTo>
                <a:cubicBezTo>
                  <a:pt x="3406" y="4363"/>
                  <a:pt x="3477" y="4387"/>
                  <a:pt x="3572" y="4435"/>
                </a:cubicBezTo>
                <a:lnTo>
                  <a:pt x="3572" y="9126"/>
                </a:lnTo>
                <a:lnTo>
                  <a:pt x="1429" y="9126"/>
                </a:lnTo>
                <a:lnTo>
                  <a:pt x="1429" y="8435"/>
                </a:lnTo>
                <a:cubicBezTo>
                  <a:pt x="1858" y="8292"/>
                  <a:pt x="2143" y="7911"/>
                  <a:pt x="2143" y="7435"/>
                </a:cubicBezTo>
                <a:cubicBezTo>
                  <a:pt x="2143" y="7126"/>
                  <a:pt x="2024" y="6864"/>
                  <a:pt x="1810" y="6649"/>
                </a:cubicBezTo>
                <a:lnTo>
                  <a:pt x="3334" y="4315"/>
                </a:lnTo>
                <a:close/>
                <a:moveTo>
                  <a:pt x="4501" y="4292"/>
                </a:moveTo>
                <a:lnTo>
                  <a:pt x="5859" y="5863"/>
                </a:lnTo>
                <a:cubicBezTo>
                  <a:pt x="5787" y="6006"/>
                  <a:pt x="5739" y="6149"/>
                  <a:pt x="5739" y="6340"/>
                </a:cubicBezTo>
                <a:cubicBezTo>
                  <a:pt x="5739" y="6816"/>
                  <a:pt x="6049" y="7197"/>
                  <a:pt x="6501" y="7340"/>
                </a:cubicBezTo>
                <a:lnTo>
                  <a:pt x="6501" y="9126"/>
                </a:lnTo>
                <a:lnTo>
                  <a:pt x="4263" y="9126"/>
                </a:lnTo>
                <a:lnTo>
                  <a:pt x="4263" y="4435"/>
                </a:lnTo>
                <a:lnTo>
                  <a:pt x="4239" y="4435"/>
                </a:lnTo>
                <a:cubicBezTo>
                  <a:pt x="4311" y="4411"/>
                  <a:pt x="4430" y="4339"/>
                  <a:pt x="4501" y="4292"/>
                </a:cubicBezTo>
                <a:close/>
                <a:moveTo>
                  <a:pt x="9288" y="3220"/>
                </a:moveTo>
                <a:cubicBezTo>
                  <a:pt x="9383" y="3244"/>
                  <a:pt x="9478" y="3268"/>
                  <a:pt x="9526" y="3268"/>
                </a:cubicBezTo>
                <a:lnTo>
                  <a:pt x="9526" y="9126"/>
                </a:lnTo>
                <a:lnTo>
                  <a:pt x="7144" y="9126"/>
                </a:lnTo>
                <a:lnTo>
                  <a:pt x="7144" y="7340"/>
                </a:lnTo>
                <a:cubicBezTo>
                  <a:pt x="7573" y="7197"/>
                  <a:pt x="7883" y="6816"/>
                  <a:pt x="7883" y="6340"/>
                </a:cubicBezTo>
                <a:cubicBezTo>
                  <a:pt x="7883" y="6102"/>
                  <a:pt x="7811" y="5863"/>
                  <a:pt x="7645" y="5673"/>
                </a:cubicBezTo>
                <a:lnTo>
                  <a:pt x="9288" y="3220"/>
                </a:lnTo>
                <a:close/>
                <a:moveTo>
                  <a:pt x="9858" y="1"/>
                </a:moveTo>
                <a:cubicBezTo>
                  <a:pt x="8961" y="1"/>
                  <a:pt x="8240" y="758"/>
                  <a:pt x="8240" y="1624"/>
                </a:cubicBezTo>
                <a:cubicBezTo>
                  <a:pt x="8240" y="2101"/>
                  <a:pt x="8454" y="2529"/>
                  <a:pt x="8764" y="2815"/>
                </a:cubicBezTo>
                <a:lnTo>
                  <a:pt x="7121" y="5292"/>
                </a:lnTo>
                <a:cubicBezTo>
                  <a:pt x="7025" y="5268"/>
                  <a:pt x="6930" y="5268"/>
                  <a:pt x="6859" y="5268"/>
                </a:cubicBezTo>
                <a:cubicBezTo>
                  <a:pt x="6668" y="5268"/>
                  <a:pt x="6525" y="5292"/>
                  <a:pt x="6382" y="5387"/>
                </a:cubicBezTo>
                <a:lnTo>
                  <a:pt x="4954" y="3720"/>
                </a:lnTo>
                <a:cubicBezTo>
                  <a:pt x="4977" y="3601"/>
                  <a:pt x="5001" y="3458"/>
                  <a:pt x="4977" y="3291"/>
                </a:cubicBezTo>
                <a:cubicBezTo>
                  <a:pt x="4906" y="2791"/>
                  <a:pt x="4501" y="2386"/>
                  <a:pt x="4001" y="2339"/>
                </a:cubicBezTo>
                <a:cubicBezTo>
                  <a:pt x="3986" y="2338"/>
                  <a:pt x="3970" y="2338"/>
                  <a:pt x="3955" y="2338"/>
                </a:cubicBezTo>
                <a:cubicBezTo>
                  <a:pt x="3334" y="2338"/>
                  <a:pt x="2858" y="2806"/>
                  <a:pt x="2858" y="3410"/>
                </a:cubicBezTo>
                <a:cubicBezTo>
                  <a:pt x="2858" y="3530"/>
                  <a:pt x="2882" y="3649"/>
                  <a:pt x="2906" y="3744"/>
                </a:cubicBezTo>
                <a:lnTo>
                  <a:pt x="1215" y="6363"/>
                </a:lnTo>
                <a:lnTo>
                  <a:pt x="1096" y="6363"/>
                </a:lnTo>
                <a:cubicBezTo>
                  <a:pt x="500" y="6363"/>
                  <a:pt x="24" y="6840"/>
                  <a:pt x="24" y="7435"/>
                </a:cubicBezTo>
                <a:cubicBezTo>
                  <a:pt x="24" y="7911"/>
                  <a:pt x="334" y="8292"/>
                  <a:pt x="786" y="8435"/>
                </a:cubicBezTo>
                <a:lnTo>
                  <a:pt x="786" y="9126"/>
                </a:lnTo>
                <a:lnTo>
                  <a:pt x="0" y="9126"/>
                </a:lnTo>
                <a:lnTo>
                  <a:pt x="0" y="9817"/>
                </a:lnTo>
                <a:lnTo>
                  <a:pt x="11503" y="9817"/>
                </a:lnTo>
                <a:lnTo>
                  <a:pt x="11503" y="9126"/>
                </a:lnTo>
                <a:lnTo>
                  <a:pt x="10193" y="9126"/>
                </a:lnTo>
                <a:lnTo>
                  <a:pt x="10193" y="3268"/>
                </a:lnTo>
                <a:lnTo>
                  <a:pt x="10217" y="3268"/>
                </a:lnTo>
                <a:cubicBezTo>
                  <a:pt x="10979" y="3125"/>
                  <a:pt x="11550" y="2410"/>
                  <a:pt x="11526" y="1577"/>
                </a:cubicBezTo>
                <a:cubicBezTo>
                  <a:pt x="11503" y="743"/>
                  <a:pt x="10812" y="53"/>
                  <a:pt x="9978" y="5"/>
                </a:cubicBezTo>
                <a:cubicBezTo>
                  <a:pt x="9938" y="2"/>
                  <a:pt x="9898" y="1"/>
                  <a:pt x="9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2731" name="Google Shape;2731;p60"/>
          <p:cNvGrpSpPr/>
          <p:nvPr/>
        </p:nvGrpSpPr>
        <p:grpSpPr>
          <a:xfrm>
            <a:off x="5029339" y="1367490"/>
            <a:ext cx="338418" cy="338418"/>
            <a:chOff x="5283806" y="4129767"/>
            <a:chExt cx="338418" cy="338418"/>
          </a:xfrm>
        </p:grpSpPr>
        <p:sp>
          <p:nvSpPr>
            <p:cNvPr id="2732" name="Google Shape;2732;p60"/>
            <p:cNvSpPr/>
            <p:nvPr/>
          </p:nvSpPr>
          <p:spPr>
            <a:xfrm>
              <a:off x="5283806" y="4129767"/>
              <a:ext cx="338418" cy="338418"/>
            </a:xfrm>
            <a:custGeom>
              <a:rect b="b" l="l" r="r" t="t"/>
              <a:pathLst>
                <a:path extrusionOk="0" h="11503" w="11503">
                  <a:moveTo>
                    <a:pt x="7454" y="691"/>
                  </a:moveTo>
                  <a:lnTo>
                    <a:pt x="7454" y="2000"/>
                  </a:lnTo>
                  <a:lnTo>
                    <a:pt x="5406" y="2000"/>
                  </a:lnTo>
                  <a:lnTo>
                    <a:pt x="5406" y="691"/>
                  </a:lnTo>
                  <a:close/>
                  <a:moveTo>
                    <a:pt x="10860" y="5096"/>
                  </a:moveTo>
                  <a:lnTo>
                    <a:pt x="10860" y="6406"/>
                  </a:lnTo>
                  <a:lnTo>
                    <a:pt x="8812" y="6406"/>
                  </a:lnTo>
                  <a:lnTo>
                    <a:pt x="8812" y="5096"/>
                  </a:lnTo>
                  <a:close/>
                  <a:moveTo>
                    <a:pt x="3978" y="4668"/>
                  </a:moveTo>
                  <a:lnTo>
                    <a:pt x="3978" y="6835"/>
                  </a:lnTo>
                  <a:lnTo>
                    <a:pt x="715" y="6835"/>
                  </a:lnTo>
                  <a:lnTo>
                    <a:pt x="715" y="4668"/>
                  </a:lnTo>
                  <a:close/>
                  <a:moveTo>
                    <a:pt x="7454" y="9550"/>
                  </a:moveTo>
                  <a:lnTo>
                    <a:pt x="7454" y="10859"/>
                  </a:lnTo>
                  <a:lnTo>
                    <a:pt x="5406" y="10859"/>
                  </a:lnTo>
                  <a:lnTo>
                    <a:pt x="5406" y="9550"/>
                  </a:lnTo>
                  <a:close/>
                  <a:moveTo>
                    <a:pt x="4716" y="0"/>
                  </a:moveTo>
                  <a:lnTo>
                    <a:pt x="4716" y="2643"/>
                  </a:lnTo>
                  <a:lnTo>
                    <a:pt x="6073" y="2643"/>
                  </a:lnTo>
                  <a:lnTo>
                    <a:pt x="6073" y="3334"/>
                  </a:lnTo>
                  <a:cubicBezTo>
                    <a:pt x="6073" y="3715"/>
                    <a:pt x="5764" y="4025"/>
                    <a:pt x="5383" y="4025"/>
                  </a:cubicBezTo>
                  <a:lnTo>
                    <a:pt x="1" y="4025"/>
                  </a:lnTo>
                  <a:lnTo>
                    <a:pt x="1" y="7525"/>
                  </a:lnTo>
                  <a:lnTo>
                    <a:pt x="5383" y="7525"/>
                  </a:lnTo>
                  <a:cubicBezTo>
                    <a:pt x="5764" y="7525"/>
                    <a:pt x="6073" y="7835"/>
                    <a:pt x="6073" y="8216"/>
                  </a:cubicBezTo>
                  <a:lnTo>
                    <a:pt x="6073" y="8883"/>
                  </a:lnTo>
                  <a:lnTo>
                    <a:pt x="4716" y="8883"/>
                  </a:lnTo>
                  <a:lnTo>
                    <a:pt x="4716" y="11502"/>
                  </a:lnTo>
                  <a:lnTo>
                    <a:pt x="8121" y="11502"/>
                  </a:lnTo>
                  <a:lnTo>
                    <a:pt x="8121" y="8883"/>
                  </a:lnTo>
                  <a:lnTo>
                    <a:pt x="6740" y="8883"/>
                  </a:lnTo>
                  <a:lnTo>
                    <a:pt x="6740" y="8216"/>
                  </a:lnTo>
                  <a:cubicBezTo>
                    <a:pt x="6740" y="7478"/>
                    <a:pt x="6145" y="6882"/>
                    <a:pt x="5406" y="6882"/>
                  </a:cubicBezTo>
                  <a:lnTo>
                    <a:pt x="4621" y="6882"/>
                  </a:lnTo>
                  <a:lnTo>
                    <a:pt x="4621" y="6097"/>
                  </a:lnTo>
                  <a:lnTo>
                    <a:pt x="8121" y="6097"/>
                  </a:lnTo>
                  <a:lnTo>
                    <a:pt x="8121" y="7073"/>
                  </a:lnTo>
                  <a:lnTo>
                    <a:pt x="11503" y="7073"/>
                  </a:lnTo>
                  <a:lnTo>
                    <a:pt x="11503" y="4430"/>
                  </a:lnTo>
                  <a:lnTo>
                    <a:pt x="8121" y="4430"/>
                  </a:lnTo>
                  <a:lnTo>
                    <a:pt x="8121" y="5454"/>
                  </a:lnTo>
                  <a:lnTo>
                    <a:pt x="4621" y="5454"/>
                  </a:lnTo>
                  <a:lnTo>
                    <a:pt x="4621" y="4668"/>
                  </a:lnTo>
                  <a:lnTo>
                    <a:pt x="5406" y="4668"/>
                  </a:lnTo>
                  <a:cubicBezTo>
                    <a:pt x="6145" y="4668"/>
                    <a:pt x="6740" y="4072"/>
                    <a:pt x="6740" y="3334"/>
                  </a:cubicBezTo>
                  <a:lnTo>
                    <a:pt x="6740" y="2643"/>
                  </a:lnTo>
                  <a:lnTo>
                    <a:pt x="8121" y="2643"/>
                  </a:lnTo>
                  <a:lnTo>
                    <a:pt x="81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nvGrpSpPr>
            <p:cNvPr id="2733" name="Google Shape;2733;p60"/>
            <p:cNvGrpSpPr/>
            <p:nvPr/>
          </p:nvGrpSpPr>
          <p:grpSpPr>
            <a:xfrm>
              <a:off x="5323051" y="4290192"/>
              <a:ext cx="59575" cy="19653"/>
              <a:chOff x="5323051" y="4290192"/>
              <a:chExt cx="59575" cy="19653"/>
            </a:xfrm>
          </p:grpSpPr>
          <p:sp>
            <p:nvSpPr>
              <p:cNvPr id="2734" name="Google Shape;2734;p60"/>
              <p:cNvSpPr/>
              <p:nvPr/>
            </p:nvSpPr>
            <p:spPr>
              <a:xfrm>
                <a:off x="5323051" y="4290192"/>
                <a:ext cx="20329" cy="19653"/>
              </a:xfrm>
              <a:custGeom>
                <a:rect b="b" l="l" r="r" t="t"/>
                <a:pathLst>
                  <a:path extrusionOk="0" h="668" w="691">
                    <a:moveTo>
                      <a:pt x="0" y="1"/>
                    </a:moveTo>
                    <a:lnTo>
                      <a:pt x="0" y="667"/>
                    </a:lnTo>
                    <a:lnTo>
                      <a:pt x="691" y="667"/>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35" name="Google Shape;2735;p60"/>
              <p:cNvSpPr/>
              <p:nvPr/>
            </p:nvSpPr>
            <p:spPr>
              <a:xfrm>
                <a:off x="5362268" y="4290192"/>
                <a:ext cx="20359" cy="19653"/>
              </a:xfrm>
              <a:custGeom>
                <a:rect b="b" l="l" r="r" t="t"/>
                <a:pathLst>
                  <a:path extrusionOk="0" h="668" w="692">
                    <a:moveTo>
                      <a:pt x="1" y="1"/>
                    </a:moveTo>
                    <a:lnTo>
                      <a:pt x="1" y="667"/>
                    </a:lnTo>
                    <a:lnTo>
                      <a:pt x="691" y="667"/>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673"/>
                                        </p:tgtEl>
                                        <p:attrNameLst>
                                          <p:attrName>style.visibility</p:attrName>
                                        </p:attrNameLst>
                                      </p:cBhvr>
                                      <p:to>
                                        <p:strVal val="visible"/>
                                      </p:to>
                                    </p:set>
                                    <p:anim calcmode="lin" valueType="num">
                                      <p:cBhvr additive="base">
                                        <p:cTn dur="1000"/>
                                        <p:tgtEl>
                                          <p:spTgt spid="267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669"/>
                                        </p:tgtEl>
                                        <p:attrNameLst>
                                          <p:attrName>style.visibility</p:attrName>
                                        </p:attrNameLst>
                                      </p:cBhvr>
                                      <p:to>
                                        <p:strVal val="visible"/>
                                      </p:to>
                                    </p:set>
                                    <p:animEffect filter="fade" transition="in">
                                      <p:cBhvr>
                                        <p:cTn dur="1100"/>
                                        <p:tgtEl>
                                          <p:spTgt spid="2669"/>
                                        </p:tgtEl>
                                      </p:cBhvr>
                                    </p:animEffect>
                                  </p:childTnLst>
                                </p:cTn>
                              </p:par>
                              <p:par>
                                <p:cTn fill="hold" nodeType="withEffect" presetClass="entr" presetID="10" presetSubtype="0">
                                  <p:stCondLst>
                                    <p:cond delay="0"/>
                                  </p:stCondLst>
                                  <p:childTnLst>
                                    <p:set>
                                      <p:cBhvr>
                                        <p:cTn dur="1" fill="hold">
                                          <p:stCondLst>
                                            <p:cond delay="0"/>
                                          </p:stCondLst>
                                        </p:cTn>
                                        <p:tgtEl>
                                          <p:spTgt spid="2670"/>
                                        </p:tgtEl>
                                        <p:attrNameLst>
                                          <p:attrName>style.visibility</p:attrName>
                                        </p:attrNameLst>
                                      </p:cBhvr>
                                      <p:to>
                                        <p:strVal val="visible"/>
                                      </p:to>
                                    </p:set>
                                    <p:animEffect filter="fade" transition="in">
                                      <p:cBhvr>
                                        <p:cTn dur="1000"/>
                                        <p:tgtEl>
                                          <p:spTgt spid="2670"/>
                                        </p:tgtEl>
                                      </p:cBhvr>
                                    </p:animEffect>
                                  </p:childTnLst>
                                </p:cTn>
                              </p:par>
                              <p:par>
                                <p:cTn fill="hold" nodeType="withEffect" presetClass="entr" presetID="10" presetSubtype="0">
                                  <p:stCondLst>
                                    <p:cond delay="0"/>
                                  </p:stCondLst>
                                  <p:childTnLst>
                                    <p:set>
                                      <p:cBhvr>
                                        <p:cTn dur="1" fill="hold">
                                          <p:stCondLst>
                                            <p:cond delay="0"/>
                                          </p:stCondLst>
                                        </p:cTn>
                                        <p:tgtEl>
                                          <p:spTgt spid="2671"/>
                                        </p:tgtEl>
                                        <p:attrNameLst>
                                          <p:attrName>style.visibility</p:attrName>
                                        </p:attrNameLst>
                                      </p:cBhvr>
                                      <p:to>
                                        <p:strVal val="visible"/>
                                      </p:to>
                                    </p:set>
                                    <p:animEffect filter="fade" transition="in">
                                      <p:cBhvr>
                                        <p:cTn dur="1000"/>
                                        <p:tgtEl>
                                          <p:spTgt spid="2671"/>
                                        </p:tgtEl>
                                      </p:cBhvr>
                                    </p:animEffect>
                                  </p:childTnLst>
                                </p:cTn>
                              </p:par>
                              <p:par>
                                <p:cTn fill="hold" nodeType="withEffect" presetClass="entr" presetID="10" presetSubtype="0">
                                  <p:stCondLst>
                                    <p:cond delay="0"/>
                                  </p:stCondLst>
                                  <p:childTnLst>
                                    <p:set>
                                      <p:cBhvr>
                                        <p:cTn dur="1" fill="hold">
                                          <p:stCondLst>
                                            <p:cond delay="0"/>
                                          </p:stCondLst>
                                        </p:cTn>
                                        <p:tgtEl>
                                          <p:spTgt spid="2672"/>
                                        </p:tgtEl>
                                        <p:attrNameLst>
                                          <p:attrName>style.visibility</p:attrName>
                                        </p:attrNameLst>
                                      </p:cBhvr>
                                      <p:to>
                                        <p:strVal val="visible"/>
                                      </p:to>
                                    </p:set>
                                    <p:animEffect filter="fade" transition="in">
                                      <p:cBhvr>
                                        <p:cTn dur="1000"/>
                                        <p:tgtEl>
                                          <p:spTgt spid="2672"/>
                                        </p:tgtEl>
                                      </p:cBhvr>
                                    </p:animEffect>
                                  </p:childTnLst>
                                </p:cTn>
                              </p:par>
                              <p:par>
                                <p:cTn fill="hold" nodeType="withEffect" presetClass="entr" presetID="10" presetSubtype="0">
                                  <p:stCondLst>
                                    <p:cond delay="0"/>
                                  </p:stCondLst>
                                  <p:childTnLst>
                                    <p:set>
                                      <p:cBhvr>
                                        <p:cTn dur="1" fill="hold">
                                          <p:stCondLst>
                                            <p:cond delay="0"/>
                                          </p:stCondLst>
                                        </p:cTn>
                                        <p:tgtEl>
                                          <p:spTgt spid="2674"/>
                                        </p:tgtEl>
                                        <p:attrNameLst>
                                          <p:attrName>style.visibility</p:attrName>
                                        </p:attrNameLst>
                                      </p:cBhvr>
                                      <p:to>
                                        <p:strVal val="visible"/>
                                      </p:to>
                                    </p:set>
                                    <p:animEffect filter="fade" transition="in">
                                      <p:cBhvr>
                                        <p:cTn dur="1000"/>
                                        <p:tgtEl>
                                          <p:spTgt spid="2674"/>
                                        </p:tgtEl>
                                      </p:cBhvr>
                                    </p:animEffect>
                                  </p:childTnLst>
                                </p:cTn>
                              </p:par>
                              <p:par>
                                <p:cTn fill="hold" nodeType="withEffect" presetClass="entr" presetID="10" presetSubtype="0">
                                  <p:stCondLst>
                                    <p:cond delay="0"/>
                                  </p:stCondLst>
                                  <p:childTnLst>
                                    <p:set>
                                      <p:cBhvr>
                                        <p:cTn dur="1" fill="hold">
                                          <p:stCondLst>
                                            <p:cond delay="0"/>
                                          </p:stCondLst>
                                        </p:cTn>
                                        <p:tgtEl>
                                          <p:spTgt spid="2675"/>
                                        </p:tgtEl>
                                        <p:attrNameLst>
                                          <p:attrName>style.visibility</p:attrName>
                                        </p:attrNameLst>
                                      </p:cBhvr>
                                      <p:to>
                                        <p:strVal val="visible"/>
                                      </p:to>
                                    </p:set>
                                    <p:animEffect filter="fade" transition="in">
                                      <p:cBhvr>
                                        <p:cTn dur="1000"/>
                                        <p:tgtEl>
                                          <p:spTgt spid="2675"/>
                                        </p:tgtEl>
                                      </p:cBhvr>
                                    </p:animEffect>
                                  </p:childTnLst>
                                </p:cTn>
                              </p:par>
                              <p:par>
                                <p:cTn fill="hold" nodeType="withEffect" presetClass="entr" presetID="10" presetSubtype="0">
                                  <p:stCondLst>
                                    <p:cond delay="0"/>
                                  </p:stCondLst>
                                  <p:childTnLst>
                                    <p:set>
                                      <p:cBhvr>
                                        <p:cTn dur="1" fill="hold">
                                          <p:stCondLst>
                                            <p:cond delay="0"/>
                                          </p:stCondLst>
                                        </p:cTn>
                                        <p:tgtEl>
                                          <p:spTgt spid="2676"/>
                                        </p:tgtEl>
                                        <p:attrNameLst>
                                          <p:attrName>style.visibility</p:attrName>
                                        </p:attrNameLst>
                                      </p:cBhvr>
                                      <p:to>
                                        <p:strVal val="visible"/>
                                      </p:to>
                                    </p:set>
                                    <p:animEffect filter="fade" transition="in">
                                      <p:cBhvr>
                                        <p:cTn dur="1000"/>
                                        <p:tgtEl>
                                          <p:spTgt spid="2676"/>
                                        </p:tgtEl>
                                      </p:cBhvr>
                                    </p:animEffect>
                                  </p:childTnLst>
                                </p:cTn>
                              </p:par>
                              <p:par>
                                <p:cTn fill="hold" nodeType="withEffect" presetClass="entr" presetID="10" presetSubtype="0">
                                  <p:stCondLst>
                                    <p:cond delay="0"/>
                                  </p:stCondLst>
                                  <p:childTnLst>
                                    <p:set>
                                      <p:cBhvr>
                                        <p:cTn dur="1" fill="hold">
                                          <p:stCondLst>
                                            <p:cond delay="0"/>
                                          </p:stCondLst>
                                        </p:cTn>
                                        <p:tgtEl>
                                          <p:spTgt spid="2677"/>
                                        </p:tgtEl>
                                        <p:attrNameLst>
                                          <p:attrName>style.visibility</p:attrName>
                                        </p:attrNameLst>
                                      </p:cBhvr>
                                      <p:to>
                                        <p:strVal val="visible"/>
                                      </p:to>
                                    </p:set>
                                    <p:animEffect filter="fade" transition="in">
                                      <p:cBhvr>
                                        <p:cTn dur="1000"/>
                                        <p:tgtEl>
                                          <p:spTgt spid="2677"/>
                                        </p:tgtEl>
                                      </p:cBhvr>
                                    </p:animEffect>
                                  </p:childTnLst>
                                </p:cTn>
                              </p:par>
                              <p:par>
                                <p:cTn fill="hold" nodeType="withEffect" presetClass="entr" presetID="10" presetSubtype="0">
                                  <p:stCondLst>
                                    <p:cond delay="0"/>
                                  </p:stCondLst>
                                  <p:childTnLst>
                                    <p:set>
                                      <p:cBhvr>
                                        <p:cTn dur="1" fill="hold">
                                          <p:stCondLst>
                                            <p:cond delay="0"/>
                                          </p:stCondLst>
                                        </p:cTn>
                                        <p:tgtEl>
                                          <p:spTgt spid="2682"/>
                                        </p:tgtEl>
                                        <p:attrNameLst>
                                          <p:attrName>style.visibility</p:attrName>
                                        </p:attrNameLst>
                                      </p:cBhvr>
                                      <p:to>
                                        <p:strVal val="visible"/>
                                      </p:to>
                                    </p:set>
                                    <p:animEffect filter="fade" transition="in">
                                      <p:cBhvr>
                                        <p:cTn dur="1000"/>
                                        <p:tgtEl>
                                          <p:spTgt spid="2682"/>
                                        </p:tgtEl>
                                      </p:cBhvr>
                                    </p:animEffect>
                                  </p:childTnLst>
                                </p:cTn>
                              </p:par>
                              <p:par>
                                <p:cTn fill="hold" nodeType="withEffect" presetClass="entr" presetID="10" presetSubtype="0">
                                  <p:stCondLst>
                                    <p:cond delay="0"/>
                                  </p:stCondLst>
                                  <p:childTnLst>
                                    <p:set>
                                      <p:cBhvr>
                                        <p:cTn dur="1" fill="hold">
                                          <p:stCondLst>
                                            <p:cond delay="0"/>
                                          </p:stCondLst>
                                        </p:cTn>
                                        <p:tgtEl>
                                          <p:spTgt spid="2699"/>
                                        </p:tgtEl>
                                        <p:attrNameLst>
                                          <p:attrName>style.visibility</p:attrName>
                                        </p:attrNameLst>
                                      </p:cBhvr>
                                      <p:to>
                                        <p:strVal val="visible"/>
                                      </p:to>
                                    </p:set>
                                    <p:animEffect filter="fade" transition="in">
                                      <p:cBhvr>
                                        <p:cTn dur="1000"/>
                                        <p:tgtEl>
                                          <p:spTgt spid="2699"/>
                                        </p:tgtEl>
                                      </p:cBhvr>
                                    </p:animEffect>
                                  </p:childTnLst>
                                </p:cTn>
                              </p:par>
                              <p:par>
                                <p:cTn fill="hold" nodeType="withEffect" presetClass="entr" presetID="10" presetSubtype="0">
                                  <p:stCondLst>
                                    <p:cond delay="0"/>
                                  </p:stCondLst>
                                  <p:childTnLst>
                                    <p:set>
                                      <p:cBhvr>
                                        <p:cTn dur="1" fill="hold">
                                          <p:stCondLst>
                                            <p:cond delay="0"/>
                                          </p:stCondLst>
                                        </p:cTn>
                                        <p:tgtEl>
                                          <p:spTgt spid="2706"/>
                                        </p:tgtEl>
                                        <p:attrNameLst>
                                          <p:attrName>style.visibility</p:attrName>
                                        </p:attrNameLst>
                                      </p:cBhvr>
                                      <p:to>
                                        <p:strVal val="visible"/>
                                      </p:to>
                                    </p:set>
                                    <p:animEffect filter="fade" transition="in">
                                      <p:cBhvr>
                                        <p:cTn dur="1000"/>
                                        <p:tgtEl>
                                          <p:spTgt spid="2706"/>
                                        </p:tgtEl>
                                      </p:cBhvr>
                                    </p:animEffect>
                                  </p:childTnLst>
                                </p:cTn>
                              </p:par>
                              <p:par>
                                <p:cTn fill="hold" nodeType="withEffect" presetClass="entr" presetID="10" presetSubtype="0">
                                  <p:stCondLst>
                                    <p:cond delay="0"/>
                                  </p:stCondLst>
                                  <p:childTnLst>
                                    <p:set>
                                      <p:cBhvr>
                                        <p:cTn dur="1" fill="hold">
                                          <p:stCondLst>
                                            <p:cond delay="0"/>
                                          </p:stCondLst>
                                        </p:cTn>
                                        <p:tgtEl>
                                          <p:spTgt spid="2685"/>
                                        </p:tgtEl>
                                        <p:attrNameLst>
                                          <p:attrName>style.visibility</p:attrName>
                                        </p:attrNameLst>
                                      </p:cBhvr>
                                      <p:to>
                                        <p:strVal val="visible"/>
                                      </p:to>
                                    </p:set>
                                    <p:animEffect filter="fade" transition="in">
                                      <p:cBhvr>
                                        <p:cTn dur="1000"/>
                                        <p:tgtEl>
                                          <p:spTgt spid="2685"/>
                                        </p:tgtEl>
                                      </p:cBhvr>
                                    </p:animEffect>
                                  </p:childTnLst>
                                </p:cTn>
                              </p:par>
                              <p:par>
                                <p:cTn fill="hold" nodeType="withEffect" presetClass="entr" presetID="23" presetSubtype="16">
                                  <p:stCondLst>
                                    <p:cond delay="0"/>
                                  </p:stCondLst>
                                  <p:childTnLst>
                                    <p:set>
                                      <p:cBhvr>
                                        <p:cTn dur="1" fill="hold">
                                          <p:stCondLst>
                                            <p:cond delay="0"/>
                                          </p:stCondLst>
                                        </p:cTn>
                                        <p:tgtEl>
                                          <p:spTgt spid="2679"/>
                                        </p:tgtEl>
                                        <p:attrNameLst>
                                          <p:attrName>style.visibility</p:attrName>
                                        </p:attrNameLst>
                                      </p:cBhvr>
                                      <p:to>
                                        <p:strVal val="visible"/>
                                      </p:to>
                                    </p:set>
                                    <p:anim calcmode="lin" valueType="num">
                                      <p:cBhvr additive="base">
                                        <p:cTn dur="1000"/>
                                        <p:tgtEl>
                                          <p:spTgt spid="2679"/>
                                        </p:tgtEl>
                                        <p:attrNameLst>
                                          <p:attrName>ppt_w</p:attrName>
                                        </p:attrNameLst>
                                      </p:cBhvr>
                                      <p:tavLst>
                                        <p:tav fmla="" tm="0">
                                          <p:val>
                                            <p:strVal val="0"/>
                                          </p:val>
                                        </p:tav>
                                        <p:tav fmla="" tm="100000">
                                          <p:val>
                                            <p:strVal val="#ppt_w"/>
                                          </p:val>
                                        </p:tav>
                                      </p:tavLst>
                                    </p:anim>
                                    <p:anim calcmode="lin" valueType="num">
                                      <p:cBhvr additive="base">
                                        <p:cTn dur="1000"/>
                                        <p:tgtEl>
                                          <p:spTgt spid="26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80"/>
                                        </p:tgtEl>
                                        <p:attrNameLst>
                                          <p:attrName>style.visibility</p:attrName>
                                        </p:attrNameLst>
                                      </p:cBhvr>
                                      <p:to>
                                        <p:strVal val="visible"/>
                                      </p:to>
                                    </p:set>
                                    <p:anim calcmode="lin" valueType="num">
                                      <p:cBhvr additive="base">
                                        <p:cTn dur="1000"/>
                                        <p:tgtEl>
                                          <p:spTgt spid="2680"/>
                                        </p:tgtEl>
                                        <p:attrNameLst>
                                          <p:attrName>ppt_w</p:attrName>
                                        </p:attrNameLst>
                                      </p:cBhvr>
                                      <p:tavLst>
                                        <p:tav fmla="" tm="0">
                                          <p:val>
                                            <p:strVal val="0"/>
                                          </p:val>
                                        </p:tav>
                                        <p:tav fmla="" tm="100000">
                                          <p:val>
                                            <p:strVal val="#ppt_w"/>
                                          </p:val>
                                        </p:tav>
                                      </p:tavLst>
                                    </p:anim>
                                    <p:anim calcmode="lin" valueType="num">
                                      <p:cBhvr additive="base">
                                        <p:cTn dur="1000"/>
                                        <p:tgtEl>
                                          <p:spTgt spid="268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81"/>
                                        </p:tgtEl>
                                        <p:attrNameLst>
                                          <p:attrName>style.visibility</p:attrName>
                                        </p:attrNameLst>
                                      </p:cBhvr>
                                      <p:to>
                                        <p:strVal val="visible"/>
                                      </p:to>
                                    </p:set>
                                    <p:anim calcmode="lin" valueType="num">
                                      <p:cBhvr additive="base">
                                        <p:cTn dur="1000"/>
                                        <p:tgtEl>
                                          <p:spTgt spid="2681"/>
                                        </p:tgtEl>
                                        <p:attrNameLst>
                                          <p:attrName>ppt_w</p:attrName>
                                        </p:attrNameLst>
                                      </p:cBhvr>
                                      <p:tavLst>
                                        <p:tav fmla="" tm="0">
                                          <p:val>
                                            <p:strVal val="0"/>
                                          </p:val>
                                        </p:tav>
                                        <p:tav fmla="" tm="100000">
                                          <p:val>
                                            <p:strVal val="#ppt_w"/>
                                          </p:val>
                                        </p:tav>
                                      </p:tavLst>
                                    </p:anim>
                                    <p:anim calcmode="lin" valueType="num">
                                      <p:cBhvr additive="base">
                                        <p:cTn dur="1000"/>
                                        <p:tgtEl>
                                          <p:spTgt spid="26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678"/>
                                        </p:tgtEl>
                                        <p:attrNameLst>
                                          <p:attrName>style.visibility</p:attrName>
                                        </p:attrNameLst>
                                      </p:cBhvr>
                                      <p:to>
                                        <p:strVal val="visible"/>
                                      </p:to>
                                    </p:set>
                                    <p:anim calcmode="lin" valueType="num">
                                      <p:cBhvr additive="base">
                                        <p:cTn dur="1000"/>
                                        <p:tgtEl>
                                          <p:spTgt spid="2678"/>
                                        </p:tgtEl>
                                        <p:attrNameLst>
                                          <p:attrName>ppt_w</p:attrName>
                                        </p:attrNameLst>
                                      </p:cBhvr>
                                      <p:tavLst>
                                        <p:tav fmla="" tm="0">
                                          <p:val>
                                            <p:strVal val="0"/>
                                          </p:val>
                                        </p:tav>
                                        <p:tav fmla="" tm="100000">
                                          <p:val>
                                            <p:strVal val="#ppt_w"/>
                                          </p:val>
                                        </p:tav>
                                      </p:tavLst>
                                    </p:anim>
                                    <p:anim calcmode="lin" valueType="num">
                                      <p:cBhvr additive="base">
                                        <p:cTn dur="1000"/>
                                        <p:tgtEl>
                                          <p:spTgt spid="26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5" name="Shape 6705"/>
        <p:cNvGrpSpPr/>
        <p:nvPr/>
      </p:nvGrpSpPr>
      <p:grpSpPr>
        <a:xfrm>
          <a:off x="0" y="0"/>
          <a:ext cx="0" cy="0"/>
          <a:chOff x="0" y="0"/>
          <a:chExt cx="0" cy="0"/>
        </a:xfrm>
      </p:grpSpPr>
      <p:grpSp>
        <p:nvGrpSpPr>
          <p:cNvPr id="6706" name="Google Shape;6706;p105"/>
          <p:cNvGrpSpPr/>
          <p:nvPr/>
        </p:nvGrpSpPr>
        <p:grpSpPr>
          <a:xfrm>
            <a:off x="708575" y="965865"/>
            <a:ext cx="1636117" cy="1526144"/>
            <a:chOff x="729238" y="1179665"/>
            <a:chExt cx="1636117" cy="1526144"/>
          </a:xfrm>
        </p:grpSpPr>
        <p:grpSp>
          <p:nvGrpSpPr>
            <p:cNvPr id="6707" name="Google Shape;6707;p105"/>
            <p:cNvGrpSpPr/>
            <p:nvPr/>
          </p:nvGrpSpPr>
          <p:grpSpPr>
            <a:xfrm>
              <a:off x="729238" y="1179665"/>
              <a:ext cx="80700" cy="1526144"/>
              <a:chOff x="729238" y="1179665"/>
              <a:chExt cx="80700" cy="1526144"/>
            </a:xfrm>
          </p:grpSpPr>
          <p:sp>
            <p:nvSpPr>
              <p:cNvPr id="6708" name="Google Shape;6708;p105"/>
              <p:cNvSpPr/>
              <p:nvPr/>
            </p:nvSpPr>
            <p:spPr>
              <a:xfrm>
                <a:off x="72923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105"/>
              <p:cNvSpPr/>
              <p:nvPr/>
            </p:nvSpPr>
            <p:spPr>
              <a:xfrm>
                <a:off x="72923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105"/>
              <p:cNvSpPr/>
              <p:nvPr/>
            </p:nvSpPr>
            <p:spPr>
              <a:xfrm>
                <a:off x="72923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105"/>
              <p:cNvSpPr/>
              <p:nvPr/>
            </p:nvSpPr>
            <p:spPr>
              <a:xfrm>
                <a:off x="72923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10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10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10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10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10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10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105"/>
            <p:cNvGrpSpPr/>
            <p:nvPr/>
          </p:nvGrpSpPr>
          <p:grpSpPr>
            <a:xfrm>
              <a:off x="903098" y="1179665"/>
              <a:ext cx="80700" cy="1526144"/>
              <a:chOff x="903098" y="1179665"/>
              <a:chExt cx="80700" cy="1526144"/>
            </a:xfrm>
          </p:grpSpPr>
          <p:sp>
            <p:nvSpPr>
              <p:cNvPr id="6719" name="Google Shape;6719;p105"/>
              <p:cNvSpPr/>
              <p:nvPr/>
            </p:nvSpPr>
            <p:spPr>
              <a:xfrm>
                <a:off x="90309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105"/>
              <p:cNvSpPr/>
              <p:nvPr/>
            </p:nvSpPr>
            <p:spPr>
              <a:xfrm>
                <a:off x="90309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05"/>
              <p:cNvSpPr/>
              <p:nvPr/>
            </p:nvSpPr>
            <p:spPr>
              <a:xfrm>
                <a:off x="90309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105"/>
              <p:cNvSpPr/>
              <p:nvPr/>
            </p:nvSpPr>
            <p:spPr>
              <a:xfrm>
                <a:off x="90309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105"/>
              <p:cNvSpPr/>
              <p:nvPr/>
            </p:nvSpPr>
            <p:spPr>
              <a:xfrm>
                <a:off x="90309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105"/>
              <p:cNvSpPr/>
              <p:nvPr/>
            </p:nvSpPr>
            <p:spPr>
              <a:xfrm>
                <a:off x="90309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10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10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10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10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105"/>
            <p:cNvGrpSpPr/>
            <p:nvPr/>
          </p:nvGrpSpPr>
          <p:grpSpPr>
            <a:xfrm>
              <a:off x="1076958" y="1179665"/>
              <a:ext cx="80700" cy="1526144"/>
              <a:chOff x="1076958" y="1179665"/>
              <a:chExt cx="80700" cy="1526144"/>
            </a:xfrm>
          </p:grpSpPr>
          <p:sp>
            <p:nvSpPr>
              <p:cNvPr id="6730" name="Google Shape;6730;p105"/>
              <p:cNvSpPr/>
              <p:nvPr/>
            </p:nvSpPr>
            <p:spPr>
              <a:xfrm>
                <a:off x="1076958"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105"/>
              <p:cNvSpPr/>
              <p:nvPr/>
            </p:nvSpPr>
            <p:spPr>
              <a:xfrm>
                <a:off x="1076958"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05"/>
              <p:cNvSpPr/>
              <p:nvPr/>
            </p:nvSpPr>
            <p:spPr>
              <a:xfrm>
                <a:off x="1076958"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105"/>
              <p:cNvSpPr/>
              <p:nvPr/>
            </p:nvSpPr>
            <p:spPr>
              <a:xfrm>
                <a:off x="1076958"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105"/>
              <p:cNvSpPr/>
              <p:nvPr/>
            </p:nvSpPr>
            <p:spPr>
              <a:xfrm>
                <a:off x="1076958"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105"/>
              <p:cNvSpPr/>
              <p:nvPr/>
            </p:nvSpPr>
            <p:spPr>
              <a:xfrm>
                <a:off x="1076958"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105"/>
              <p:cNvSpPr/>
              <p:nvPr/>
            </p:nvSpPr>
            <p:spPr>
              <a:xfrm>
                <a:off x="1076958"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10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10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0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105"/>
            <p:cNvGrpSpPr/>
            <p:nvPr/>
          </p:nvGrpSpPr>
          <p:grpSpPr>
            <a:xfrm>
              <a:off x="1247707" y="1179665"/>
              <a:ext cx="80700" cy="1526144"/>
              <a:chOff x="1247707" y="1179665"/>
              <a:chExt cx="80700" cy="1526144"/>
            </a:xfrm>
          </p:grpSpPr>
          <p:sp>
            <p:nvSpPr>
              <p:cNvPr id="6741" name="Google Shape;6741;p105"/>
              <p:cNvSpPr/>
              <p:nvPr/>
            </p:nvSpPr>
            <p:spPr>
              <a:xfrm>
                <a:off x="124770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105"/>
              <p:cNvSpPr/>
              <p:nvPr/>
            </p:nvSpPr>
            <p:spPr>
              <a:xfrm>
                <a:off x="124770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105"/>
              <p:cNvSpPr/>
              <p:nvPr/>
            </p:nvSpPr>
            <p:spPr>
              <a:xfrm>
                <a:off x="124770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10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10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0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10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10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10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10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105"/>
            <p:cNvGrpSpPr/>
            <p:nvPr/>
          </p:nvGrpSpPr>
          <p:grpSpPr>
            <a:xfrm>
              <a:off x="1421567" y="1179665"/>
              <a:ext cx="80700" cy="1526144"/>
              <a:chOff x="1421567" y="1179665"/>
              <a:chExt cx="80700" cy="1526144"/>
            </a:xfrm>
          </p:grpSpPr>
          <p:sp>
            <p:nvSpPr>
              <p:cNvPr id="6752" name="Google Shape;6752;p105"/>
              <p:cNvSpPr/>
              <p:nvPr/>
            </p:nvSpPr>
            <p:spPr>
              <a:xfrm>
                <a:off x="142156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05"/>
              <p:cNvSpPr/>
              <p:nvPr/>
            </p:nvSpPr>
            <p:spPr>
              <a:xfrm>
                <a:off x="142156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105"/>
              <p:cNvSpPr/>
              <p:nvPr/>
            </p:nvSpPr>
            <p:spPr>
              <a:xfrm>
                <a:off x="142156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105"/>
              <p:cNvSpPr/>
              <p:nvPr/>
            </p:nvSpPr>
            <p:spPr>
              <a:xfrm>
                <a:off x="142156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105"/>
              <p:cNvSpPr/>
              <p:nvPr/>
            </p:nvSpPr>
            <p:spPr>
              <a:xfrm>
                <a:off x="142156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105"/>
              <p:cNvSpPr/>
              <p:nvPr/>
            </p:nvSpPr>
            <p:spPr>
              <a:xfrm>
                <a:off x="142156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105"/>
              <p:cNvSpPr/>
              <p:nvPr/>
            </p:nvSpPr>
            <p:spPr>
              <a:xfrm>
                <a:off x="142156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105"/>
              <p:cNvSpPr/>
              <p:nvPr/>
            </p:nvSpPr>
            <p:spPr>
              <a:xfrm>
                <a:off x="142156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0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10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105"/>
            <p:cNvGrpSpPr/>
            <p:nvPr/>
          </p:nvGrpSpPr>
          <p:grpSpPr>
            <a:xfrm>
              <a:off x="1592327" y="1179665"/>
              <a:ext cx="80700" cy="1526144"/>
              <a:chOff x="1592327" y="1179665"/>
              <a:chExt cx="80700" cy="1526144"/>
            </a:xfrm>
          </p:grpSpPr>
          <p:sp>
            <p:nvSpPr>
              <p:cNvPr id="6763" name="Google Shape;6763;p105"/>
              <p:cNvSpPr/>
              <p:nvPr/>
            </p:nvSpPr>
            <p:spPr>
              <a:xfrm>
                <a:off x="159232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105"/>
              <p:cNvSpPr/>
              <p:nvPr/>
            </p:nvSpPr>
            <p:spPr>
              <a:xfrm>
                <a:off x="159232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105"/>
              <p:cNvSpPr/>
              <p:nvPr/>
            </p:nvSpPr>
            <p:spPr>
              <a:xfrm>
                <a:off x="159232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105"/>
              <p:cNvSpPr/>
              <p:nvPr/>
            </p:nvSpPr>
            <p:spPr>
              <a:xfrm>
                <a:off x="159232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05"/>
              <p:cNvSpPr/>
              <p:nvPr/>
            </p:nvSpPr>
            <p:spPr>
              <a:xfrm>
                <a:off x="159232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105"/>
              <p:cNvSpPr/>
              <p:nvPr/>
            </p:nvSpPr>
            <p:spPr>
              <a:xfrm>
                <a:off x="159232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10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10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10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10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105"/>
            <p:cNvGrpSpPr/>
            <p:nvPr/>
          </p:nvGrpSpPr>
          <p:grpSpPr>
            <a:xfrm>
              <a:off x="1766187" y="1179665"/>
              <a:ext cx="80700" cy="1526144"/>
              <a:chOff x="1766187" y="1179665"/>
              <a:chExt cx="80700" cy="1526144"/>
            </a:xfrm>
          </p:grpSpPr>
          <p:sp>
            <p:nvSpPr>
              <p:cNvPr id="6774" name="Google Shape;6774;p105"/>
              <p:cNvSpPr/>
              <p:nvPr/>
            </p:nvSpPr>
            <p:spPr>
              <a:xfrm>
                <a:off x="1766187"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105"/>
              <p:cNvSpPr/>
              <p:nvPr/>
            </p:nvSpPr>
            <p:spPr>
              <a:xfrm>
                <a:off x="1766187"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105"/>
              <p:cNvSpPr/>
              <p:nvPr/>
            </p:nvSpPr>
            <p:spPr>
              <a:xfrm>
                <a:off x="1766187"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105"/>
              <p:cNvSpPr/>
              <p:nvPr/>
            </p:nvSpPr>
            <p:spPr>
              <a:xfrm>
                <a:off x="1766187"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105"/>
              <p:cNvSpPr/>
              <p:nvPr/>
            </p:nvSpPr>
            <p:spPr>
              <a:xfrm>
                <a:off x="1766187"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105"/>
              <p:cNvSpPr/>
              <p:nvPr/>
            </p:nvSpPr>
            <p:spPr>
              <a:xfrm>
                <a:off x="1766187"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105"/>
              <p:cNvSpPr/>
              <p:nvPr/>
            </p:nvSpPr>
            <p:spPr>
              <a:xfrm>
                <a:off x="1766187" y="214302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05"/>
              <p:cNvSpPr/>
              <p:nvPr/>
            </p:nvSpPr>
            <p:spPr>
              <a:xfrm>
                <a:off x="1766187" y="2303717"/>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105"/>
              <p:cNvSpPr/>
              <p:nvPr/>
            </p:nvSpPr>
            <p:spPr>
              <a:xfrm>
                <a:off x="1766187" y="2464413"/>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10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105"/>
            <p:cNvGrpSpPr/>
            <p:nvPr/>
          </p:nvGrpSpPr>
          <p:grpSpPr>
            <a:xfrm>
              <a:off x="1936935" y="1179665"/>
              <a:ext cx="80700" cy="1526144"/>
              <a:chOff x="1936935" y="1179665"/>
              <a:chExt cx="80700" cy="1526144"/>
            </a:xfrm>
          </p:grpSpPr>
          <p:sp>
            <p:nvSpPr>
              <p:cNvPr id="6785" name="Google Shape;6785;p105"/>
              <p:cNvSpPr/>
              <p:nvPr/>
            </p:nvSpPr>
            <p:spPr>
              <a:xfrm>
                <a:off x="193693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105"/>
              <p:cNvSpPr/>
              <p:nvPr/>
            </p:nvSpPr>
            <p:spPr>
              <a:xfrm>
                <a:off x="193693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105"/>
              <p:cNvSpPr/>
              <p:nvPr/>
            </p:nvSpPr>
            <p:spPr>
              <a:xfrm>
                <a:off x="193693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05"/>
              <p:cNvSpPr/>
              <p:nvPr/>
            </p:nvSpPr>
            <p:spPr>
              <a:xfrm>
                <a:off x="193693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105"/>
              <p:cNvSpPr/>
              <p:nvPr/>
            </p:nvSpPr>
            <p:spPr>
              <a:xfrm>
                <a:off x="193693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10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10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10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10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10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5" name="Google Shape;6795;p105"/>
            <p:cNvGrpSpPr/>
            <p:nvPr/>
          </p:nvGrpSpPr>
          <p:grpSpPr>
            <a:xfrm>
              <a:off x="2110795" y="1179665"/>
              <a:ext cx="80700" cy="1526144"/>
              <a:chOff x="2110795" y="1179665"/>
              <a:chExt cx="80700" cy="1526144"/>
            </a:xfrm>
          </p:grpSpPr>
          <p:sp>
            <p:nvSpPr>
              <p:cNvPr id="6796" name="Google Shape;6796;p105"/>
              <p:cNvSpPr/>
              <p:nvPr/>
            </p:nvSpPr>
            <p:spPr>
              <a:xfrm>
                <a:off x="211079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105"/>
              <p:cNvSpPr/>
              <p:nvPr/>
            </p:nvSpPr>
            <p:spPr>
              <a:xfrm>
                <a:off x="211079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05"/>
              <p:cNvSpPr/>
              <p:nvPr/>
            </p:nvSpPr>
            <p:spPr>
              <a:xfrm>
                <a:off x="211079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105"/>
              <p:cNvSpPr/>
              <p:nvPr/>
            </p:nvSpPr>
            <p:spPr>
              <a:xfrm>
                <a:off x="211079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10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10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10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10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10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0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105"/>
            <p:cNvGrpSpPr/>
            <p:nvPr/>
          </p:nvGrpSpPr>
          <p:grpSpPr>
            <a:xfrm>
              <a:off x="2284655" y="1179665"/>
              <a:ext cx="80700" cy="1526144"/>
              <a:chOff x="2284655" y="1179665"/>
              <a:chExt cx="80700" cy="1526144"/>
            </a:xfrm>
          </p:grpSpPr>
          <p:sp>
            <p:nvSpPr>
              <p:cNvPr id="6807" name="Google Shape;6807;p105"/>
              <p:cNvSpPr/>
              <p:nvPr/>
            </p:nvSpPr>
            <p:spPr>
              <a:xfrm>
                <a:off x="2284655" y="1179665"/>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105"/>
              <p:cNvSpPr/>
              <p:nvPr/>
            </p:nvSpPr>
            <p:spPr>
              <a:xfrm>
                <a:off x="2284655" y="134036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105"/>
              <p:cNvSpPr/>
              <p:nvPr/>
            </p:nvSpPr>
            <p:spPr>
              <a:xfrm>
                <a:off x="2284655" y="150105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105"/>
              <p:cNvSpPr/>
              <p:nvPr/>
            </p:nvSpPr>
            <p:spPr>
              <a:xfrm>
                <a:off x="2284655" y="1661752"/>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105"/>
              <p:cNvSpPr/>
              <p:nvPr/>
            </p:nvSpPr>
            <p:spPr>
              <a:xfrm>
                <a:off x="2284655" y="1821630"/>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05"/>
              <p:cNvSpPr/>
              <p:nvPr/>
            </p:nvSpPr>
            <p:spPr>
              <a:xfrm>
                <a:off x="2284655" y="1982326"/>
                <a:ext cx="80700" cy="807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10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10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10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10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7" name="Google Shape;6817;p105"/>
          <p:cNvGrpSpPr/>
          <p:nvPr/>
        </p:nvGrpSpPr>
        <p:grpSpPr>
          <a:xfrm>
            <a:off x="2603242" y="985003"/>
            <a:ext cx="1364248" cy="1102133"/>
            <a:chOff x="2623904" y="1198803"/>
            <a:chExt cx="1364248" cy="1102133"/>
          </a:xfrm>
        </p:grpSpPr>
        <p:grpSp>
          <p:nvGrpSpPr>
            <p:cNvPr id="6818" name="Google Shape;6818;p105"/>
            <p:cNvGrpSpPr/>
            <p:nvPr/>
          </p:nvGrpSpPr>
          <p:grpSpPr>
            <a:xfrm>
              <a:off x="2623907" y="1198803"/>
              <a:ext cx="1364245" cy="273000"/>
              <a:chOff x="2623907" y="1198803"/>
              <a:chExt cx="1364245" cy="273000"/>
            </a:xfrm>
          </p:grpSpPr>
          <p:sp>
            <p:nvSpPr>
              <p:cNvPr id="6819" name="Google Shape;6819;p105"/>
              <p:cNvSpPr/>
              <p:nvPr/>
            </p:nvSpPr>
            <p:spPr>
              <a:xfrm>
                <a:off x="3715152" y="1198803"/>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10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10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10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10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105"/>
            <p:cNvGrpSpPr/>
            <p:nvPr/>
          </p:nvGrpSpPr>
          <p:grpSpPr>
            <a:xfrm>
              <a:off x="2623904" y="1476964"/>
              <a:ext cx="1364245" cy="273000"/>
              <a:chOff x="2623904" y="1476964"/>
              <a:chExt cx="1364245" cy="273000"/>
            </a:xfrm>
          </p:grpSpPr>
          <p:sp>
            <p:nvSpPr>
              <p:cNvPr id="6825" name="Google Shape;6825;p105"/>
              <p:cNvSpPr/>
              <p:nvPr/>
            </p:nvSpPr>
            <p:spPr>
              <a:xfrm>
                <a:off x="3169527"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05"/>
              <p:cNvSpPr/>
              <p:nvPr/>
            </p:nvSpPr>
            <p:spPr>
              <a:xfrm>
                <a:off x="3442338"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105"/>
              <p:cNvSpPr/>
              <p:nvPr/>
            </p:nvSpPr>
            <p:spPr>
              <a:xfrm>
                <a:off x="3715149" y="1476964"/>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10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10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105"/>
            <p:cNvGrpSpPr/>
            <p:nvPr/>
          </p:nvGrpSpPr>
          <p:grpSpPr>
            <a:xfrm>
              <a:off x="2623907" y="1749775"/>
              <a:ext cx="1364245" cy="273000"/>
              <a:chOff x="2623907" y="1749775"/>
              <a:chExt cx="1364245" cy="273000"/>
            </a:xfrm>
          </p:grpSpPr>
          <p:sp>
            <p:nvSpPr>
              <p:cNvPr id="6831" name="Google Shape;6831;p105"/>
              <p:cNvSpPr/>
              <p:nvPr/>
            </p:nvSpPr>
            <p:spPr>
              <a:xfrm>
                <a:off x="3442341"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105"/>
              <p:cNvSpPr/>
              <p:nvPr/>
            </p:nvSpPr>
            <p:spPr>
              <a:xfrm>
                <a:off x="3715152" y="1749775"/>
                <a:ext cx="273000" cy="273000"/>
              </a:xfrm>
              <a:prstGeom prst="diamond">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0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10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10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105"/>
            <p:cNvGrpSpPr/>
            <p:nvPr/>
          </p:nvGrpSpPr>
          <p:grpSpPr>
            <a:xfrm>
              <a:off x="2623904" y="2027936"/>
              <a:ext cx="1364245" cy="273000"/>
              <a:chOff x="2623904" y="2027936"/>
              <a:chExt cx="1364245" cy="273000"/>
            </a:xfrm>
          </p:grpSpPr>
          <p:sp>
            <p:nvSpPr>
              <p:cNvPr id="6837" name="Google Shape;6837;p10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10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10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0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10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2" name="Google Shape;6842;p105"/>
          <p:cNvGrpSpPr/>
          <p:nvPr/>
        </p:nvGrpSpPr>
        <p:grpSpPr>
          <a:xfrm>
            <a:off x="2592703" y="2444186"/>
            <a:ext cx="1387541" cy="159124"/>
            <a:chOff x="3200660" y="2180272"/>
            <a:chExt cx="2563824" cy="378237"/>
          </a:xfrm>
        </p:grpSpPr>
        <p:sp>
          <p:nvSpPr>
            <p:cNvPr id="6843" name="Google Shape;6843;p10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10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10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10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0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10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10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10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10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10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10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0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10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10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0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0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10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10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105"/>
          <p:cNvGrpSpPr/>
          <p:nvPr/>
        </p:nvGrpSpPr>
        <p:grpSpPr>
          <a:xfrm>
            <a:off x="2589227" y="2722011"/>
            <a:ext cx="1390502" cy="159625"/>
            <a:chOff x="3530150" y="2790075"/>
            <a:chExt cx="1962600" cy="225300"/>
          </a:xfrm>
        </p:grpSpPr>
        <p:sp>
          <p:nvSpPr>
            <p:cNvPr id="6862" name="Google Shape;6862;p105"/>
            <p:cNvSpPr/>
            <p:nvPr/>
          </p:nvSpPr>
          <p:spPr>
            <a:xfrm>
              <a:off x="3530150" y="2790075"/>
              <a:ext cx="1962600" cy="225300"/>
            </a:xfrm>
            <a:prstGeom prst="rec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105"/>
            <p:cNvSpPr/>
            <p:nvPr/>
          </p:nvSpPr>
          <p:spPr>
            <a:xfrm>
              <a:off x="3535069" y="2794464"/>
              <a:ext cx="1104900" cy="216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105"/>
          <p:cNvGrpSpPr/>
          <p:nvPr/>
        </p:nvGrpSpPr>
        <p:grpSpPr>
          <a:xfrm>
            <a:off x="2589880" y="3000337"/>
            <a:ext cx="1411629" cy="153761"/>
            <a:chOff x="3558802" y="4011427"/>
            <a:chExt cx="1866000" cy="111300"/>
          </a:xfrm>
        </p:grpSpPr>
        <p:sp>
          <p:nvSpPr>
            <p:cNvPr id="6865" name="Google Shape;6865;p105"/>
            <p:cNvSpPr/>
            <p:nvPr/>
          </p:nvSpPr>
          <p:spPr>
            <a:xfrm flipH="1" rot="5400000">
              <a:off x="4436152" y="3134077"/>
              <a:ext cx="111300" cy="1866000"/>
            </a:xfrm>
            <a:prstGeom prst="round2SameRect">
              <a:avLst>
                <a:gd fmla="val 50000" name="adj1"/>
                <a:gd fmla="val 50000" name="adj2"/>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105"/>
            <p:cNvSpPr/>
            <p:nvPr/>
          </p:nvSpPr>
          <p:spPr>
            <a:xfrm flipH="1" rot="5400000">
              <a:off x="4162472" y="3415277"/>
              <a:ext cx="104700" cy="13047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105"/>
          <p:cNvGrpSpPr/>
          <p:nvPr/>
        </p:nvGrpSpPr>
        <p:grpSpPr>
          <a:xfrm>
            <a:off x="2589573" y="2205736"/>
            <a:ext cx="1383503" cy="119749"/>
            <a:chOff x="3465975" y="2270276"/>
            <a:chExt cx="1986364" cy="171929"/>
          </a:xfrm>
        </p:grpSpPr>
        <p:sp>
          <p:nvSpPr>
            <p:cNvPr id="6868" name="Google Shape;6868;p10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10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105"/>
            <p:cNvSpPr/>
            <p:nvPr/>
          </p:nvSpPr>
          <p:spPr>
            <a:xfrm rot="-5400000">
              <a:off x="4243603"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05"/>
            <p:cNvSpPr/>
            <p:nvPr/>
          </p:nvSpPr>
          <p:spPr>
            <a:xfrm rot="-5400000">
              <a:off x="4502812"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05"/>
            <p:cNvSpPr/>
            <p:nvPr/>
          </p:nvSpPr>
          <p:spPr>
            <a:xfrm rot="-5400000">
              <a:off x="4762021" y="2270305"/>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0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05"/>
            <p:cNvSpPr/>
            <p:nvPr/>
          </p:nvSpPr>
          <p:spPr>
            <a:xfrm rot="-5400000">
              <a:off x="502123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05"/>
            <p:cNvSpPr/>
            <p:nvPr/>
          </p:nvSpPr>
          <p:spPr>
            <a:xfrm rot="-5400000">
              <a:off x="5280440" y="2270276"/>
              <a:ext cx="171900" cy="171900"/>
            </a:xfrm>
            <a:prstGeom prst="ellipse">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105"/>
          <p:cNvGrpSpPr/>
          <p:nvPr/>
        </p:nvGrpSpPr>
        <p:grpSpPr>
          <a:xfrm>
            <a:off x="2600580" y="3569387"/>
            <a:ext cx="1369531" cy="195460"/>
            <a:chOff x="723300" y="4253549"/>
            <a:chExt cx="2276482" cy="324900"/>
          </a:xfrm>
        </p:grpSpPr>
        <p:sp>
          <p:nvSpPr>
            <p:cNvPr id="6877" name="Google Shape;6877;p10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0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10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10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05"/>
            <p:cNvSpPr/>
            <p:nvPr/>
          </p:nvSpPr>
          <p:spPr>
            <a:xfrm>
              <a:off x="2658082" y="4253549"/>
              <a:ext cx="341700" cy="324900"/>
            </a:xfrm>
            <a:prstGeom prst="star5">
              <a:avLst>
                <a:gd fmla="val 19098" name="adj"/>
                <a:gd fmla="val 105146" name="hf"/>
                <a:gd fmla="val 110557" name="vf"/>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105"/>
          <p:cNvGrpSpPr/>
          <p:nvPr/>
        </p:nvGrpSpPr>
        <p:grpSpPr>
          <a:xfrm>
            <a:off x="2590141" y="3270567"/>
            <a:ext cx="1389066" cy="180119"/>
            <a:chOff x="705948" y="3788465"/>
            <a:chExt cx="2308953" cy="299400"/>
          </a:xfrm>
        </p:grpSpPr>
        <p:sp>
          <p:nvSpPr>
            <p:cNvPr id="6883" name="Google Shape;6883;p10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10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0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05"/>
            <p:cNvSpPr/>
            <p:nvPr/>
          </p:nvSpPr>
          <p:spPr>
            <a:xfrm>
              <a:off x="2189639"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05"/>
            <p:cNvSpPr/>
            <p:nvPr/>
          </p:nvSpPr>
          <p:spPr>
            <a:xfrm>
              <a:off x="2679500" y="3788465"/>
              <a:ext cx="335400" cy="299400"/>
            </a:xfrm>
            <a:prstGeom prst="heart">
              <a:avLst/>
            </a:pr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105"/>
          <p:cNvGrpSpPr/>
          <p:nvPr/>
        </p:nvGrpSpPr>
        <p:grpSpPr>
          <a:xfrm>
            <a:off x="2638078" y="3883547"/>
            <a:ext cx="1304609" cy="294074"/>
            <a:chOff x="2658741" y="4097347"/>
            <a:chExt cx="1304609" cy="294074"/>
          </a:xfrm>
        </p:grpSpPr>
        <p:grpSp>
          <p:nvGrpSpPr>
            <p:cNvPr id="6889" name="Google Shape;6889;p105"/>
            <p:cNvGrpSpPr/>
            <p:nvPr/>
          </p:nvGrpSpPr>
          <p:grpSpPr>
            <a:xfrm>
              <a:off x="2658741" y="4097347"/>
              <a:ext cx="118572" cy="294074"/>
              <a:chOff x="3343310" y="4475555"/>
              <a:chExt cx="127717" cy="316753"/>
            </a:xfrm>
          </p:grpSpPr>
          <p:sp>
            <p:nvSpPr>
              <p:cNvPr id="6890" name="Google Shape;6890;p10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0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105"/>
            <p:cNvGrpSpPr/>
            <p:nvPr/>
          </p:nvGrpSpPr>
          <p:grpSpPr>
            <a:xfrm>
              <a:off x="3815519" y="4098388"/>
              <a:ext cx="147831" cy="291991"/>
              <a:chOff x="3527539" y="4476677"/>
              <a:chExt cx="159232" cy="314510"/>
            </a:xfrm>
          </p:grpSpPr>
          <p:sp>
            <p:nvSpPr>
              <p:cNvPr id="6893" name="Google Shape;6893;p10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10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5" name="Google Shape;6895;p105"/>
            <p:cNvGrpSpPr/>
            <p:nvPr/>
          </p:nvGrpSpPr>
          <p:grpSpPr>
            <a:xfrm>
              <a:off x="3511696" y="4098388"/>
              <a:ext cx="147831" cy="291991"/>
              <a:chOff x="3527539" y="4476677"/>
              <a:chExt cx="159232" cy="314510"/>
            </a:xfrm>
          </p:grpSpPr>
          <p:sp>
            <p:nvSpPr>
              <p:cNvPr id="6896" name="Google Shape;6896;p10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10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105"/>
            <p:cNvGrpSpPr/>
            <p:nvPr/>
          </p:nvGrpSpPr>
          <p:grpSpPr>
            <a:xfrm>
              <a:off x="3207874" y="4098388"/>
              <a:ext cx="147831" cy="291991"/>
              <a:chOff x="3527539" y="4476677"/>
              <a:chExt cx="159232" cy="314510"/>
            </a:xfrm>
          </p:grpSpPr>
          <p:sp>
            <p:nvSpPr>
              <p:cNvPr id="6899" name="Google Shape;6899;p10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0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105"/>
            <p:cNvGrpSpPr/>
            <p:nvPr/>
          </p:nvGrpSpPr>
          <p:grpSpPr>
            <a:xfrm>
              <a:off x="2933305" y="4097347"/>
              <a:ext cx="118572" cy="294074"/>
              <a:chOff x="3343310" y="4475555"/>
              <a:chExt cx="127717" cy="316753"/>
            </a:xfrm>
          </p:grpSpPr>
          <p:sp>
            <p:nvSpPr>
              <p:cNvPr id="6902" name="Google Shape;6902;p10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0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4" name="Google Shape;6904;p105"/>
          <p:cNvGrpSpPr/>
          <p:nvPr/>
        </p:nvGrpSpPr>
        <p:grpSpPr>
          <a:xfrm>
            <a:off x="4256908" y="1866669"/>
            <a:ext cx="1433821" cy="191501"/>
            <a:chOff x="4273350" y="2080469"/>
            <a:chExt cx="1433821" cy="191501"/>
          </a:xfrm>
        </p:grpSpPr>
        <p:grpSp>
          <p:nvGrpSpPr>
            <p:cNvPr id="6905" name="Google Shape;6905;p105"/>
            <p:cNvGrpSpPr/>
            <p:nvPr/>
          </p:nvGrpSpPr>
          <p:grpSpPr>
            <a:xfrm>
              <a:off x="4273350" y="2080469"/>
              <a:ext cx="1433821" cy="0"/>
              <a:chOff x="5224975" y="2962250"/>
              <a:chExt cx="1544400" cy="0"/>
            </a:xfrm>
          </p:grpSpPr>
          <p:cxnSp>
            <p:nvCxnSpPr>
              <p:cNvPr id="6906" name="Google Shape;6906;p105"/>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6907" name="Google Shape;6907;p105"/>
              <p:cNvCxnSpPr/>
              <p:nvPr/>
            </p:nvCxnSpPr>
            <p:spPr>
              <a:xfrm>
                <a:off x="5225150" y="2962250"/>
                <a:ext cx="453300" cy="0"/>
              </a:xfrm>
              <a:prstGeom prst="straightConnector1">
                <a:avLst/>
              </a:prstGeom>
              <a:noFill/>
              <a:ln cap="flat" cmpd="sng" w="9525">
                <a:solidFill>
                  <a:srgbClr val="7994A9"/>
                </a:solidFill>
                <a:prstDash val="solid"/>
                <a:round/>
                <a:headEnd len="med" w="med" type="none"/>
                <a:tailEnd len="med" w="med" type="oval"/>
              </a:ln>
            </p:spPr>
          </p:cxnSp>
        </p:grpSp>
        <p:grpSp>
          <p:nvGrpSpPr>
            <p:cNvPr id="6908" name="Google Shape;6908;p105"/>
            <p:cNvGrpSpPr/>
            <p:nvPr/>
          </p:nvGrpSpPr>
          <p:grpSpPr>
            <a:xfrm>
              <a:off x="4273350" y="2271969"/>
              <a:ext cx="1433821" cy="0"/>
              <a:chOff x="5224975" y="2962250"/>
              <a:chExt cx="1544400" cy="0"/>
            </a:xfrm>
          </p:grpSpPr>
          <p:cxnSp>
            <p:nvCxnSpPr>
              <p:cNvPr id="6909" name="Google Shape;6909;p105"/>
              <p:cNvCxnSpPr/>
              <p:nvPr/>
            </p:nvCxnSpPr>
            <p:spPr>
              <a:xfrm>
                <a:off x="5224975" y="2962250"/>
                <a:ext cx="1544400" cy="0"/>
              </a:xfrm>
              <a:prstGeom prst="straightConnector1">
                <a:avLst/>
              </a:prstGeom>
              <a:noFill/>
              <a:ln cap="flat" cmpd="sng" w="9525">
                <a:solidFill>
                  <a:srgbClr val="E3E9ED"/>
                </a:solidFill>
                <a:prstDash val="solid"/>
                <a:round/>
                <a:headEnd len="med" w="med" type="none"/>
                <a:tailEnd len="med" w="med" type="none"/>
              </a:ln>
            </p:spPr>
          </p:cxnSp>
          <p:cxnSp>
            <p:nvCxnSpPr>
              <p:cNvPr id="6910" name="Google Shape;6910;p105"/>
              <p:cNvCxnSpPr/>
              <p:nvPr/>
            </p:nvCxnSpPr>
            <p:spPr>
              <a:xfrm>
                <a:off x="5225150" y="2962250"/>
                <a:ext cx="998700" cy="0"/>
              </a:xfrm>
              <a:prstGeom prst="straightConnector1">
                <a:avLst/>
              </a:prstGeom>
              <a:noFill/>
              <a:ln cap="flat" cmpd="sng" w="9525">
                <a:solidFill>
                  <a:srgbClr val="7994A9"/>
                </a:solidFill>
                <a:prstDash val="solid"/>
                <a:round/>
                <a:headEnd len="med" w="med" type="none"/>
                <a:tailEnd len="med" w="med" type="oval"/>
              </a:ln>
            </p:spPr>
          </p:cxnSp>
        </p:grpSp>
      </p:grpSp>
      <p:grpSp>
        <p:nvGrpSpPr>
          <p:cNvPr id="6911" name="Google Shape;6911;p105"/>
          <p:cNvGrpSpPr/>
          <p:nvPr/>
        </p:nvGrpSpPr>
        <p:grpSpPr>
          <a:xfrm>
            <a:off x="4258463" y="969236"/>
            <a:ext cx="1430711" cy="743389"/>
            <a:chOff x="5159450" y="1919950"/>
            <a:chExt cx="1541050" cy="862500"/>
          </a:xfrm>
        </p:grpSpPr>
        <p:sp>
          <p:nvSpPr>
            <p:cNvPr id="6912" name="Google Shape;6912;p10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913" name="Google Shape;6913;p105"/>
            <p:cNvGrpSpPr/>
            <p:nvPr/>
          </p:nvGrpSpPr>
          <p:grpSpPr>
            <a:xfrm>
              <a:off x="5159450" y="1919950"/>
              <a:ext cx="1541050" cy="862500"/>
              <a:chOff x="5159450" y="1919950"/>
              <a:chExt cx="1541050" cy="862500"/>
            </a:xfrm>
          </p:grpSpPr>
          <p:cxnSp>
            <p:nvCxnSpPr>
              <p:cNvPr id="6914" name="Google Shape;6914;p10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915" name="Google Shape;6915;p10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916" name="Google Shape;6916;p105"/>
          <p:cNvGrpSpPr/>
          <p:nvPr/>
        </p:nvGrpSpPr>
        <p:grpSpPr>
          <a:xfrm>
            <a:off x="4248577" y="2192564"/>
            <a:ext cx="1450484" cy="1052087"/>
            <a:chOff x="5230575" y="1554475"/>
            <a:chExt cx="2137150" cy="1550150"/>
          </a:xfrm>
        </p:grpSpPr>
        <p:sp>
          <p:nvSpPr>
            <p:cNvPr id="6917" name="Google Shape;6917;p105"/>
            <p:cNvSpPr/>
            <p:nvPr/>
          </p:nvSpPr>
          <p:spPr>
            <a:xfrm>
              <a:off x="6296450" y="2863325"/>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105"/>
            <p:cNvSpPr/>
            <p:nvPr/>
          </p:nvSpPr>
          <p:spPr>
            <a:xfrm>
              <a:off x="5230575" y="2863325"/>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05"/>
            <p:cNvSpPr/>
            <p:nvPr/>
          </p:nvSpPr>
          <p:spPr>
            <a:xfrm>
              <a:off x="6296450" y="2611125"/>
              <a:ext cx="1071275" cy="157150"/>
            </a:xfrm>
            <a:custGeom>
              <a:rect b="b" l="l" r="r" t="t"/>
              <a:pathLst>
                <a:path extrusionOk="0" h="6286" w="42851">
                  <a:moveTo>
                    <a:pt x="0" y="0"/>
                  </a:moveTo>
                  <a:lnTo>
                    <a:pt x="0" y="6285"/>
                  </a:lnTo>
                  <a:lnTo>
                    <a:pt x="42851" y="6285"/>
                  </a:lnTo>
                  <a:lnTo>
                    <a:pt x="42851"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05"/>
            <p:cNvSpPr/>
            <p:nvPr/>
          </p:nvSpPr>
          <p:spPr>
            <a:xfrm>
              <a:off x="5230575" y="2611125"/>
              <a:ext cx="1071350" cy="157150"/>
            </a:xfrm>
            <a:custGeom>
              <a:rect b="b" l="l" r="r" t="t"/>
              <a:pathLst>
                <a:path extrusionOk="0" h="6286" w="42854">
                  <a:moveTo>
                    <a:pt x="0" y="0"/>
                  </a:moveTo>
                  <a:lnTo>
                    <a:pt x="0" y="6285"/>
                  </a:lnTo>
                  <a:lnTo>
                    <a:pt x="42854" y="6285"/>
                  </a:lnTo>
                  <a:lnTo>
                    <a:pt x="42854"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05"/>
            <p:cNvSpPr/>
            <p:nvPr/>
          </p:nvSpPr>
          <p:spPr>
            <a:xfrm>
              <a:off x="6296450" y="2358900"/>
              <a:ext cx="1071275" cy="157150"/>
            </a:xfrm>
            <a:custGeom>
              <a:rect b="b" l="l" r="r" t="t"/>
              <a:pathLst>
                <a:path extrusionOk="0" h="6286" w="42851">
                  <a:moveTo>
                    <a:pt x="0" y="1"/>
                  </a:moveTo>
                  <a:lnTo>
                    <a:pt x="0" y="6286"/>
                  </a:lnTo>
                  <a:lnTo>
                    <a:pt x="42851" y="6286"/>
                  </a:lnTo>
                  <a:lnTo>
                    <a:pt x="42851"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05"/>
            <p:cNvSpPr/>
            <p:nvPr/>
          </p:nvSpPr>
          <p:spPr>
            <a:xfrm>
              <a:off x="5230575" y="2358900"/>
              <a:ext cx="1071350" cy="157150"/>
            </a:xfrm>
            <a:custGeom>
              <a:rect b="b" l="l" r="r" t="t"/>
              <a:pathLst>
                <a:path extrusionOk="0" h="6286" w="42854">
                  <a:moveTo>
                    <a:pt x="0" y="1"/>
                  </a:moveTo>
                  <a:lnTo>
                    <a:pt x="0" y="6286"/>
                  </a:lnTo>
                  <a:lnTo>
                    <a:pt x="42854" y="6286"/>
                  </a:lnTo>
                  <a:lnTo>
                    <a:pt x="42854"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05"/>
            <p:cNvSpPr/>
            <p:nvPr/>
          </p:nvSpPr>
          <p:spPr>
            <a:xfrm>
              <a:off x="6296450" y="2106700"/>
              <a:ext cx="989900" cy="157150"/>
            </a:xfrm>
            <a:custGeom>
              <a:rect b="b" l="l" r="r" t="t"/>
              <a:pathLst>
                <a:path extrusionOk="0" h="6286" w="39596">
                  <a:moveTo>
                    <a:pt x="0" y="0"/>
                  </a:moveTo>
                  <a:lnTo>
                    <a:pt x="0" y="6285"/>
                  </a:lnTo>
                  <a:lnTo>
                    <a:pt x="39596" y="6285"/>
                  </a:lnTo>
                  <a:lnTo>
                    <a:pt x="3959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05"/>
            <p:cNvSpPr/>
            <p:nvPr/>
          </p:nvSpPr>
          <p:spPr>
            <a:xfrm>
              <a:off x="5474700" y="2106700"/>
              <a:ext cx="827225" cy="157150"/>
            </a:xfrm>
            <a:custGeom>
              <a:rect b="b" l="l" r="r" t="t"/>
              <a:pathLst>
                <a:path extrusionOk="0" h="6286" w="33089">
                  <a:moveTo>
                    <a:pt x="0" y="0"/>
                  </a:moveTo>
                  <a:lnTo>
                    <a:pt x="0" y="6285"/>
                  </a:lnTo>
                  <a:lnTo>
                    <a:pt x="33089" y="6285"/>
                  </a:lnTo>
                  <a:lnTo>
                    <a:pt x="33089"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105"/>
            <p:cNvSpPr/>
            <p:nvPr/>
          </p:nvSpPr>
          <p:spPr>
            <a:xfrm>
              <a:off x="6296450" y="1854475"/>
              <a:ext cx="827225" cy="157175"/>
            </a:xfrm>
            <a:custGeom>
              <a:rect b="b" l="l" r="r" t="t"/>
              <a:pathLst>
                <a:path extrusionOk="0" h="6287" w="33089">
                  <a:moveTo>
                    <a:pt x="0" y="1"/>
                  </a:moveTo>
                  <a:lnTo>
                    <a:pt x="0" y="6286"/>
                  </a:lnTo>
                  <a:lnTo>
                    <a:pt x="33089" y="6286"/>
                  </a:lnTo>
                  <a:lnTo>
                    <a:pt x="3308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105"/>
            <p:cNvSpPr/>
            <p:nvPr/>
          </p:nvSpPr>
          <p:spPr>
            <a:xfrm>
              <a:off x="5637425" y="1854475"/>
              <a:ext cx="664500" cy="157175"/>
            </a:xfrm>
            <a:custGeom>
              <a:rect b="b" l="l" r="r" t="t"/>
              <a:pathLst>
                <a:path extrusionOk="0" h="6287" w="26580">
                  <a:moveTo>
                    <a:pt x="1" y="1"/>
                  </a:moveTo>
                  <a:lnTo>
                    <a:pt x="1" y="6286"/>
                  </a:lnTo>
                  <a:lnTo>
                    <a:pt x="26580" y="6286"/>
                  </a:lnTo>
                  <a:lnTo>
                    <a:pt x="26580"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05"/>
            <p:cNvSpPr/>
            <p:nvPr/>
          </p:nvSpPr>
          <p:spPr>
            <a:xfrm>
              <a:off x="6296450" y="1602275"/>
              <a:ext cx="501750" cy="157075"/>
            </a:xfrm>
            <a:custGeom>
              <a:rect b="b" l="l" r="r" t="t"/>
              <a:pathLst>
                <a:path extrusionOk="0" h="6283" w="20070">
                  <a:moveTo>
                    <a:pt x="0" y="1"/>
                  </a:moveTo>
                  <a:lnTo>
                    <a:pt x="0" y="6283"/>
                  </a:lnTo>
                  <a:lnTo>
                    <a:pt x="20069" y="6283"/>
                  </a:lnTo>
                  <a:lnTo>
                    <a:pt x="20069" y="1"/>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105"/>
            <p:cNvSpPr/>
            <p:nvPr/>
          </p:nvSpPr>
          <p:spPr>
            <a:xfrm>
              <a:off x="5800100" y="1602275"/>
              <a:ext cx="501825" cy="157075"/>
            </a:xfrm>
            <a:custGeom>
              <a:rect b="b" l="l" r="r" t="t"/>
              <a:pathLst>
                <a:path extrusionOk="0" h="6283" w="20073">
                  <a:moveTo>
                    <a:pt x="1" y="1"/>
                  </a:moveTo>
                  <a:lnTo>
                    <a:pt x="1" y="6283"/>
                  </a:lnTo>
                  <a:lnTo>
                    <a:pt x="20073" y="6283"/>
                  </a:lnTo>
                  <a:lnTo>
                    <a:pt x="2007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05"/>
            <p:cNvSpPr/>
            <p:nvPr/>
          </p:nvSpPr>
          <p:spPr>
            <a:xfrm>
              <a:off x="6301225" y="1554475"/>
              <a:ext cx="25" cy="1550150"/>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105"/>
          <p:cNvGrpSpPr/>
          <p:nvPr/>
        </p:nvGrpSpPr>
        <p:grpSpPr>
          <a:xfrm rot="10800000">
            <a:off x="4265127" y="3284753"/>
            <a:ext cx="1417383" cy="887946"/>
            <a:chOff x="5645403" y="2920021"/>
            <a:chExt cx="2650800" cy="2180614"/>
          </a:xfrm>
        </p:grpSpPr>
        <p:sp>
          <p:nvSpPr>
            <p:cNvPr id="6931" name="Google Shape;6931;p105"/>
            <p:cNvSpPr/>
            <p:nvPr/>
          </p:nvSpPr>
          <p:spPr>
            <a:xfrm>
              <a:off x="5772903" y="2920021"/>
              <a:ext cx="2523300" cy="469200"/>
            </a:xfrm>
            <a:prstGeom prst="rect">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2" name="Google Shape;6932;p105"/>
            <p:cNvCxnSpPr>
              <a:stCxn id="6931" idx="1"/>
            </p:cNvCxnSpPr>
            <p:nvPr/>
          </p:nvCxnSpPr>
          <p:spPr>
            <a:xfrm rot="10800000">
              <a:off x="5645403" y="3154021"/>
              <a:ext cx="127500" cy="600"/>
            </a:xfrm>
            <a:prstGeom prst="straightConnector1">
              <a:avLst/>
            </a:prstGeom>
            <a:noFill/>
            <a:ln cap="flat" cmpd="sng" w="9525">
              <a:solidFill>
                <a:srgbClr val="435D74"/>
              </a:solidFill>
              <a:prstDash val="solid"/>
              <a:round/>
              <a:headEnd len="med" w="med" type="none"/>
              <a:tailEnd len="med" w="med" type="none"/>
            </a:ln>
          </p:spPr>
        </p:cxnSp>
        <p:sp>
          <p:nvSpPr>
            <p:cNvPr id="6933" name="Google Shape;6933;p105"/>
            <p:cNvSpPr/>
            <p:nvPr/>
          </p:nvSpPr>
          <p:spPr>
            <a:xfrm>
              <a:off x="6010040" y="3500932"/>
              <a:ext cx="2049000" cy="469200"/>
            </a:xfrm>
            <a:prstGeom prst="rect">
              <a:avLst/>
            </a:pr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4" name="Google Shape;6934;p105"/>
            <p:cNvCxnSpPr>
              <a:endCxn id="6933" idx="3"/>
            </p:cNvCxnSpPr>
            <p:nvPr/>
          </p:nvCxnSpPr>
          <p:spPr>
            <a:xfrm rot="10800000">
              <a:off x="8059040" y="3735533"/>
              <a:ext cx="135300" cy="0"/>
            </a:xfrm>
            <a:prstGeom prst="straightConnector1">
              <a:avLst/>
            </a:prstGeom>
            <a:noFill/>
            <a:ln cap="flat" cmpd="sng" w="9525">
              <a:solidFill>
                <a:srgbClr val="5F7D95"/>
              </a:solidFill>
              <a:prstDash val="solid"/>
              <a:round/>
              <a:headEnd len="med" w="med" type="none"/>
              <a:tailEnd len="med" w="med" type="none"/>
            </a:ln>
          </p:spPr>
        </p:cxnSp>
        <p:sp>
          <p:nvSpPr>
            <p:cNvPr id="6935" name="Google Shape;6935;p105"/>
            <p:cNvSpPr/>
            <p:nvPr/>
          </p:nvSpPr>
          <p:spPr>
            <a:xfrm>
              <a:off x="6299123" y="4066183"/>
              <a:ext cx="1470600" cy="469200"/>
            </a:xfrm>
            <a:prstGeom prst="rect">
              <a:avLst/>
            </a:pr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6" name="Google Shape;6936;p105"/>
            <p:cNvCxnSpPr>
              <a:stCxn id="6935" idx="1"/>
            </p:cNvCxnSpPr>
            <p:nvPr/>
          </p:nvCxnSpPr>
          <p:spPr>
            <a:xfrm rot="10800000">
              <a:off x="6175222" y="4300183"/>
              <a:ext cx="123900" cy="600"/>
            </a:xfrm>
            <a:prstGeom prst="straightConnector1">
              <a:avLst/>
            </a:prstGeom>
            <a:noFill/>
            <a:ln cap="flat" cmpd="sng" w="9525">
              <a:solidFill>
                <a:srgbClr val="869FB2"/>
              </a:solidFill>
              <a:prstDash val="solid"/>
              <a:round/>
              <a:headEnd len="med" w="med" type="none"/>
              <a:tailEnd len="med" w="med" type="none"/>
            </a:ln>
          </p:spPr>
        </p:cxnSp>
        <p:sp>
          <p:nvSpPr>
            <p:cNvPr id="6937" name="Google Shape;6937;p105"/>
            <p:cNvSpPr/>
            <p:nvPr/>
          </p:nvSpPr>
          <p:spPr>
            <a:xfrm>
              <a:off x="6629161" y="4631435"/>
              <a:ext cx="810600" cy="469200"/>
            </a:xfrm>
            <a:prstGeom prst="rect">
              <a:avLst/>
            </a:pr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8" name="Google Shape;6938;p105"/>
            <p:cNvCxnSpPr>
              <a:endCxn id="6937" idx="3"/>
            </p:cNvCxnSpPr>
            <p:nvPr/>
          </p:nvCxnSpPr>
          <p:spPr>
            <a:xfrm flipH="1">
              <a:off x="7439761" y="4864535"/>
              <a:ext cx="104400" cy="1500"/>
            </a:xfrm>
            <a:prstGeom prst="straightConnector1">
              <a:avLst/>
            </a:prstGeom>
            <a:noFill/>
            <a:ln cap="flat" cmpd="sng" w="9525">
              <a:solidFill>
                <a:srgbClr val="BAC8D3"/>
              </a:solidFill>
              <a:prstDash val="solid"/>
              <a:round/>
              <a:headEnd len="med" w="med" type="none"/>
              <a:tailEnd len="med" w="med" type="none"/>
            </a:ln>
          </p:spPr>
        </p:cxnSp>
      </p:grpSp>
      <p:grpSp>
        <p:nvGrpSpPr>
          <p:cNvPr id="6939" name="Google Shape;6939;p105"/>
          <p:cNvGrpSpPr/>
          <p:nvPr/>
        </p:nvGrpSpPr>
        <p:grpSpPr>
          <a:xfrm>
            <a:off x="7365487" y="2188108"/>
            <a:ext cx="1071743" cy="1021579"/>
            <a:chOff x="7189833" y="2022667"/>
            <a:chExt cx="1251159" cy="1192597"/>
          </a:xfrm>
        </p:grpSpPr>
        <p:sp>
          <p:nvSpPr>
            <p:cNvPr id="6940" name="Google Shape;6940;p105"/>
            <p:cNvSpPr/>
            <p:nvPr/>
          </p:nvSpPr>
          <p:spPr>
            <a:xfrm>
              <a:off x="7474366" y="2461318"/>
              <a:ext cx="682343" cy="220186"/>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105"/>
            <p:cNvSpPr/>
            <p:nvPr/>
          </p:nvSpPr>
          <p:spPr>
            <a:xfrm>
              <a:off x="7602697" y="2022667"/>
              <a:ext cx="426517" cy="402424"/>
            </a:xfrm>
            <a:custGeom>
              <a:rect b="b" l="l" r="r" t="t"/>
              <a:pathLst>
                <a:path extrusionOk="0" h="74009" w="78476">
                  <a:moveTo>
                    <a:pt x="39246" y="0"/>
                  </a:moveTo>
                  <a:lnTo>
                    <a:pt x="1" y="74009"/>
                  </a:lnTo>
                  <a:lnTo>
                    <a:pt x="78476" y="74009"/>
                  </a:lnTo>
                  <a:lnTo>
                    <a:pt x="39246" y="0"/>
                  </a:lnTo>
                  <a:close/>
                </a:path>
              </a:pathLst>
            </a:custGeom>
            <a:noFill/>
            <a:ln cap="flat" cmpd="sng" w="9525">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05"/>
            <p:cNvSpPr/>
            <p:nvPr/>
          </p:nvSpPr>
          <p:spPr>
            <a:xfrm>
              <a:off x="7189833" y="2972969"/>
              <a:ext cx="1251159" cy="242295"/>
            </a:xfrm>
            <a:custGeom>
              <a:rect b="b" l="l" r="r" t="t"/>
              <a:pathLst>
                <a:path extrusionOk="0" h="44560" w="230204">
                  <a:moveTo>
                    <a:pt x="25737" y="1"/>
                  </a:moveTo>
                  <a:lnTo>
                    <a:pt x="0" y="44560"/>
                  </a:lnTo>
                  <a:lnTo>
                    <a:pt x="230204" y="44560"/>
                  </a:lnTo>
                  <a:lnTo>
                    <a:pt x="204467"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05"/>
            <p:cNvSpPr/>
            <p:nvPr/>
          </p:nvSpPr>
          <p:spPr>
            <a:xfrm>
              <a:off x="7340931" y="2717730"/>
              <a:ext cx="950049" cy="219012"/>
            </a:xfrm>
            <a:custGeom>
              <a:rect b="b" l="l" r="r" t="t"/>
              <a:pathLst>
                <a:path extrusionOk="0" h="40278" w="174802">
                  <a:moveTo>
                    <a:pt x="22750" y="1"/>
                  </a:moveTo>
                  <a:lnTo>
                    <a:pt x="0" y="40278"/>
                  </a:lnTo>
                  <a:lnTo>
                    <a:pt x="174802" y="40278"/>
                  </a:lnTo>
                  <a:lnTo>
                    <a:pt x="15205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105"/>
          <p:cNvGrpSpPr/>
          <p:nvPr/>
        </p:nvGrpSpPr>
        <p:grpSpPr>
          <a:xfrm>
            <a:off x="706758" y="2614515"/>
            <a:ext cx="1695374" cy="1560837"/>
            <a:chOff x="727421" y="2828315"/>
            <a:chExt cx="1695374" cy="1560837"/>
          </a:xfrm>
        </p:grpSpPr>
        <p:grpSp>
          <p:nvGrpSpPr>
            <p:cNvPr id="6945" name="Google Shape;6945;p105"/>
            <p:cNvGrpSpPr/>
            <p:nvPr/>
          </p:nvGrpSpPr>
          <p:grpSpPr>
            <a:xfrm>
              <a:off x="819108" y="2882501"/>
              <a:ext cx="103104" cy="1426186"/>
              <a:chOff x="4674013" y="3100904"/>
              <a:chExt cx="122758" cy="1698043"/>
            </a:xfrm>
          </p:grpSpPr>
          <p:sp>
            <p:nvSpPr>
              <p:cNvPr id="6946" name="Google Shape;6946;p10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10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0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0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0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10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10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105"/>
            <p:cNvGrpSpPr/>
            <p:nvPr/>
          </p:nvGrpSpPr>
          <p:grpSpPr>
            <a:xfrm>
              <a:off x="1062475" y="2882501"/>
              <a:ext cx="103104" cy="1426186"/>
              <a:chOff x="4940438" y="3100904"/>
              <a:chExt cx="122758" cy="1698043"/>
            </a:xfrm>
          </p:grpSpPr>
          <p:sp>
            <p:nvSpPr>
              <p:cNvPr id="6954" name="Google Shape;6954;p10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10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10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0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0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0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10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105"/>
            <p:cNvGrpSpPr/>
            <p:nvPr/>
          </p:nvGrpSpPr>
          <p:grpSpPr>
            <a:xfrm>
              <a:off x="1299324" y="2882501"/>
              <a:ext cx="103104" cy="1426186"/>
              <a:chOff x="5206863" y="3100904"/>
              <a:chExt cx="122758" cy="1698043"/>
            </a:xfrm>
          </p:grpSpPr>
          <p:sp>
            <p:nvSpPr>
              <p:cNvPr id="6962" name="Google Shape;6962;p10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0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0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10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10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0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10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105"/>
            <p:cNvGrpSpPr/>
            <p:nvPr/>
          </p:nvGrpSpPr>
          <p:grpSpPr>
            <a:xfrm>
              <a:off x="1786057" y="2882501"/>
              <a:ext cx="103104" cy="1426186"/>
              <a:chOff x="6006138" y="3143629"/>
              <a:chExt cx="122758" cy="1698043"/>
            </a:xfrm>
          </p:grpSpPr>
          <p:sp>
            <p:nvSpPr>
              <p:cNvPr id="6970" name="Google Shape;6970;p10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10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10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0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0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0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0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105"/>
            <p:cNvGrpSpPr/>
            <p:nvPr/>
          </p:nvGrpSpPr>
          <p:grpSpPr>
            <a:xfrm>
              <a:off x="2029422" y="2882501"/>
              <a:ext cx="103104" cy="1426186"/>
              <a:chOff x="6805413" y="3100904"/>
              <a:chExt cx="122758" cy="1698043"/>
            </a:xfrm>
          </p:grpSpPr>
          <p:sp>
            <p:nvSpPr>
              <p:cNvPr id="6978" name="Google Shape;6978;p10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0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0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0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10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0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10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105"/>
            <p:cNvGrpSpPr/>
            <p:nvPr/>
          </p:nvGrpSpPr>
          <p:grpSpPr>
            <a:xfrm>
              <a:off x="727421" y="2828315"/>
              <a:ext cx="1695374" cy="1560837"/>
              <a:chOff x="734799" y="2782450"/>
              <a:chExt cx="1571100" cy="1577400"/>
            </a:xfrm>
          </p:grpSpPr>
          <p:cxnSp>
            <p:nvCxnSpPr>
              <p:cNvPr id="6986" name="Google Shape;6986;p10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987" name="Google Shape;6987;p10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988" name="Google Shape;6988;p105"/>
            <p:cNvGrpSpPr/>
            <p:nvPr/>
          </p:nvGrpSpPr>
          <p:grpSpPr>
            <a:xfrm>
              <a:off x="2272795" y="2882501"/>
              <a:ext cx="103104" cy="1426186"/>
              <a:chOff x="5206863" y="3100904"/>
              <a:chExt cx="122758" cy="1698043"/>
            </a:xfrm>
          </p:grpSpPr>
          <p:sp>
            <p:nvSpPr>
              <p:cNvPr id="6989" name="Google Shape;6989;p10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10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10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0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10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10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0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105"/>
            <p:cNvGrpSpPr/>
            <p:nvPr/>
          </p:nvGrpSpPr>
          <p:grpSpPr>
            <a:xfrm>
              <a:off x="1542694" y="2882501"/>
              <a:ext cx="103104" cy="1426186"/>
              <a:chOff x="6006138" y="3143629"/>
              <a:chExt cx="122758" cy="1698043"/>
            </a:xfrm>
          </p:grpSpPr>
          <p:sp>
            <p:nvSpPr>
              <p:cNvPr id="6997" name="Google Shape;6997;p10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0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0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0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0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0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10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04" name="Google Shape;7004;p105"/>
          <p:cNvGrpSpPr/>
          <p:nvPr/>
        </p:nvGrpSpPr>
        <p:grpSpPr>
          <a:xfrm>
            <a:off x="5915338" y="2192087"/>
            <a:ext cx="1248543" cy="1025319"/>
            <a:chOff x="5183758" y="1210600"/>
            <a:chExt cx="3605380" cy="2960783"/>
          </a:xfrm>
        </p:grpSpPr>
        <p:sp>
          <p:nvSpPr>
            <p:cNvPr id="7005" name="Google Shape;7005;p10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10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10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no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0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09" name="Google Shape;7009;p105"/>
            <p:cNvCxnSpPr/>
            <p:nvPr/>
          </p:nvCxnSpPr>
          <p:spPr>
            <a:xfrm>
              <a:off x="5183758" y="2382654"/>
              <a:ext cx="922800" cy="0"/>
            </a:xfrm>
            <a:prstGeom prst="straightConnector1">
              <a:avLst/>
            </a:prstGeom>
            <a:noFill/>
            <a:ln cap="flat" cmpd="sng" w="9525">
              <a:solidFill>
                <a:srgbClr val="869FB2"/>
              </a:solidFill>
              <a:prstDash val="solid"/>
              <a:round/>
              <a:headEnd len="med" w="med" type="oval"/>
              <a:tailEnd len="med" w="med" type="none"/>
            </a:ln>
          </p:spPr>
        </p:cxnSp>
        <p:cxnSp>
          <p:nvCxnSpPr>
            <p:cNvPr id="7010" name="Google Shape;7010;p105"/>
            <p:cNvCxnSpPr/>
            <p:nvPr/>
          </p:nvCxnSpPr>
          <p:spPr>
            <a:xfrm rot="10800000">
              <a:off x="8225195" y="1765431"/>
              <a:ext cx="559200" cy="0"/>
            </a:xfrm>
            <a:prstGeom prst="straightConnector1">
              <a:avLst/>
            </a:prstGeom>
            <a:noFill/>
            <a:ln cap="flat" cmpd="sng" w="9525">
              <a:solidFill>
                <a:srgbClr val="BAC8D3"/>
              </a:solidFill>
              <a:prstDash val="solid"/>
              <a:round/>
              <a:headEnd len="med" w="med" type="oval"/>
              <a:tailEnd len="med" w="med" type="none"/>
            </a:ln>
          </p:spPr>
        </p:cxnSp>
        <p:cxnSp>
          <p:nvCxnSpPr>
            <p:cNvPr id="7011" name="Google Shape;7011;p105"/>
            <p:cNvCxnSpPr/>
            <p:nvPr/>
          </p:nvCxnSpPr>
          <p:spPr>
            <a:xfrm rot="10800000">
              <a:off x="7504838" y="2943528"/>
              <a:ext cx="1284300" cy="0"/>
            </a:xfrm>
            <a:prstGeom prst="straightConnector1">
              <a:avLst/>
            </a:prstGeom>
            <a:noFill/>
            <a:ln cap="flat" cmpd="sng" w="9525">
              <a:solidFill>
                <a:srgbClr val="5F7D95"/>
              </a:solidFill>
              <a:prstDash val="solid"/>
              <a:round/>
              <a:headEnd len="med" w="med" type="oval"/>
              <a:tailEnd len="med" w="med" type="none"/>
            </a:ln>
          </p:spPr>
        </p:cxnSp>
        <p:cxnSp>
          <p:nvCxnSpPr>
            <p:cNvPr id="7012" name="Google Shape;7012;p105"/>
            <p:cNvCxnSpPr/>
            <p:nvPr/>
          </p:nvCxnSpPr>
          <p:spPr>
            <a:xfrm>
              <a:off x="5759284" y="3630350"/>
              <a:ext cx="922800" cy="0"/>
            </a:xfrm>
            <a:prstGeom prst="straightConnector1">
              <a:avLst/>
            </a:prstGeom>
            <a:noFill/>
            <a:ln cap="flat" cmpd="sng" w="9525">
              <a:solidFill>
                <a:srgbClr val="435D74"/>
              </a:solidFill>
              <a:prstDash val="solid"/>
              <a:round/>
              <a:headEnd len="med" w="med" type="oval"/>
              <a:tailEnd len="med" w="med" type="none"/>
            </a:ln>
          </p:spPr>
        </p:cxnSp>
        <p:sp>
          <p:nvSpPr>
            <p:cNvPr id="7013" name="Google Shape;7013;p105"/>
            <p:cNvSpPr/>
            <p:nvPr/>
          </p:nvSpPr>
          <p:spPr>
            <a:xfrm>
              <a:off x="6601902" y="3746583"/>
              <a:ext cx="566400" cy="424800"/>
            </a:xfrm>
            <a:prstGeom prst="downArrow">
              <a:avLst>
                <a:gd fmla="val 50000" name="adj1"/>
                <a:gd fmla="val 50000" name="adj2"/>
              </a:avLst>
            </a:pr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105"/>
          <p:cNvGrpSpPr/>
          <p:nvPr/>
        </p:nvGrpSpPr>
        <p:grpSpPr>
          <a:xfrm>
            <a:off x="5772399" y="3330404"/>
            <a:ext cx="2664831" cy="843440"/>
            <a:chOff x="5916567" y="1099697"/>
            <a:chExt cx="2556683" cy="809211"/>
          </a:xfrm>
        </p:grpSpPr>
        <p:sp>
          <p:nvSpPr>
            <p:cNvPr id="7015" name="Google Shape;7015;p105"/>
            <p:cNvSpPr/>
            <p:nvPr/>
          </p:nvSpPr>
          <p:spPr>
            <a:xfrm>
              <a:off x="5916567" y="1105515"/>
              <a:ext cx="2329202" cy="797642"/>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05"/>
            <p:cNvSpPr/>
            <p:nvPr/>
          </p:nvSpPr>
          <p:spPr>
            <a:xfrm>
              <a:off x="6719328" y="1353967"/>
              <a:ext cx="156983" cy="301221"/>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105"/>
            <p:cNvSpPr/>
            <p:nvPr/>
          </p:nvSpPr>
          <p:spPr>
            <a:xfrm>
              <a:off x="7142762" y="1276612"/>
              <a:ext cx="217467" cy="455564"/>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cap="flat" cmpd="sng" w="9525">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05"/>
            <p:cNvSpPr/>
            <p:nvPr/>
          </p:nvSpPr>
          <p:spPr>
            <a:xfrm>
              <a:off x="7621211" y="1188419"/>
              <a:ext cx="293739" cy="631637"/>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105"/>
            <p:cNvSpPr/>
            <p:nvPr/>
          </p:nvSpPr>
          <p:spPr>
            <a:xfrm>
              <a:off x="8279421" y="1099697"/>
              <a:ext cx="54" cy="0"/>
            </a:xfrm>
            <a:custGeom>
              <a:rect b="b" l="l" r="r" t="t"/>
              <a:pathLst>
                <a:path extrusionOk="0" h="0" w="6">
                  <a:moveTo>
                    <a:pt x="5" y="0"/>
                  </a:moveTo>
                  <a:lnTo>
                    <a:pt x="1" y="0"/>
                  </a:lnTo>
                  <a:close/>
                </a:path>
              </a:pathLst>
            </a:custGeom>
            <a:solidFill>
              <a:srgbClr val="E3E9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105"/>
            <p:cNvSpPr/>
            <p:nvPr/>
          </p:nvSpPr>
          <p:spPr>
            <a:xfrm>
              <a:off x="8245760" y="1099697"/>
              <a:ext cx="33670" cy="5791"/>
            </a:xfrm>
            <a:custGeom>
              <a:rect b="b" l="l" r="r" t="t"/>
              <a:pathLst>
                <a:path extrusionOk="0" h="647" w="3762">
                  <a:moveTo>
                    <a:pt x="3662" y="0"/>
                  </a:moveTo>
                  <a:cubicBezTo>
                    <a:pt x="2415" y="0"/>
                    <a:pt x="1194" y="222"/>
                    <a:pt x="1" y="646"/>
                  </a:cubicBezTo>
                  <a:lnTo>
                    <a:pt x="3762" y="0"/>
                  </a:lnTo>
                  <a:close/>
                </a:path>
              </a:pathLst>
            </a:custGeom>
            <a:solidFill>
              <a:srgbClr val="CFD9E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105"/>
            <p:cNvSpPr/>
            <p:nvPr/>
          </p:nvSpPr>
          <p:spPr>
            <a:xfrm>
              <a:off x="8085689" y="1099747"/>
              <a:ext cx="387562" cy="809161"/>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05"/>
            <p:cNvSpPr/>
            <p:nvPr/>
          </p:nvSpPr>
          <p:spPr>
            <a:xfrm>
              <a:off x="6372480" y="1417485"/>
              <a:ext cx="104679" cy="173370"/>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105"/>
          <p:cNvGrpSpPr/>
          <p:nvPr/>
        </p:nvGrpSpPr>
        <p:grpSpPr>
          <a:xfrm>
            <a:off x="5879940" y="979263"/>
            <a:ext cx="1299851" cy="1023338"/>
            <a:chOff x="5900602" y="1193063"/>
            <a:chExt cx="1299851" cy="1023338"/>
          </a:xfrm>
        </p:grpSpPr>
        <p:grpSp>
          <p:nvGrpSpPr>
            <p:cNvPr id="7024" name="Google Shape;7024;p105"/>
            <p:cNvGrpSpPr/>
            <p:nvPr/>
          </p:nvGrpSpPr>
          <p:grpSpPr>
            <a:xfrm>
              <a:off x="6743564" y="1193063"/>
              <a:ext cx="456889" cy="700379"/>
              <a:chOff x="6743564" y="1193063"/>
              <a:chExt cx="456889" cy="700379"/>
            </a:xfrm>
          </p:grpSpPr>
          <p:grpSp>
            <p:nvGrpSpPr>
              <p:cNvPr id="7025" name="Google Shape;7025;p105"/>
              <p:cNvGrpSpPr/>
              <p:nvPr/>
            </p:nvGrpSpPr>
            <p:grpSpPr>
              <a:xfrm>
                <a:off x="6743564" y="1690731"/>
                <a:ext cx="214402" cy="202710"/>
                <a:chOff x="6743564" y="1690731"/>
                <a:chExt cx="214402" cy="202710"/>
              </a:xfrm>
            </p:grpSpPr>
            <p:sp>
              <p:nvSpPr>
                <p:cNvPr id="7026" name="Google Shape;7026;p105"/>
                <p:cNvSpPr/>
                <p:nvPr/>
              </p:nvSpPr>
              <p:spPr>
                <a:xfrm rot="-5400000">
                  <a:off x="6796932" y="1637364"/>
                  <a:ext cx="107666" cy="214402"/>
                </a:xfrm>
                <a:custGeom>
                  <a:rect b="b" l="l" r="r" t="t"/>
                  <a:pathLst>
                    <a:path extrusionOk="0" h="24651" w="12379">
                      <a:moveTo>
                        <a:pt x="727" y="0"/>
                      </a:moveTo>
                      <a:cubicBezTo>
                        <a:pt x="483" y="0"/>
                        <a:pt x="243" y="4"/>
                        <a:pt x="1" y="7"/>
                      </a:cubicBezTo>
                      <a:lnTo>
                        <a:pt x="1" y="23223"/>
                      </a:lnTo>
                      <a:lnTo>
                        <a:pt x="727" y="24650"/>
                      </a:lnTo>
                      <a:lnTo>
                        <a:pt x="12378" y="1737"/>
                      </a:lnTo>
                      <a:cubicBezTo>
                        <a:pt x="8795" y="619"/>
                        <a:pt x="4857" y="0"/>
                        <a:pt x="727"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05"/>
                <p:cNvSpPr/>
                <p:nvPr/>
              </p:nvSpPr>
              <p:spPr>
                <a:xfrm rot="-5400000">
                  <a:off x="6797058" y="1744962"/>
                  <a:ext cx="95046" cy="201912"/>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105"/>
              <p:cNvGrpSpPr/>
              <p:nvPr/>
            </p:nvGrpSpPr>
            <p:grpSpPr>
              <a:xfrm>
                <a:off x="6915505" y="1193063"/>
                <a:ext cx="284947" cy="589637"/>
                <a:chOff x="6915505" y="1193063"/>
                <a:chExt cx="284947" cy="589637"/>
              </a:xfrm>
            </p:grpSpPr>
            <p:sp>
              <p:nvSpPr>
                <p:cNvPr id="7029" name="Google Shape;7029;p10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0" name="Google Shape;7030;p105"/>
                <p:cNvCxnSpPr/>
                <p:nvPr/>
              </p:nvCxnSpPr>
              <p:spPr>
                <a:xfrm rot="10800000">
                  <a:off x="6938275" y="1279600"/>
                  <a:ext cx="0" cy="503100"/>
                </a:xfrm>
                <a:prstGeom prst="straightConnector1">
                  <a:avLst/>
                </a:prstGeom>
                <a:noFill/>
                <a:ln cap="flat" cmpd="sng" w="9525">
                  <a:solidFill>
                    <a:srgbClr val="CFD9E0"/>
                  </a:solidFill>
                  <a:prstDash val="solid"/>
                  <a:round/>
                  <a:headEnd len="med" w="med" type="none"/>
                  <a:tailEnd len="med" w="med" type="oval"/>
                </a:ln>
              </p:spPr>
            </p:cxnSp>
          </p:grpSp>
        </p:grpSp>
        <p:grpSp>
          <p:nvGrpSpPr>
            <p:cNvPr id="7031" name="Google Shape;7031;p105"/>
            <p:cNvGrpSpPr/>
            <p:nvPr/>
          </p:nvGrpSpPr>
          <p:grpSpPr>
            <a:xfrm>
              <a:off x="6520337" y="1193063"/>
              <a:ext cx="341815" cy="801589"/>
              <a:chOff x="6520337" y="1193063"/>
              <a:chExt cx="341815" cy="801589"/>
            </a:xfrm>
          </p:grpSpPr>
          <p:grpSp>
            <p:nvGrpSpPr>
              <p:cNvPr id="7032" name="Google Shape;7032;p105"/>
              <p:cNvGrpSpPr/>
              <p:nvPr/>
            </p:nvGrpSpPr>
            <p:grpSpPr>
              <a:xfrm>
                <a:off x="6520337" y="1589527"/>
                <a:ext cx="213950" cy="405125"/>
                <a:chOff x="6520337" y="1589527"/>
                <a:chExt cx="213950" cy="405125"/>
              </a:xfrm>
            </p:grpSpPr>
            <p:sp>
              <p:nvSpPr>
                <p:cNvPr id="7033" name="Google Shape;7033;p10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105"/>
                <p:cNvSpPr/>
                <p:nvPr/>
              </p:nvSpPr>
              <p:spPr>
                <a:xfrm rot="-5400000">
                  <a:off x="6529204" y="178956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105"/>
              <p:cNvGrpSpPr/>
              <p:nvPr/>
            </p:nvGrpSpPr>
            <p:grpSpPr>
              <a:xfrm>
                <a:off x="6577204" y="1193063"/>
                <a:ext cx="284947" cy="453562"/>
                <a:chOff x="6577204" y="1193063"/>
                <a:chExt cx="284947" cy="453562"/>
              </a:xfrm>
            </p:grpSpPr>
            <p:sp>
              <p:nvSpPr>
                <p:cNvPr id="7036" name="Google Shape;7036;p10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7" name="Google Shape;7037;p105"/>
                <p:cNvCxnSpPr/>
                <p:nvPr/>
              </p:nvCxnSpPr>
              <p:spPr>
                <a:xfrm rot="10800000">
                  <a:off x="6677825" y="1279425"/>
                  <a:ext cx="0" cy="367200"/>
                </a:xfrm>
                <a:prstGeom prst="straightConnector1">
                  <a:avLst/>
                </a:prstGeom>
                <a:noFill/>
                <a:ln cap="flat" cmpd="sng" w="9525">
                  <a:solidFill>
                    <a:srgbClr val="A5B7C6"/>
                  </a:solidFill>
                  <a:prstDash val="solid"/>
                  <a:round/>
                  <a:headEnd len="med" w="med" type="none"/>
                  <a:tailEnd len="med" w="med" type="oval"/>
                </a:ln>
              </p:spPr>
            </p:cxnSp>
          </p:grpSp>
        </p:grpSp>
        <p:grpSp>
          <p:nvGrpSpPr>
            <p:cNvPr id="7038" name="Google Shape;7038;p105"/>
            <p:cNvGrpSpPr/>
            <p:nvPr/>
          </p:nvGrpSpPr>
          <p:grpSpPr>
            <a:xfrm>
              <a:off x="6238903" y="1193063"/>
              <a:ext cx="300475" cy="901782"/>
              <a:chOff x="6238903" y="1193063"/>
              <a:chExt cx="300475" cy="901782"/>
            </a:xfrm>
          </p:grpSpPr>
          <p:grpSp>
            <p:nvGrpSpPr>
              <p:cNvPr id="7039" name="Google Shape;7039;p105"/>
              <p:cNvGrpSpPr/>
              <p:nvPr/>
            </p:nvGrpSpPr>
            <p:grpSpPr>
              <a:xfrm>
                <a:off x="6290865" y="1489315"/>
                <a:ext cx="248514" cy="605530"/>
                <a:chOff x="6290865" y="1489315"/>
                <a:chExt cx="248514" cy="605530"/>
              </a:xfrm>
            </p:grpSpPr>
            <p:sp>
              <p:nvSpPr>
                <p:cNvPr id="7040" name="Google Shape;7040;p10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05"/>
                <p:cNvSpPr/>
                <p:nvPr/>
              </p:nvSpPr>
              <p:spPr>
                <a:xfrm rot="-5400000">
                  <a:off x="6266916" y="1822383"/>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105"/>
              <p:cNvGrpSpPr/>
              <p:nvPr/>
            </p:nvGrpSpPr>
            <p:grpSpPr>
              <a:xfrm>
                <a:off x="6238903" y="1193063"/>
                <a:ext cx="284947" cy="327512"/>
                <a:chOff x="6238903" y="1193063"/>
                <a:chExt cx="284947" cy="327512"/>
              </a:xfrm>
            </p:grpSpPr>
            <p:sp>
              <p:nvSpPr>
                <p:cNvPr id="7043" name="Google Shape;7043;p10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4" name="Google Shape;7044;p105"/>
                <p:cNvCxnSpPr/>
                <p:nvPr/>
              </p:nvCxnSpPr>
              <p:spPr>
                <a:xfrm rot="10800000">
                  <a:off x="6431250" y="1279375"/>
                  <a:ext cx="0" cy="241200"/>
                </a:xfrm>
                <a:prstGeom prst="straightConnector1">
                  <a:avLst/>
                </a:prstGeom>
                <a:noFill/>
                <a:ln cap="flat" cmpd="sng" w="9525">
                  <a:solidFill>
                    <a:srgbClr val="869FB2"/>
                  </a:solidFill>
                  <a:prstDash val="solid"/>
                  <a:round/>
                  <a:headEnd len="med" w="med" type="none"/>
                  <a:tailEnd len="med" w="med" type="oval"/>
                </a:ln>
              </p:spPr>
            </p:cxnSp>
          </p:grpSp>
        </p:grpSp>
        <p:grpSp>
          <p:nvGrpSpPr>
            <p:cNvPr id="7045" name="Google Shape;7045;p105"/>
            <p:cNvGrpSpPr/>
            <p:nvPr/>
          </p:nvGrpSpPr>
          <p:grpSpPr>
            <a:xfrm>
              <a:off x="5900602" y="1193063"/>
              <a:ext cx="444345" cy="1023338"/>
              <a:chOff x="5900602" y="1193063"/>
              <a:chExt cx="444345" cy="1023338"/>
            </a:xfrm>
          </p:grpSpPr>
          <p:grpSp>
            <p:nvGrpSpPr>
              <p:cNvPr id="7046" name="Google Shape;7046;p105"/>
              <p:cNvGrpSpPr/>
              <p:nvPr/>
            </p:nvGrpSpPr>
            <p:grpSpPr>
              <a:xfrm>
                <a:off x="6046501" y="1367785"/>
                <a:ext cx="298446" cy="848616"/>
                <a:chOff x="6046501" y="1367785"/>
                <a:chExt cx="298446" cy="848616"/>
              </a:xfrm>
            </p:grpSpPr>
            <p:sp>
              <p:nvSpPr>
                <p:cNvPr id="7047" name="Google Shape;7047;p10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05"/>
                <p:cNvSpPr/>
                <p:nvPr/>
              </p:nvSpPr>
              <p:spPr>
                <a:xfrm rot="-5400000">
                  <a:off x="5986745" y="185819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105"/>
              <p:cNvGrpSpPr/>
              <p:nvPr/>
            </p:nvGrpSpPr>
            <p:grpSpPr>
              <a:xfrm>
                <a:off x="5900602" y="1193063"/>
                <a:ext cx="284947" cy="182312"/>
                <a:chOff x="5900602" y="1193063"/>
                <a:chExt cx="284947" cy="182312"/>
              </a:xfrm>
            </p:grpSpPr>
            <p:sp>
              <p:nvSpPr>
                <p:cNvPr id="7050" name="Google Shape;7050;p10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noFill/>
                <a:ln cap="flat" cmpd="sng" w="9525">
                  <a:solidFill>
                    <a:srgbClr val="657E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1" name="Google Shape;7051;p10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grpSp>
        <p:nvGrpSpPr>
          <p:cNvPr id="7052" name="Google Shape;7052;p105"/>
          <p:cNvGrpSpPr/>
          <p:nvPr/>
        </p:nvGrpSpPr>
        <p:grpSpPr>
          <a:xfrm>
            <a:off x="7217822" y="979408"/>
            <a:ext cx="1219413" cy="1051365"/>
            <a:chOff x="7287122" y="1165658"/>
            <a:chExt cx="1219413" cy="1051365"/>
          </a:xfrm>
        </p:grpSpPr>
        <p:grpSp>
          <p:nvGrpSpPr>
            <p:cNvPr id="7053" name="Google Shape;7053;p105"/>
            <p:cNvGrpSpPr/>
            <p:nvPr/>
          </p:nvGrpSpPr>
          <p:grpSpPr>
            <a:xfrm>
              <a:off x="7287122" y="1969723"/>
              <a:ext cx="1219413" cy="247300"/>
              <a:chOff x="7287122" y="1969723"/>
              <a:chExt cx="1219413" cy="247300"/>
            </a:xfrm>
          </p:grpSpPr>
          <p:sp>
            <p:nvSpPr>
              <p:cNvPr id="7054" name="Google Shape;7054;p10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5" name="Google Shape;7055;p105"/>
              <p:cNvGrpSpPr/>
              <p:nvPr/>
            </p:nvGrpSpPr>
            <p:grpSpPr>
              <a:xfrm>
                <a:off x="7287122" y="2063892"/>
                <a:ext cx="1151753" cy="73428"/>
                <a:chOff x="7287122" y="2063892"/>
                <a:chExt cx="1151753" cy="73428"/>
              </a:xfrm>
            </p:grpSpPr>
            <p:sp>
              <p:nvSpPr>
                <p:cNvPr id="7056" name="Google Shape;7056;p10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7" name="Google Shape;7057;p10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058" name="Google Shape;7058;p105"/>
            <p:cNvGrpSpPr/>
            <p:nvPr/>
          </p:nvGrpSpPr>
          <p:grpSpPr>
            <a:xfrm>
              <a:off x="7287122" y="1712201"/>
              <a:ext cx="1219403" cy="246767"/>
              <a:chOff x="7287122" y="1712201"/>
              <a:chExt cx="1219403" cy="246767"/>
            </a:xfrm>
          </p:grpSpPr>
          <p:sp>
            <p:nvSpPr>
              <p:cNvPr id="7059" name="Google Shape;7059;p10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0" name="Google Shape;7060;p105"/>
              <p:cNvGrpSpPr/>
              <p:nvPr/>
            </p:nvGrpSpPr>
            <p:grpSpPr>
              <a:xfrm>
                <a:off x="7287122" y="1842861"/>
                <a:ext cx="1005303" cy="73419"/>
                <a:chOff x="7287122" y="1842861"/>
                <a:chExt cx="1005303" cy="73419"/>
              </a:xfrm>
            </p:grpSpPr>
            <p:sp>
              <p:nvSpPr>
                <p:cNvPr id="7061" name="Google Shape;7061;p10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62" name="Google Shape;7062;p10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063" name="Google Shape;7063;p105"/>
            <p:cNvGrpSpPr/>
            <p:nvPr/>
          </p:nvGrpSpPr>
          <p:grpSpPr>
            <a:xfrm>
              <a:off x="7287122" y="1447520"/>
              <a:ext cx="1219403" cy="286667"/>
              <a:chOff x="7287122" y="1447520"/>
              <a:chExt cx="1219403" cy="286667"/>
            </a:xfrm>
          </p:grpSpPr>
          <p:sp>
            <p:nvSpPr>
              <p:cNvPr id="7064" name="Google Shape;7064;p10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5" name="Google Shape;7065;p105"/>
              <p:cNvGrpSpPr/>
              <p:nvPr/>
            </p:nvGrpSpPr>
            <p:grpSpPr>
              <a:xfrm>
                <a:off x="7287122" y="1581977"/>
                <a:ext cx="852803" cy="73428"/>
                <a:chOff x="7287122" y="1581977"/>
                <a:chExt cx="852803" cy="73428"/>
              </a:xfrm>
            </p:grpSpPr>
            <p:sp>
              <p:nvSpPr>
                <p:cNvPr id="7066" name="Google Shape;7066;p10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67" name="Google Shape;7067;p10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068" name="Google Shape;7068;p105"/>
            <p:cNvGrpSpPr/>
            <p:nvPr/>
          </p:nvGrpSpPr>
          <p:grpSpPr>
            <a:xfrm>
              <a:off x="7287122" y="1165658"/>
              <a:ext cx="1219403" cy="344253"/>
              <a:chOff x="7287122" y="1165658"/>
              <a:chExt cx="1219403" cy="344253"/>
            </a:xfrm>
          </p:grpSpPr>
          <p:sp>
            <p:nvSpPr>
              <p:cNvPr id="7069" name="Google Shape;7069;p10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0" name="Google Shape;7070;p105"/>
              <p:cNvGrpSpPr/>
              <p:nvPr/>
            </p:nvGrpSpPr>
            <p:grpSpPr>
              <a:xfrm>
                <a:off x="7287122" y="1341025"/>
                <a:ext cx="695703" cy="73419"/>
                <a:chOff x="7287122" y="1341025"/>
                <a:chExt cx="695703" cy="73419"/>
              </a:xfrm>
            </p:grpSpPr>
            <p:sp>
              <p:nvSpPr>
                <p:cNvPr id="7071" name="Google Shape;7071;p10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noFill/>
                <a:ln cap="flat" cmpd="sng" w="9525">
                  <a:solidFill>
                    <a:srgbClr val="869FB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2" name="Google Shape;7072;p10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76" name="Shape 7076"/>
        <p:cNvGrpSpPr/>
        <p:nvPr/>
      </p:nvGrpSpPr>
      <p:grpSpPr>
        <a:xfrm>
          <a:off x="0" y="0"/>
          <a:ext cx="0" cy="0"/>
          <a:chOff x="0" y="0"/>
          <a:chExt cx="0" cy="0"/>
        </a:xfrm>
      </p:grpSpPr>
      <p:sp>
        <p:nvSpPr>
          <p:cNvPr id="7077" name="Google Shape;7077;p106"/>
          <p:cNvSpPr txBox="1"/>
          <p:nvPr>
            <p:ph idx="4294967295" type="body"/>
          </p:nvPr>
        </p:nvSpPr>
        <p:spPr>
          <a:xfrm>
            <a:off x="828875" y="1176707"/>
            <a:ext cx="7525800" cy="76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chemeClr val="hlink"/>
                </a:solidFill>
                <a:uFill>
                  <a:noFill/>
                </a:uFill>
                <a:latin typeface="Arial"/>
                <a:ea typeface="Arial"/>
                <a:cs typeface="Arial"/>
                <a:sym typeface="Arial"/>
                <a:hlinkClick r:id="rId3"/>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078" name="Google Shape;7078;p106"/>
          <p:cNvGrpSpPr/>
          <p:nvPr/>
        </p:nvGrpSpPr>
        <p:grpSpPr>
          <a:xfrm>
            <a:off x="845855" y="2307733"/>
            <a:ext cx="340168" cy="298978"/>
            <a:chOff x="892750" y="267400"/>
            <a:chExt cx="483125" cy="424625"/>
          </a:xfrm>
        </p:grpSpPr>
        <p:sp>
          <p:nvSpPr>
            <p:cNvPr id="7079" name="Google Shape;7079;p106"/>
            <p:cNvSpPr/>
            <p:nvPr/>
          </p:nvSpPr>
          <p:spPr>
            <a:xfrm>
              <a:off x="892750" y="267400"/>
              <a:ext cx="483125" cy="424625"/>
            </a:xfrm>
            <a:custGeom>
              <a:rect b="b" l="l" r="r" t="t"/>
              <a:pathLst>
                <a:path extrusionOk="0" h="16985" w="19325">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0" name="Google Shape;7080;p106"/>
            <p:cNvSpPr/>
            <p:nvPr/>
          </p:nvSpPr>
          <p:spPr>
            <a:xfrm>
              <a:off x="1091875" y="465500"/>
              <a:ext cx="88275" cy="85000"/>
            </a:xfrm>
            <a:custGeom>
              <a:rect b="b" l="l" r="r" t="t"/>
              <a:pathLst>
                <a:path extrusionOk="0" h="3400" w="3531">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1" name="Google Shape;7081;p106"/>
            <p:cNvSpPr/>
            <p:nvPr/>
          </p:nvSpPr>
          <p:spPr>
            <a:xfrm>
              <a:off x="1005975" y="380625"/>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2" name="Google Shape;7082;p106"/>
          <p:cNvGrpSpPr/>
          <p:nvPr/>
        </p:nvGrpSpPr>
        <p:grpSpPr>
          <a:xfrm>
            <a:off x="1284289" y="2287121"/>
            <a:ext cx="298996" cy="340204"/>
            <a:chOff x="1516475" y="238075"/>
            <a:chExt cx="424650" cy="483175"/>
          </a:xfrm>
        </p:grpSpPr>
        <p:sp>
          <p:nvSpPr>
            <p:cNvPr id="7083" name="Google Shape;7083;p106"/>
            <p:cNvSpPr/>
            <p:nvPr/>
          </p:nvSpPr>
          <p:spPr>
            <a:xfrm>
              <a:off x="1516475" y="238075"/>
              <a:ext cx="424650" cy="483175"/>
            </a:xfrm>
            <a:custGeom>
              <a:rect b="b" l="l" r="r" t="t"/>
              <a:pathLst>
                <a:path extrusionOk="0" h="19327" w="16986">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4" name="Google Shape;7084;p106"/>
            <p:cNvSpPr/>
            <p:nvPr/>
          </p:nvSpPr>
          <p:spPr>
            <a:xfrm>
              <a:off x="1652425" y="324000"/>
              <a:ext cx="147150" cy="141575"/>
            </a:xfrm>
            <a:custGeom>
              <a:rect b="b" l="l" r="r" t="t"/>
              <a:pathLst>
                <a:path extrusionOk="0" h="5663" w="5886">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5" name="Google Shape;7085;p106"/>
          <p:cNvGrpSpPr/>
          <p:nvPr/>
        </p:nvGrpSpPr>
        <p:grpSpPr>
          <a:xfrm>
            <a:off x="1677380" y="2367520"/>
            <a:ext cx="341488" cy="179405"/>
            <a:chOff x="2080675" y="352325"/>
            <a:chExt cx="485000" cy="254800"/>
          </a:xfrm>
        </p:grpSpPr>
        <p:sp>
          <p:nvSpPr>
            <p:cNvPr id="7086" name="Google Shape;7086;p106"/>
            <p:cNvSpPr/>
            <p:nvPr/>
          </p:nvSpPr>
          <p:spPr>
            <a:xfrm>
              <a:off x="2080675" y="352325"/>
              <a:ext cx="485000" cy="254800"/>
            </a:xfrm>
            <a:custGeom>
              <a:rect b="b" l="l" r="r" t="t"/>
              <a:pathLst>
                <a:path extrusionOk="0" h="10192" w="1940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87" name="Google Shape;7087;p106"/>
            <p:cNvSpPr/>
            <p:nvPr/>
          </p:nvSpPr>
          <p:spPr>
            <a:xfrm>
              <a:off x="2246650" y="408900"/>
              <a:ext cx="147075" cy="141600"/>
            </a:xfrm>
            <a:custGeom>
              <a:rect b="b" l="l" r="r" t="t"/>
              <a:pathLst>
                <a:path extrusionOk="0" h="5664" w="5883">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88" name="Google Shape;7088;p106"/>
          <p:cNvGrpSpPr/>
          <p:nvPr/>
        </p:nvGrpSpPr>
        <p:grpSpPr>
          <a:xfrm>
            <a:off x="2126559" y="2287138"/>
            <a:ext cx="298996" cy="340168"/>
            <a:chOff x="2705375" y="238125"/>
            <a:chExt cx="424650" cy="483125"/>
          </a:xfrm>
        </p:grpSpPr>
        <p:sp>
          <p:nvSpPr>
            <p:cNvPr id="7089" name="Google Shape;7089;p106"/>
            <p:cNvSpPr/>
            <p:nvPr/>
          </p:nvSpPr>
          <p:spPr>
            <a:xfrm>
              <a:off x="2705375" y="238125"/>
              <a:ext cx="424650" cy="483125"/>
            </a:xfrm>
            <a:custGeom>
              <a:rect b="b" l="l" r="r" t="t"/>
              <a:pathLst>
                <a:path extrusionOk="0" h="19325" w="16986">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0" name="Google Shape;7090;p106"/>
            <p:cNvSpPr/>
            <p:nvPr/>
          </p:nvSpPr>
          <p:spPr>
            <a:xfrm>
              <a:off x="2903525" y="407950"/>
              <a:ext cx="28350" cy="228375"/>
            </a:xfrm>
            <a:custGeom>
              <a:rect b="b" l="l" r="r" t="t"/>
              <a:pathLst>
                <a:path extrusionOk="0" h="9135" w="1134">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1" name="Google Shape;7091;p106"/>
            <p:cNvSpPr/>
            <p:nvPr/>
          </p:nvSpPr>
          <p:spPr>
            <a:xfrm>
              <a:off x="2988450" y="407950"/>
              <a:ext cx="28350" cy="228375"/>
            </a:xfrm>
            <a:custGeom>
              <a:rect b="b" l="l" r="r" t="t"/>
              <a:pathLst>
                <a:path extrusionOk="0" h="9135" w="1134">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2" name="Google Shape;7092;p106"/>
            <p:cNvSpPr/>
            <p:nvPr/>
          </p:nvSpPr>
          <p:spPr>
            <a:xfrm>
              <a:off x="2818625" y="407950"/>
              <a:ext cx="28325" cy="228375"/>
            </a:xfrm>
            <a:custGeom>
              <a:rect b="b" l="l" r="r" t="t"/>
              <a:pathLst>
                <a:path extrusionOk="0" h="9135" w="1133">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3" name="Google Shape;7093;p106"/>
          <p:cNvGrpSpPr/>
          <p:nvPr/>
        </p:nvGrpSpPr>
        <p:grpSpPr>
          <a:xfrm>
            <a:off x="2542700" y="2287455"/>
            <a:ext cx="301161" cy="339535"/>
            <a:chOff x="3299850" y="238575"/>
            <a:chExt cx="427725" cy="482225"/>
          </a:xfrm>
        </p:grpSpPr>
        <p:sp>
          <p:nvSpPr>
            <p:cNvPr id="7094" name="Google Shape;7094;p106"/>
            <p:cNvSpPr/>
            <p:nvPr/>
          </p:nvSpPr>
          <p:spPr>
            <a:xfrm>
              <a:off x="3299850" y="323500"/>
              <a:ext cx="427725" cy="397300"/>
            </a:xfrm>
            <a:custGeom>
              <a:rect b="b" l="l" r="r" t="t"/>
              <a:pathLst>
                <a:path extrusionOk="0" h="15892" w="17109">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5" name="Google Shape;7095;p106"/>
            <p:cNvSpPr/>
            <p:nvPr/>
          </p:nvSpPr>
          <p:spPr>
            <a:xfrm>
              <a:off x="3467650" y="238575"/>
              <a:ext cx="46525" cy="56650"/>
            </a:xfrm>
            <a:custGeom>
              <a:rect b="b" l="l" r="r" t="t"/>
              <a:pathLst>
                <a:path extrusionOk="0" h="2266" w="1861">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6" name="Google Shape;7096;p106"/>
            <p:cNvSpPr/>
            <p:nvPr/>
          </p:nvSpPr>
          <p:spPr>
            <a:xfrm>
              <a:off x="3566675" y="238575"/>
              <a:ext cx="46525" cy="56675"/>
            </a:xfrm>
            <a:custGeom>
              <a:rect b="b" l="l" r="r" t="t"/>
              <a:pathLst>
                <a:path extrusionOk="0" h="2267" w="1861">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7" name="Google Shape;7097;p106"/>
            <p:cNvSpPr/>
            <p:nvPr/>
          </p:nvSpPr>
          <p:spPr>
            <a:xfrm>
              <a:off x="361122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98" name="Google Shape;7098;p106"/>
            <p:cNvSpPr/>
            <p:nvPr/>
          </p:nvSpPr>
          <p:spPr>
            <a:xfrm>
              <a:off x="3413075" y="323500"/>
              <a:ext cx="56550" cy="28325"/>
            </a:xfrm>
            <a:custGeom>
              <a:rect b="b" l="l" r="r" t="t"/>
              <a:pathLst>
                <a:path extrusionOk="0" h="1133" w="2262">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99" name="Google Shape;7099;p106"/>
          <p:cNvGrpSpPr/>
          <p:nvPr/>
        </p:nvGrpSpPr>
        <p:grpSpPr>
          <a:xfrm>
            <a:off x="2929622" y="2287138"/>
            <a:ext cx="352455" cy="340168"/>
            <a:chOff x="3857225" y="238125"/>
            <a:chExt cx="500575" cy="483125"/>
          </a:xfrm>
        </p:grpSpPr>
        <p:sp>
          <p:nvSpPr>
            <p:cNvPr id="7100" name="Google Shape;7100;p106"/>
            <p:cNvSpPr/>
            <p:nvPr/>
          </p:nvSpPr>
          <p:spPr>
            <a:xfrm>
              <a:off x="3857225" y="238125"/>
              <a:ext cx="500575" cy="483125"/>
            </a:xfrm>
            <a:custGeom>
              <a:rect b="b" l="l" r="r" t="t"/>
              <a:pathLst>
                <a:path extrusionOk="0" h="19325" w="20023">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1" name="Google Shape;7101;p106"/>
            <p:cNvSpPr/>
            <p:nvPr/>
          </p:nvSpPr>
          <p:spPr>
            <a:xfrm>
              <a:off x="4208775" y="588000"/>
              <a:ext cx="71125" cy="68350"/>
            </a:xfrm>
            <a:custGeom>
              <a:rect b="b" l="l" r="r" t="t"/>
              <a:pathLst>
                <a:path extrusionOk="0" h="2734" w="2845">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2" name="Google Shape;7102;p106"/>
            <p:cNvSpPr/>
            <p:nvPr/>
          </p:nvSpPr>
          <p:spPr>
            <a:xfrm>
              <a:off x="4228400" y="527925"/>
              <a:ext cx="91050" cy="48400"/>
            </a:xfrm>
            <a:custGeom>
              <a:rect b="b" l="l" r="r" t="t"/>
              <a:pathLst>
                <a:path extrusionOk="0" h="1936" w="3642">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3" name="Google Shape;7103;p106"/>
            <p:cNvSpPr/>
            <p:nvPr/>
          </p:nvSpPr>
          <p:spPr>
            <a:xfrm>
              <a:off x="4148300" y="608000"/>
              <a:ext cx="52050" cy="88600"/>
            </a:xfrm>
            <a:custGeom>
              <a:rect b="b" l="l" r="r" t="t"/>
              <a:pathLst>
                <a:path extrusionOk="0" h="3544" w="2082">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4" name="Google Shape;7104;p106"/>
            <p:cNvSpPr/>
            <p:nvPr/>
          </p:nvSpPr>
          <p:spPr>
            <a:xfrm>
              <a:off x="3928725" y="307900"/>
              <a:ext cx="71200" cy="68375"/>
            </a:xfrm>
            <a:custGeom>
              <a:rect b="b" l="l" r="r" t="t"/>
              <a:pathLst>
                <a:path extrusionOk="0" h="2735" w="2848">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5" name="Google Shape;7105;p106"/>
            <p:cNvSpPr/>
            <p:nvPr/>
          </p:nvSpPr>
          <p:spPr>
            <a:xfrm>
              <a:off x="4008200" y="267675"/>
              <a:ext cx="51875" cy="88450"/>
            </a:xfrm>
            <a:custGeom>
              <a:rect b="b" l="l" r="r" t="t"/>
              <a:pathLst>
                <a:path extrusionOk="0" h="3538" w="2075">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06" name="Google Shape;7106;p106"/>
            <p:cNvSpPr/>
            <p:nvPr/>
          </p:nvSpPr>
          <p:spPr>
            <a:xfrm>
              <a:off x="3888100" y="387825"/>
              <a:ext cx="91675" cy="48300"/>
            </a:xfrm>
            <a:custGeom>
              <a:rect b="b" l="l" r="r" t="t"/>
              <a:pathLst>
                <a:path extrusionOk="0" h="1932" w="3667">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07" name="Google Shape;7107;p106"/>
          <p:cNvSpPr/>
          <p:nvPr/>
        </p:nvSpPr>
        <p:spPr>
          <a:xfrm>
            <a:off x="3347096" y="2287135"/>
            <a:ext cx="352455" cy="340116"/>
          </a:xfrm>
          <a:custGeom>
            <a:rect b="b" l="l" r="r" t="t"/>
            <a:pathLst>
              <a:path extrusionOk="0" h="19322" w="20023">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08" name="Google Shape;7108;p106"/>
          <p:cNvGrpSpPr/>
          <p:nvPr/>
        </p:nvGrpSpPr>
        <p:grpSpPr>
          <a:xfrm>
            <a:off x="3776398" y="2287165"/>
            <a:ext cx="340186" cy="340116"/>
            <a:chOff x="5053900" y="238200"/>
            <a:chExt cx="483150" cy="483050"/>
          </a:xfrm>
        </p:grpSpPr>
        <p:sp>
          <p:nvSpPr>
            <p:cNvPr id="7109" name="Google Shape;7109;p106"/>
            <p:cNvSpPr/>
            <p:nvPr/>
          </p:nvSpPr>
          <p:spPr>
            <a:xfrm>
              <a:off x="5053900" y="238200"/>
              <a:ext cx="483150" cy="483050"/>
            </a:xfrm>
            <a:custGeom>
              <a:rect b="b" l="l" r="r" t="t"/>
              <a:pathLst>
                <a:path extrusionOk="0" h="19322" w="19326">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0" name="Google Shape;7110;p106"/>
            <p:cNvSpPr/>
            <p:nvPr/>
          </p:nvSpPr>
          <p:spPr>
            <a:xfrm>
              <a:off x="5422900" y="465550"/>
              <a:ext cx="56550" cy="28325"/>
            </a:xfrm>
            <a:custGeom>
              <a:rect b="b" l="l" r="r" t="t"/>
              <a:pathLst>
                <a:path extrusionOk="0" h="1133" w="2262">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1" name="Google Shape;7111;p106"/>
            <p:cNvSpPr/>
            <p:nvPr/>
          </p:nvSpPr>
          <p:spPr>
            <a:xfrm>
              <a:off x="5224725" y="578775"/>
              <a:ext cx="141500" cy="28350"/>
            </a:xfrm>
            <a:custGeom>
              <a:rect b="b" l="l" r="r" t="t"/>
              <a:pathLst>
                <a:path extrusionOk="0" h="1134" w="566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2" name="Google Shape;7112;p106"/>
            <p:cNvSpPr/>
            <p:nvPr/>
          </p:nvSpPr>
          <p:spPr>
            <a:xfrm>
              <a:off x="5224725" y="635400"/>
              <a:ext cx="141500" cy="28325"/>
            </a:xfrm>
            <a:custGeom>
              <a:rect b="b" l="l" r="r" t="t"/>
              <a:pathLst>
                <a:path extrusionOk="0" h="1133" w="566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13" name="Google Shape;7113;p106"/>
          <p:cNvGrpSpPr/>
          <p:nvPr/>
        </p:nvGrpSpPr>
        <p:grpSpPr>
          <a:xfrm>
            <a:off x="4190348" y="2287138"/>
            <a:ext cx="340168" cy="340168"/>
            <a:chOff x="5648375" y="238125"/>
            <a:chExt cx="483125" cy="483125"/>
          </a:xfrm>
        </p:grpSpPr>
        <p:sp>
          <p:nvSpPr>
            <p:cNvPr id="7114" name="Google Shape;7114;p106"/>
            <p:cNvSpPr/>
            <p:nvPr/>
          </p:nvSpPr>
          <p:spPr>
            <a:xfrm>
              <a:off x="5648375" y="238125"/>
              <a:ext cx="483125" cy="483125"/>
            </a:xfrm>
            <a:custGeom>
              <a:rect b="b" l="l" r="r" t="t"/>
              <a:pathLst>
                <a:path extrusionOk="0" h="19325" w="19325">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5" name="Google Shape;7115;p106"/>
            <p:cNvSpPr/>
            <p:nvPr/>
          </p:nvSpPr>
          <p:spPr>
            <a:xfrm>
              <a:off x="5705950" y="465550"/>
              <a:ext cx="84875" cy="28325"/>
            </a:xfrm>
            <a:custGeom>
              <a:rect b="b" l="l" r="r" t="t"/>
              <a:pathLst>
                <a:path extrusionOk="0" h="1133" w="3395">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6" name="Google Shape;7116;p106"/>
            <p:cNvSpPr/>
            <p:nvPr/>
          </p:nvSpPr>
          <p:spPr>
            <a:xfrm>
              <a:off x="5847500" y="465550"/>
              <a:ext cx="84875" cy="28325"/>
            </a:xfrm>
            <a:custGeom>
              <a:rect b="b" l="l" r="r" t="t"/>
              <a:pathLst>
                <a:path extrusionOk="0" h="1133" w="3395">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7" name="Google Shape;7117;p106"/>
            <p:cNvSpPr/>
            <p:nvPr/>
          </p:nvSpPr>
          <p:spPr>
            <a:xfrm>
              <a:off x="5989025" y="465550"/>
              <a:ext cx="84875" cy="28325"/>
            </a:xfrm>
            <a:custGeom>
              <a:rect b="b" l="l" r="r" t="t"/>
              <a:pathLst>
                <a:path extrusionOk="0" h="1133" w="3395">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8" name="Google Shape;7118;p106"/>
            <p:cNvSpPr/>
            <p:nvPr/>
          </p:nvSpPr>
          <p:spPr>
            <a:xfrm>
              <a:off x="5705950" y="550475"/>
              <a:ext cx="84875" cy="28325"/>
            </a:xfrm>
            <a:custGeom>
              <a:rect b="b" l="l" r="r" t="t"/>
              <a:pathLst>
                <a:path extrusionOk="0" h="1133" w="3395">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19" name="Google Shape;7119;p106"/>
            <p:cNvSpPr/>
            <p:nvPr/>
          </p:nvSpPr>
          <p:spPr>
            <a:xfrm>
              <a:off x="5847500" y="550475"/>
              <a:ext cx="84875" cy="28325"/>
            </a:xfrm>
            <a:custGeom>
              <a:rect b="b" l="l" r="r" t="t"/>
              <a:pathLst>
                <a:path extrusionOk="0" h="1133" w="3395">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0" name="Google Shape;7120;p106"/>
            <p:cNvSpPr/>
            <p:nvPr/>
          </p:nvSpPr>
          <p:spPr>
            <a:xfrm>
              <a:off x="5989025" y="550475"/>
              <a:ext cx="84875" cy="28325"/>
            </a:xfrm>
            <a:custGeom>
              <a:rect b="b" l="l" r="r" t="t"/>
              <a:pathLst>
                <a:path extrusionOk="0" h="1133" w="3395">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1" name="Google Shape;7121;p106"/>
            <p:cNvSpPr/>
            <p:nvPr/>
          </p:nvSpPr>
          <p:spPr>
            <a:xfrm>
              <a:off x="5705950" y="636300"/>
              <a:ext cx="84875" cy="28325"/>
            </a:xfrm>
            <a:custGeom>
              <a:rect b="b" l="l" r="r" t="t"/>
              <a:pathLst>
                <a:path extrusionOk="0" h="1133" w="3395">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2" name="Google Shape;7122;p106"/>
            <p:cNvSpPr/>
            <p:nvPr/>
          </p:nvSpPr>
          <p:spPr>
            <a:xfrm>
              <a:off x="5847500" y="636300"/>
              <a:ext cx="84875" cy="28325"/>
            </a:xfrm>
            <a:custGeom>
              <a:rect b="b" l="l" r="r" t="t"/>
              <a:pathLst>
                <a:path extrusionOk="0" h="1133" w="3395">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3" name="Google Shape;7123;p106"/>
            <p:cNvSpPr/>
            <p:nvPr/>
          </p:nvSpPr>
          <p:spPr>
            <a:xfrm>
              <a:off x="5989025" y="636300"/>
              <a:ext cx="84875" cy="28325"/>
            </a:xfrm>
            <a:custGeom>
              <a:rect b="b" l="l" r="r" t="t"/>
              <a:pathLst>
                <a:path extrusionOk="0" h="1133" w="3395">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4" name="Google Shape;7124;p106"/>
          <p:cNvGrpSpPr/>
          <p:nvPr/>
        </p:nvGrpSpPr>
        <p:grpSpPr>
          <a:xfrm>
            <a:off x="4607035" y="2287138"/>
            <a:ext cx="340168" cy="340168"/>
            <a:chOff x="6242825" y="238125"/>
            <a:chExt cx="483125" cy="483125"/>
          </a:xfrm>
        </p:grpSpPr>
        <p:sp>
          <p:nvSpPr>
            <p:cNvPr id="7125" name="Google Shape;7125;p106"/>
            <p:cNvSpPr/>
            <p:nvPr/>
          </p:nvSpPr>
          <p:spPr>
            <a:xfrm>
              <a:off x="6242825" y="238125"/>
              <a:ext cx="483125" cy="483125"/>
            </a:xfrm>
            <a:custGeom>
              <a:rect b="b" l="l" r="r" t="t"/>
              <a:pathLst>
                <a:path extrusionOk="0" h="19325" w="19325">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6" name="Google Shape;7126;p106"/>
            <p:cNvSpPr/>
            <p:nvPr/>
          </p:nvSpPr>
          <p:spPr>
            <a:xfrm>
              <a:off x="6328725" y="324025"/>
              <a:ext cx="311400" cy="311400"/>
            </a:xfrm>
            <a:custGeom>
              <a:rect b="b" l="l" r="r" t="t"/>
              <a:pathLst>
                <a:path extrusionOk="0" h="12456" w="12456">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27" name="Google Shape;7127;p106"/>
            <p:cNvSpPr/>
            <p:nvPr/>
          </p:nvSpPr>
          <p:spPr>
            <a:xfrm>
              <a:off x="6441950" y="380575"/>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28" name="Google Shape;7128;p106"/>
          <p:cNvGrpSpPr/>
          <p:nvPr/>
        </p:nvGrpSpPr>
        <p:grpSpPr>
          <a:xfrm>
            <a:off x="844156" y="2727362"/>
            <a:ext cx="343566" cy="298943"/>
            <a:chOff x="889275" y="861850"/>
            <a:chExt cx="487950" cy="424575"/>
          </a:xfrm>
        </p:grpSpPr>
        <p:sp>
          <p:nvSpPr>
            <p:cNvPr id="7129" name="Google Shape;7129;p106"/>
            <p:cNvSpPr/>
            <p:nvPr/>
          </p:nvSpPr>
          <p:spPr>
            <a:xfrm>
              <a:off x="1319225" y="1031700"/>
              <a:ext cx="56650" cy="28325"/>
            </a:xfrm>
            <a:custGeom>
              <a:rect b="b" l="l" r="r" t="t"/>
              <a:pathLst>
                <a:path extrusionOk="0" h="1133" w="2266">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0" name="Google Shape;7130;p106"/>
            <p:cNvSpPr/>
            <p:nvPr/>
          </p:nvSpPr>
          <p:spPr>
            <a:xfrm>
              <a:off x="1314475" y="946725"/>
              <a:ext cx="62750" cy="56700"/>
            </a:xfrm>
            <a:custGeom>
              <a:rect b="b" l="l" r="r" t="t"/>
              <a:pathLst>
                <a:path extrusionOk="0" h="2268" w="251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1" name="Google Shape;7131;p106"/>
            <p:cNvSpPr/>
            <p:nvPr/>
          </p:nvSpPr>
          <p:spPr>
            <a:xfrm>
              <a:off x="1317875" y="1088250"/>
              <a:ext cx="59350" cy="56675"/>
            </a:xfrm>
            <a:custGeom>
              <a:rect b="b" l="l" r="r" t="t"/>
              <a:pathLst>
                <a:path extrusionOk="0" h="2267" w="2374">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2" name="Google Shape;7132;p106"/>
            <p:cNvSpPr/>
            <p:nvPr/>
          </p:nvSpPr>
          <p:spPr>
            <a:xfrm>
              <a:off x="889275" y="861850"/>
              <a:ext cx="400700" cy="424575"/>
            </a:xfrm>
            <a:custGeom>
              <a:rect b="b" l="l" r="r" t="t"/>
              <a:pathLst>
                <a:path extrusionOk="0" h="16983" w="16028">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33" name="Google Shape;7133;p106"/>
          <p:cNvSpPr/>
          <p:nvPr/>
        </p:nvSpPr>
        <p:spPr>
          <a:xfrm>
            <a:off x="1282125" y="2706628"/>
            <a:ext cx="302974" cy="340204"/>
          </a:xfrm>
          <a:custGeom>
            <a:rect b="b" l="l" r="r" t="t"/>
            <a:pathLst>
              <a:path extrusionOk="0" h="19327" w="17212">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4" name="Google Shape;7134;p106"/>
          <p:cNvSpPr/>
          <p:nvPr/>
        </p:nvSpPr>
        <p:spPr>
          <a:xfrm>
            <a:off x="1677131" y="2706628"/>
            <a:ext cx="341506" cy="340204"/>
          </a:xfrm>
          <a:custGeom>
            <a:rect b="b" l="l" r="r" t="t"/>
            <a:pathLst>
              <a:path extrusionOk="0" h="19327" w="19401">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35" name="Google Shape;7135;p106"/>
          <p:cNvGrpSpPr/>
          <p:nvPr/>
        </p:nvGrpSpPr>
        <p:grpSpPr>
          <a:xfrm>
            <a:off x="2105973" y="2706749"/>
            <a:ext cx="340168" cy="340168"/>
            <a:chOff x="2676100" y="832575"/>
            <a:chExt cx="483125" cy="483125"/>
          </a:xfrm>
        </p:grpSpPr>
        <p:sp>
          <p:nvSpPr>
            <p:cNvPr id="7136" name="Google Shape;7136;p106"/>
            <p:cNvSpPr/>
            <p:nvPr/>
          </p:nvSpPr>
          <p:spPr>
            <a:xfrm>
              <a:off x="2676100" y="832575"/>
              <a:ext cx="483125" cy="483125"/>
            </a:xfrm>
            <a:custGeom>
              <a:rect b="b" l="l" r="r" t="t"/>
              <a:pathLst>
                <a:path extrusionOk="0" h="19325" w="19325">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7" name="Google Shape;7137;p106"/>
            <p:cNvSpPr/>
            <p:nvPr/>
          </p:nvSpPr>
          <p:spPr>
            <a:xfrm>
              <a:off x="2762000" y="918475"/>
              <a:ext cx="311400" cy="311400"/>
            </a:xfrm>
            <a:custGeom>
              <a:rect b="b" l="l" r="r" t="t"/>
              <a:pathLst>
                <a:path extrusionOk="0" h="12456" w="12456">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38" name="Google Shape;7138;p106"/>
            <p:cNvSpPr/>
            <p:nvPr/>
          </p:nvSpPr>
          <p:spPr>
            <a:xfrm>
              <a:off x="2810775" y="975075"/>
              <a:ext cx="206025" cy="198150"/>
            </a:xfrm>
            <a:custGeom>
              <a:rect b="b" l="l" r="r" t="t"/>
              <a:pathLst>
                <a:path extrusionOk="0" h="7926" w="8241">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39" name="Google Shape;7139;p106"/>
          <p:cNvGrpSpPr/>
          <p:nvPr/>
        </p:nvGrpSpPr>
        <p:grpSpPr>
          <a:xfrm>
            <a:off x="2517477" y="2706749"/>
            <a:ext cx="351610" cy="340168"/>
            <a:chOff x="3270550" y="832575"/>
            <a:chExt cx="499375" cy="483125"/>
          </a:xfrm>
        </p:grpSpPr>
        <p:sp>
          <p:nvSpPr>
            <p:cNvPr id="7140" name="Google Shape;7140;p106"/>
            <p:cNvSpPr/>
            <p:nvPr/>
          </p:nvSpPr>
          <p:spPr>
            <a:xfrm>
              <a:off x="3270550" y="865975"/>
              <a:ext cx="463725" cy="449725"/>
            </a:xfrm>
            <a:custGeom>
              <a:rect b="b" l="l" r="r" t="t"/>
              <a:pathLst>
                <a:path extrusionOk="0" h="17989" w="18549">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1" name="Google Shape;7141;p106"/>
            <p:cNvSpPr/>
            <p:nvPr/>
          </p:nvSpPr>
          <p:spPr>
            <a:xfrm>
              <a:off x="3562600" y="876075"/>
              <a:ext cx="207325" cy="241775"/>
            </a:xfrm>
            <a:custGeom>
              <a:rect b="b" l="l" r="r" t="t"/>
              <a:pathLst>
                <a:path extrusionOk="0" h="9671" w="8293">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2" name="Google Shape;7142;p106"/>
            <p:cNvSpPr/>
            <p:nvPr/>
          </p:nvSpPr>
          <p:spPr>
            <a:xfrm>
              <a:off x="3443500" y="832575"/>
              <a:ext cx="187300" cy="173625"/>
            </a:xfrm>
            <a:custGeom>
              <a:rect b="b" l="l" r="r" t="t"/>
              <a:pathLst>
                <a:path extrusionOk="0" h="6945" w="7492">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3" name="Google Shape;7143;p106"/>
          <p:cNvGrpSpPr/>
          <p:nvPr/>
        </p:nvGrpSpPr>
        <p:grpSpPr>
          <a:xfrm>
            <a:off x="2935756" y="2717381"/>
            <a:ext cx="340186" cy="318904"/>
            <a:chOff x="3865000" y="847675"/>
            <a:chExt cx="483150" cy="452925"/>
          </a:xfrm>
        </p:grpSpPr>
        <p:sp>
          <p:nvSpPr>
            <p:cNvPr id="7144" name="Google Shape;7144;p106"/>
            <p:cNvSpPr/>
            <p:nvPr/>
          </p:nvSpPr>
          <p:spPr>
            <a:xfrm>
              <a:off x="3865000" y="847675"/>
              <a:ext cx="483150" cy="452925"/>
            </a:xfrm>
            <a:custGeom>
              <a:rect b="b" l="l" r="r" t="t"/>
              <a:pathLst>
                <a:path extrusionOk="0" h="18117" w="19326">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5" name="Google Shape;7145;p106"/>
            <p:cNvSpPr/>
            <p:nvPr/>
          </p:nvSpPr>
          <p:spPr>
            <a:xfrm>
              <a:off x="4173600"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6" name="Google Shape;7146;p106"/>
            <p:cNvSpPr/>
            <p:nvPr/>
          </p:nvSpPr>
          <p:spPr>
            <a:xfrm>
              <a:off x="4068825" y="1029775"/>
              <a:ext cx="78450" cy="75550"/>
            </a:xfrm>
            <a:custGeom>
              <a:rect b="b" l="l" r="r" t="t"/>
              <a:pathLst>
                <a:path extrusionOk="0" h="3022" w="3138">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47" name="Google Shape;7147;p106"/>
            <p:cNvSpPr/>
            <p:nvPr/>
          </p:nvSpPr>
          <p:spPr>
            <a:xfrm>
              <a:off x="3964125" y="1029775"/>
              <a:ext cx="78450" cy="75550"/>
            </a:xfrm>
            <a:custGeom>
              <a:rect b="b" l="l" r="r" t="t"/>
              <a:pathLst>
                <a:path extrusionOk="0" h="3022" w="3138">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48" name="Google Shape;7148;p106"/>
          <p:cNvGrpSpPr/>
          <p:nvPr/>
        </p:nvGrpSpPr>
        <p:grpSpPr>
          <a:xfrm>
            <a:off x="3351439" y="2727300"/>
            <a:ext cx="344798" cy="299066"/>
            <a:chOff x="4452900" y="861750"/>
            <a:chExt cx="489700" cy="424750"/>
          </a:xfrm>
        </p:grpSpPr>
        <p:sp>
          <p:nvSpPr>
            <p:cNvPr id="7149" name="Google Shape;7149;p106"/>
            <p:cNvSpPr/>
            <p:nvPr/>
          </p:nvSpPr>
          <p:spPr>
            <a:xfrm>
              <a:off x="4452900" y="861750"/>
              <a:ext cx="489700" cy="424750"/>
            </a:xfrm>
            <a:custGeom>
              <a:rect b="b" l="l" r="r" t="t"/>
              <a:pathLst>
                <a:path extrusionOk="0" h="16990" w="19588">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0" name="Google Shape;7150;p106"/>
            <p:cNvSpPr/>
            <p:nvPr/>
          </p:nvSpPr>
          <p:spPr>
            <a:xfrm>
              <a:off x="4572675" y="1074100"/>
              <a:ext cx="115375" cy="141625"/>
            </a:xfrm>
            <a:custGeom>
              <a:rect b="b" l="l" r="r" t="t"/>
              <a:pathLst>
                <a:path extrusionOk="0" h="5665" w="4615">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1" name="Google Shape;7151;p106"/>
            <p:cNvSpPr/>
            <p:nvPr/>
          </p:nvSpPr>
          <p:spPr>
            <a:xfrm>
              <a:off x="4714225" y="1060000"/>
              <a:ext cx="28325" cy="28350"/>
            </a:xfrm>
            <a:custGeom>
              <a:rect b="b" l="l" r="r" t="t"/>
              <a:pathLst>
                <a:path extrusionOk="0" h="1134" w="1133">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2" name="Google Shape;7152;p106"/>
          <p:cNvGrpSpPr/>
          <p:nvPr/>
        </p:nvGrpSpPr>
        <p:grpSpPr>
          <a:xfrm>
            <a:off x="3768671" y="2706758"/>
            <a:ext cx="355641" cy="340151"/>
            <a:chOff x="5049750" y="832600"/>
            <a:chExt cx="505100" cy="483100"/>
          </a:xfrm>
        </p:grpSpPr>
        <p:sp>
          <p:nvSpPr>
            <p:cNvPr id="7153" name="Google Shape;7153;p106"/>
            <p:cNvSpPr/>
            <p:nvPr/>
          </p:nvSpPr>
          <p:spPr>
            <a:xfrm>
              <a:off x="5049750" y="832600"/>
              <a:ext cx="505100" cy="483100"/>
            </a:xfrm>
            <a:custGeom>
              <a:rect b="b" l="l" r="r" t="t"/>
              <a:pathLst>
                <a:path extrusionOk="0" h="19324" w="20204">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4" name="Google Shape;7154;p106"/>
            <p:cNvSpPr/>
            <p:nvPr/>
          </p:nvSpPr>
          <p:spPr>
            <a:xfrm>
              <a:off x="5216725" y="889175"/>
              <a:ext cx="276000" cy="254400"/>
            </a:xfrm>
            <a:custGeom>
              <a:rect b="b" l="l" r="r" t="t"/>
              <a:pathLst>
                <a:path extrusionOk="0" h="10176" w="1104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55" name="Google Shape;7155;p106"/>
          <p:cNvSpPr/>
          <p:nvPr/>
        </p:nvSpPr>
        <p:spPr>
          <a:xfrm>
            <a:off x="4188930" y="2731276"/>
            <a:ext cx="341700" cy="290899"/>
          </a:xfrm>
          <a:custGeom>
            <a:rect b="b" l="l" r="r" t="t"/>
            <a:pathLst>
              <a:path extrusionOk="0" h="16526" w="19412">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56" name="Google Shape;7156;p106"/>
          <p:cNvGrpSpPr/>
          <p:nvPr/>
        </p:nvGrpSpPr>
        <p:grpSpPr>
          <a:xfrm>
            <a:off x="4627621" y="2706749"/>
            <a:ext cx="298996" cy="340168"/>
            <a:chOff x="6272100" y="832575"/>
            <a:chExt cx="424650" cy="483125"/>
          </a:xfrm>
        </p:grpSpPr>
        <p:sp>
          <p:nvSpPr>
            <p:cNvPr id="7157" name="Google Shape;7157;p106"/>
            <p:cNvSpPr/>
            <p:nvPr/>
          </p:nvSpPr>
          <p:spPr>
            <a:xfrm>
              <a:off x="6272100" y="832575"/>
              <a:ext cx="424650" cy="483125"/>
            </a:xfrm>
            <a:custGeom>
              <a:rect b="b" l="l" r="r" t="t"/>
              <a:pathLst>
                <a:path extrusionOk="0" h="19325" w="16986">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58" name="Google Shape;7158;p106"/>
            <p:cNvSpPr/>
            <p:nvPr/>
          </p:nvSpPr>
          <p:spPr>
            <a:xfrm>
              <a:off x="6384200" y="889150"/>
              <a:ext cx="199300" cy="198200"/>
            </a:xfrm>
            <a:custGeom>
              <a:rect b="b" l="l" r="r" t="t"/>
              <a:pathLst>
                <a:path extrusionOk="0" h="7928" w="7972">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59" name="Google Shape;7159;p106"/>
          <p:cNvGrpSpPr/>
          <p:nvPr/>
        </p:nvGrpSpPr>
        <p:grpSpPr>
          <a:xfrm>
            <a:off x="845828" y="3125798"/>
            <a:ext cx="340221" cy="340186"/>
            <a:chOff x="893650" y="1428000"/>
            <a:chExt cx="483200" cy="483150"/>
          </a:xfrm>
        </p:grpSpPr>
        <p:sp>
          <p:nvSpPr>
            <p:cNvPr id="7160" name="Google Shape;7160;p106"/>
            <p:cNvSpPr/>
            <p:nvPr/>
          </p:nvSpPr>
          <p:spPr>
            <a:xfrm>
              <a:off x="893650" y="1428000"/>
              <a:ext cx="483200" cy="483150"/>
            </a:xfrm>
            <a:custGeom>
              <a:rect b="b" l="l" r="r" t="t"/>
              <a:pathLst>
                <a:path extrusionOk="0" h="19326" w="19328">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1" name="Google Shape;7161;p106"/>
            <p:cNvSpPr/>
            <p:nvPr/>
          </p:nvSpPr>
          <p:spPr>
            <a:xfrm>
              <a:off x="1036150" y="1514825"/>
              <a:ext cx="198175" cy="28325"/>
            </a:xfrm>
            <a:custGeom>
              <a:rect b="b" l="l" r="r" t="t"/>
              <a:pathLst>
                <a:path extrusionOk="0" h="1133" w="7927">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2" name="Google Shape;7162;p106"/>
            <p:cNvSpPr/>
            <p:nvPr/>
          </p:nvSpPr>
          <p:spPr>
            <a:xfrm>
              <a:off x="1036150" y="1571425"/>
              <a:ext cx="198175" cy="28325"/>
            </a:xfrm>
            <a:custGeom>
              <a:rect b="b" l="l" r="r" t="t"/>
              <a:pathLst>
                <a:path extrusionOk="0" h="1133" w="7927">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3" name="Google Shape;7163;p106"/>
            <p:cNvSpPr/>
            <p:nvPr/>
          </p:nvSpPr>
          <p:spPr>
            <a:xfrm>
              <a:off x="1036150" y="1628050"/>
              <a:ext cx="113275" cy="28325"/>
            </a:xfrm>
            <a:custGeom>
              <a:rect b="b" l="l" r="r" t="t"/>
              <a:pathLst>
                <a:path extrusionOk="0" h="1133" w="4531">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64" name="Google Shape;7164;p106"/>
          <p:cNvSpPr/>
          <p:nvPr/>
        </p:nvSpPr>
        <p:spPr>
          <a:xfrm>
            <a:off x="1263531" y="3186074"/>
            <a:ext cx="340168" cy="219257"/>
          </a:xfrm>
          <a:custGeom>
            <a:rect b="b" l="l" r="r" t="t"/>
            <a:pathLst>
              <a:path extrusionOk="0" h="12456" w="19325">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5" name="Google Shape;7165;p106"/>
          <p:cNvSpPr/>
          <p:nvPr/>
        </p:nvSpPr>
        <p:spPr>
          <a:xfrm>
            <a:off x="1671076" y="3125647"/>
            <a:ext cx="353617" cy="340133"/>
          </a:xfrm>
          <a:custGeom>
            <a:rect b="b" l="l" r="r" t="t"/>
            <a:pathLst>
              <a:path extrusionOk="0" h="19323" w="20089">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66" name="Google Shape;7166;p106"/>
          <p:cNvGrpSpPr/>
          <p:nvPr/>
        </p:nvGrpSpPr>
        <p:grpSpPr>
          <a:xfrm>
            <a:off x="2099646" y="3146463"/>
            <a:ext cx="352825" cy="298855"/>
            <a:chOff x="2676100" y="1456375"/>
            <a:chExt cx="501100" cy="424450"/>
          </a:xfrm>
        </p:grpSpPr>
        <p:sp>
          <p:nvSpPr>
            <p:cNvPr id="7167" name="Google Shape;7167;p106"/>
            <p:cNvSpPr/>
            <p:nvPr/>
          </p:nvSpPr>
          <p:spPr>
            <a:xfrm>
              <a:off x="3079725" y="1534750"/>
              <a:ext cx="97475" cy="268275"/>
            </a:xfrm>
            <a:custGeom>
              <a:rect b="b" l="l" r="r" t="t"/>
              <a:pathLst>
                <a:path extrusionOk="0" h="10731" w="3899">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8" name="Google Shape;7168;p106"/>
            <p:cNvSpPr/>
            <p:nvPr/>
          </p:nvSpPr>
          <p:spPr>
            <a:xfrm>
              <a:off x="3039725" y="1574925"/>
              <a:ext cx="75350" cy="188250"/>
            </a:xfrm>
            <a:custGeom>
              <a:rect b="b" l="l" r="r" t="t"/>
              <a:pathLst>
                <a:path extrusionOk="0" h="7530" w="3014">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69" name="Google Shape;7169;p106"/>
            <p:cNvSpPr/>
            <p:nvPr/>
          </p:nvSpPr>
          <p:spPr>
            <a:xfrm>
              <a:off x="2676100" y="1456375"/>
              <a:ext cx="340700" cy="424450"/>
            </a:xfrm>
            <a:custGeom>
              <a:rect b="b" l="l" r="r" t="t"/>
              <a:pathLst>
                <a:path extrusionOk="0" h="16978" w="13628">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0" name="Google Shape;7170;p106"/>
          <p:cNvGrpSpPr/>
          <p:nvPr/>
        </p:nvGrpSpPr>
        <p:grpSpPr>
          <a:xfrm>
            <a:off x="2523170" y="3125806"/>
            <a:ext cx="340221" cy="340168"/>
            <a:chOff x="3270475" y="1427025"/>
            <a:chExt cx="483200" cy="483125"/>
          </a:xfrm>
        </p:grpSpPr>
        <p:sp>
          <p:nvSpPr>
            <p:cNvPr id="7171" name="Google Shape;7171;p106"/>
            <p:cNvSpPr/>
            <p:nvPr/>
          </p:nvSpPr>
          <p:spPr>
            <a:xfrm>
              <a:off x="3270475" y="1427025"/>
              <a:ext cx="483200" cy="483125"/>
            </a:xfrm>
            <a:custGeom>
              <a:rect b="b" l="l" r="r" t="t"/>
              <a:pathLst>
                <a:path extrusionOk="0" h="19325" w="19328">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2" name="Google Shape;7172;p106"/>
            <p:cNvSpPr/>
            <p:nvPr/>
          </p:nvSpPr>
          <p:spPr>
            <a:xfrm>
              <a:off x="3497550" y="1596875"/>
              <a:ext cx="87650" cy="141525"/>
            </a:xfrm>
            <a:custGeom>
              <a:rect b="b" l="l" r="r" t="t"/>
              <a:pathLst>
                <a:path extrusionOk="0" h="5661" w="3506">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3" name="Google Shape;7173;p106"/>
            <p:cNvSpPr/>
            <p:nvPr/>
          </p:nvSpPr>
          <p:spPr>
            <a:xfrm>
              <a:off x="3327100" y="1483625"/>
              <a:ext cx="369975" cy="369925"/>
            </a:xfrm>
            <a:custGeom>
              <a:rect b="b" l="l" r="r" t="t"/>
              <a:pathLst>
                <a:path extrusionOk="0" h="14797" w="14799">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74" name="Google Shape;7174;p106"/>
          <p:cNvGrpSpPr/>
          <p:nvPr/>
        </p:nvGrpSpPr>
        <p:grpSpPr>
          <a:xfrm>
            <a:off x="2934083" y="3125780"/>
            <a:ext cx="343530" cy="340221"/>
            <a:chOff x="3860250" y="1427025"/>
            <a:chExt cx="487900" cy="483200"/>
          </a:xfrm>
        </p:grpSpPr>
        <p:sp>
          <p:nvSpPr>
            <p:cNvPr id="7175" name="Google Shape;7175;p106"/>
            <p:cNvSpPr/>
            <p:nvPr/>
          </p:nvSpPr>
          <p:spPr>
            <a:xfrm>
              <a:off x="3875800" y="1427025"/>
              <a:ext cx="472350" cy="468650"/>
            </a:xfrm>
            <a:custGeom>
              <a:rect b="b" l="l" r="r" t="t"/>
              <a:pathLst>
                <a:path extrusionOk="0" h="18746" w="18894">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6" name="Google Shape;7176;p106"/>
            <p:cNvSpPr/>
            <p:nvPr/>
          </p:nvSpPr>
          <p:spPr>
            <a:xfrm>
              <a:off x="3860250" y="1861675"/>
              <a:ext cx="54675" cy="48550"/>
            </a:xfrm>
            <a:custGeom>
              <a:rect b="b" l="l" r="r" t="t"/>
              <a:pathLst>
                <a:path extrusionOk="0" h="1942" w="2187">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7" name="Google Shape;7177;p106"/>
            <p:cNvSpPr/>
            <p:nvPr/>
          </p:nvSpPr>
          <p:spPr>
            <a:xfrm>
              <a:off x="3923425" y="1801775"/>
              <a:ext cx="51350" cy="48550"/>
            </a:xfrm>
            <a:custGeom>
              <a:rect b="b" l="l" r="r" t="t"/>
              <a:pathLst>
                <a:path extrusionOk="0" h="1942" w="2054">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78" name="Google Shape;7178;p106"/>
          <p:cNvSpPr/>
          <p:nvPr/>
        </p:nvSpPr>
        <p:spPr>
          <a:xfrm>
            <a:off x="3353203" y="3125629"/>
            <a:ext cx="340239" cy="340168"/>
          </a:xfrm>
          <a:custGeom>
            <a:rect b="b" l="l" r="r" t="t"/>
            <a:pathLst>
              <a:path extrusionOk="0" h="19325" w="19329">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79" name="Google Shape;7179;p106"/>
          <p:cNvSpPr/>
          <p:nvPr/>
        </p:nvSpPr>
        <p:spPr>
          <a:xfrm>
            <a:off x="3774142" y="3125620"/>
            <a:ext cx="343530" cy="340186"/>
          </a:xfrm>
          <a:custGeom>
            <a:rect b="b" l="l" r="r" t="t"/>
            <a:pathLst>
              <a:path extrusionOk="0" h="19326" w="19516">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80" name="Google Shape;7180;p106"/>
          <p:cNvGrpSpPr/>
          <p:nvPr/>
        </p:nvGrpSpPr>
        <p:grpSpPr>
          <a:xfrm>
            <a:off x="4190322" y="3125806"/>
            <a:ext cx="340221" cy="340168"/>
            <a:chOff x="5648375" y="1427025"/>
            <a:chExt cx="483200" cy="483125"/>
          </a:xfrm>
        </p:grpSpPr>
        <p:sp>
          <p:nvSpPr>
            <p:cNvPr id="7181" name="Google Shape;7181;p106"/>
            <p:cNvSpPr/>
            <p:nvPr/>
          </p:nvSpPr>
          <p:spPr>
            <a:xfrm>
              <a:off x="5801075" y="1484625"/>
              <a:ext cx="177725" cy="162475"/>
            </a:xfrm>
            <a:custGeom>
              <a:rect b="b" l="l" r="r" t="t"/>
              <a:pathLst>
                <a:path extrusionOk="0" h="6499" w="7109">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2" name="Google Shape;7182;p106"/>
            <p:cNvSpPr/>
            <p:nvPr/>
          </p:nvSpPr>
          <p:spPr>
            <a:xfrm>
              <a:off x="5648375" y="1427025"/>
              <a:ext cx="483200" cy="483125"/>
            </a:xfrm>
            <a:custGeom>
              <a:rect b="b" l="l" r="r" t="t"/>
              <a:pathLst>
                <a:path extrusionOk="0" h="19325" w="19328">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83" name="Google Shape;7183;p106"/>
          <p:cNvGrpSpPr/>
          <p:nvPr/>
        </p:nvGrpSpPr>
        <p:grpSpPr>
          <a:xfrm>
            <a:off x="4604808" y="3125789"/>
            <a:ext cx="344622" cy="340204"/>
            <a:chOff x="6238300" y="1426975"/>
            <a:chExt cx="489450" cy="483175"/>
          </a:xfrm>
        </p:grpSpPr>
        <p:sp>
          <p:nvSpPr>
            <p:cNvPr id="7184" name="Google Shape;7184;p106"/>
            <p:cNvSpPr/>
            <p:nvPr/>
          </p:nvSpPr>
          <p:spPr>
            <a:xfrm>
              <a:off x="6238300" y="1426975"/>
              <a:ext cx="489450" cy="483175"/>
            </a:xfrm>
            <a:custGeom>
              <a:rect b="b" l="l" r="r" t="t"/>
              <a:pathLst>
                <a:path extrusionOk="0" h="19327" w="19578">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5" name="Google Shape;7185;p106"/>
            <p:cNvSpPr/>
            <p:nvPr/>
          </p:nvSpPr>
          <p:spPr>
            <a:xfrm>
              <a:off x="6426850" y="1596875"/>
              <a:ext cx="115150" cy="113250"/>
            </a:xfrm>
            <a:custGeom>
              <a:rect b="b" l="l" r="r" t="t"/>
              <a:pathLst>
                <a:path extrusionOk="0" h="4530" w="4606">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86" name="Google Shape;7186;p106"/>
            <p:cNvSpPr/>
            <p:nvPr/>
          </p:nvSpPr>
          <p:spPr>
            <a:xfrm>
              <a:off x="6485350" y="1796900"/>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187" name="Google Shape;7187;p106"/>
          <p:cNvSpPr/>
          <p:nvPr/>
        </p:nvSpPr>
        <p:spPr>
          <a:xfrm>
            <a:off x="865437" y="3545273"/>
            <a:ext cx="300792" cy="338725"/>
          </a:xfrm>
          <a:custGeom>
            <a:rect b="b" l="l" r="r" t="t"/>
            <a:pathLst>
              <a:path extrusionOk="0" h="19243" w="17088">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188" name="Google Shape;7188;p106"/>
          <p:cNvGrpSpPr/>
          <p:nvPr/>
        </p:nvGrpSpPr>
        <p:grpSpPr>
          <a:xfrm>
            <a:off x="1263703" y="3544794"/>
            <a:ext cx="340168" cy="340186"/>
            <a:chOff x="1487200" y="2021475"/>
            <a:chExt cx="483125" cy="483150"/>
          </a:xfrm>
        </p:grpSpPr>
        <p:sp>
          <p:nvSpPr>
            <p:cNvPr id="7189" name="Google Shape;7189;p106"/>
            <p:cNvSpPr/>
            <p:nvPr/>
          </p:nvSpPr>
          <p:spPr>
            <a:xfrm>
              <a:off x="1487200" y="2021475"/>
              <a:ext cx="483125" cy="483150"/>
            </a:xfrm>
            <a:custGeom>
              <a:rect b="b" l="l" r="r" t="t"/>
              <a:pathLst>
                <a:path extrusionOk="0" h="19326" w="19325">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0" name="Google Shape;7190;p106"/>
            <p:cNvSpPr/>
            <p:nvPr/>
          </p:nvSpPr>
          <p:spPr>
            <a:xfrm>
              <a:off x="1573100" y="2078100"/>
              <a:ext cx="84875" cy="284000"/>
            </a:xfrm>
            <a:custGeom>
              <a:rect b="b" l="l" r="r" t="t"/>
              <a:pathLst>
                <a:path extrusionOk="0" h="11360" w="3395">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1" name="Google Shape;7191;p106"/>
            <p:cNvSpPr/>
            <p:nvPr/>
          </p:nvSpPr>
          <p:spPr>
            <a:xfrm>
              <a:off x="1686325" y="2078100"/>
              <a:ext cx="84875" cy="284000"/>
            </a:xfrm>
            <a:custGeom>
              <a:rect b="b" l="l" r="r" t="t"/>
              <a:pathLst>
                <a:path extrusionOk="0" h="11360" w="3395">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2" name="Google Shape;7192;p106"/>
            <p:cNvSpPr/>
            <p:nvPr/>
          </p:nvSpPr>
          <p:spPr>
            <a:xfrm>
              <a:off x="1799550" y="2078100"/>
              <a:ext cx="84875" cy="284000"/>
            </a:xfrm>
            <a:custGeom>
              <a:rect b="b" l="l" r="r" t="t"/>
              <a:pathLst>
                <a:path extrusionOk="0" h="11360" w="3395">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193" name="Google Shape;7193;p106"/>
          <p:cNvGrpSpPr/>
          <p:nvPr/>
        </p:nvGrpSpPr>
        <p:grpSpPr>
          <a:xfrm>
            <a:off x="1678040" y="3565398"/>
            <a:ext cx="340168" cy="298978"/>
            <a:chOff x="2081650" y="2050750"/>
            <a:chExt cx="483125" cy="424625"/>
          </a:xfrm>
        </p:grpSpPr>
        <p:sp>
          <p:nvSpPr>
            <p:cNvPr id="7194" name="Google Shape;7194;p106"/>
            <p:cNvSpPr/>
            <p:nvPr/>
          </p:nvSpPr>
          <p:spPr>
            <a:xfrm>
              <a:off x="2081650" y="2050750"/>
              <a:ext cx="483125" cy="424625"/>
            </a:xfrm>
            <a:custGeom>
              <a:rect b="b" l="l" r="r" t="t"/>
              <a:pathLst>
                <a:path extrusionOk="0" h="16985" w="19325">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5" name="Google Shape;7195;p106"/>
            <p:cNvSpPr/>
            <p:nvPr/>
          </p:nvSpPr>
          <p:spPr>
            <a:xfrm>
              <a:off x="2136375" y="2292025"/>
              <a:ext cx="36400" cy="41975"/>
            </a:xfrm>
            <a:custGeom>
              <a:rect b="b" l="l" r="r" t="t"/>
              <a:pathLst>
                <a:path extrusionOk="0" h="1679" w="1456">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6" name="Google Shape;7196;p106"/>
            <p:cNvSpPr/>
            <p:nvPr/>
          </p:nvSpPr>
          <p:spPr>
            <a:xfrm>
              <a:off x="2296850" y="2220800"/>
              <a:ext cx="46075" cy="51650"/>
            </a:xfrm>
            <a:custGeom>
              <a:rect b="b" l="l" r="r" t="t"/>
              <a:pathLst>
                <a:path extrusionOk="0" h="2066" w="1843">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7" name="Google Shape;7197;p106"/>
            <p:cNvSpPr/>
            <p:nvPr/>
          </p:nvSpPr>
          <p:spPr>
            <a:xfrm>
              <a:off x="2158650" y="2216775"/>
              <a:ext cx="47275" cy="51425"/>
            </a:xfrm>
            <a:custGeom>
              <a:rect b="b" l="l" r="r" t="t"/>
              <a:pathLst>
                <a:path extrusionOk="0" h="2057" w="1891">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8" name="Google Shape;7198;p106"/>
            <p:cNvSpPr/>
            <p:nvPr/>
          </p:nvSpPr>
          <p:spPr>
            <a:xfrm>
              <a:off x="2426475" y="2255725"/>
              <a:ext cx="55875" cy="46900"/>
            </a:xfrm>
            <a:custGeom>
              <a:rect b="b" l="l" r="r" t="t"/>
              <a:pathLst>
                <a:path extrusionOk="0" h="1876" w="2235">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199" name="Google Shape;7199;p106"/>
            <p:cNvSpPr/>
            <p:nvPr/>
          </p:nvSpPr>
          <p:spPr>
            <a:xfrm>
              <a:off x="2473050" y="2192325"/>
              <a:ext cx="37000" cy="41500"/>
            </a:xfrm>
            <a:custGeom>
              <a:rect b="b" l="l" r="r" t="t"/>
              <a:pathLst>
                <a:path extrusionOk="0" h="1660" w="148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0" name="Google Shape;7200;p106"/>
          <p:cNvGrpSpPr/>
          <p:nvPr/>
        </p:nvGrpSpPr>
        <p:grpSpPr>
          <a:xfrm>
            <a:off x="2105973" y="3588721"/>
            <a:ext cx="340168" cy="252332"/>
            <a:chOff x="2676100" y="2083800"/>
            <a:chExt cx="483125" cy="358375"/>
          </a:xfrm>
        </p:grpSpPr>
        <p:sp>
          <p:nvSpPr>
            <p:cNvPr id="7201" name="Google Shape;7201;p106"/>
            <p:cNvSpPr/>
            <p:nvPr/>
          </p:nvSpPr>
          <p:spPr>
            <a:xfrm>
              <a:off x="2676100" y="2083800"/>
              <a:ext cx="483125" cy="358375"/>
            </a:xfrm>
            <a:custGeom>
              <a:rect b="b" l="l" r="r" t="t"/>
              <a:pathLst>
                <a:path extrusionOk="0" h="14335" w="19325">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2" name="Google Shape;7202;p106"/>
            <p:cNvSpPr/>
            <p:nvPr/>
          </p:nvSpPr>
          <p:spPr>
            <a:xfrm>
              <a:off x="2869575" y="2214900"/>
              <a:ext cx="100050" cy="96325"/>
            </a:xfrm>
            <a:custGeom>
              <a:rect b="b" l="l" r="r" t="t"/>
              <a:pathLst>
                <a:path extrusionOk="0" h="3853" w="4002">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03" name="Google Shape;7203;p106"/>
          <p:cNvGrpSpPr/>
          <p:nvPr/>
        </p:nvGrpSpPr>
        <p:grpSpPr>
          <a:xfrm>
            <a:off x="2531487" y="3554766"/>
            <a:ext cx="323587" cy="320242"/>
            <a:chOff x="3282325" y="2035675"/>
            <a:chExt cx="459575" cy="454825"/>
          </a:xfrm>
        </p:grpSpPr>
        <p:sp>
          <p:nvSpPr>
            <p:cNvPr id="7204" name="Google Shape;7204;p106"/>
            <p:cNvSpPr/>
            <p:nvPr/>
          </p:nvSpPr>
          <p:spPr>
            <a:xfrm>
              <a:off x="3337050" y="2234125"/>
              <a:ext cx="85925" cy="206325"/>
            </a:xfrm>
            <a:custGeom>
              <a:rect b="b" l="l" r="r" t="t"/>
              <a:pathLst>
                <a:path extrusionOk="0" h="8253" w="3437">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5" name="Google Shape;7205;p106"/>
            <p:cNvSpPr/>
            <p:nvPr/>
          </p:nvSpPr>
          <p:spPr>
            <a:xfrm>
              <a:off x="3451275" y="2175475"/>
              <a:ext cx="84925" cy="264975"/>
            </a:xfrm>
            <a:custGeom>
              <a:rect b="b" l="l" r="r" t="t"/>
              <a:pathLst>
                <a:path extrusionOk="0" h="10599" w="3397">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6" name="Google Shape;7206;p106"/>
            <p:cNvSpPr/>
            <p:nvPr/>
          </p:nvSpPr>
          <p:spPr>
            <a:xfrm>
              <a:off x="3564500" y="2116825"/>
              <a:ext cx="84950" cy="323625"/>
            </a:xfrm>
            <a:custGeom>
              <a:rect b="b" l="l" r="r" t="t"/>
              <a:pathLst>
                <a:path extrusionOk="0" h="12945" w="3398">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7" name="Google Shape;7207;p106"/>
            <p:cNvSpPr/>
            <p:nvPr/>
          </p:nvSpPr>
          <p:spPr>
            <a:xfrm>
              <a:off x="3282325" y="2035675"/>
              <a:ext cx="459575" cy="454825"/>
            </a:xfrm>
            <a:custGeom>
              <a:rect b="b" l="l" r="r" t="t"/>
              <a:pathLst>
                <a:path extrusionOk="0" h="18193" w="18383">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08" name="Google Shape;7208;p106"/>
          <p:cNvSpPr/>
          <p:nvPr/>
        </p:nvSpPr>
        <p:spPr>
          <a:xfrm>
            <a:off x="2940184" y="3556291"/>
            <a:ext cx="330434" cy="316687"/>
          </a:xfrm>
          <a:custGeom>
            <a:rect b="b" l="l" r="r" t="t"/>
            <a:pathLst>
              <a:path extrusionOk="0" h="17991" w="18772">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09" name="Google Shape;7209;p106"/>
          <p:cNvSpPr/>
          <p:nvPr/>
        </p:nvSpPr>
        <p:spPr>
          <a:xfrm>
            <a:off x="3373188" y="3544543"/>
            <a:ext cx="300263" cy="340186"/>
          </a:xfrm>
          <a:custGeom>
            <a:rect b="b" l="l" r="r" t="t"/>
            <a:pathLst>
              <a:path extrusionOk="0" h="19326" w="17058">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10" name="Google Shape;7210;p106"/>
          <p:cNvGrpSpPr/>
          <p:nvPr/>
        </p:nvGrpSpPr>
        <p:grpSpPr>
          <a:xfrm>
            <a:off x="3776187" y="3544803"/>
            <a:ext cx="340608" cy="340168"/>
            <a:chOff x="5053900" y="2021500"/>
            <a:chExt cx="483750" cy="483125"/>
          </a:xfrm>
        </p:grpSpPr>
        <p:sp>
          <p:nvSpPr>
            <p:cNvPr id="7211" name="Google Shape;7211;p106"/>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2" name="Google Shape;7212;p106"/>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3" name="Google Shape;7213;p106"/>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4" name="Google Shape;7214;p106"/>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5" name="Google Shape;7215;p106"/>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6" name="Google Shape;7216;p106"/>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7" name="Google Shape;7217;p106"/>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18" name="Google Shape;7218;p106"/>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19" name="Google Shape;7219;p106"/>
          <p:cNvSpPr/>
          <p:nvPr/>
        </p:nvSpPr>
        <p:spPr>
          <a:xfrm>
            <a:off x="4249525" y="3544640"/>
            <a:ext cx="220489" cy="339992"/>
          </a:xfrm>
          <a:custGeom>
            <a:rect b="b" l="l" r="r" t="t"/>
            <a:pathLst>
              <a:path extrusionOk="0" h="19315" w="12526">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20" name="Google Shape;7220;p106"/>
          <p:cNvGrpSpPr/>
          <p:nvPr/>
        </p:nvGrpSpPr>
        <p:grpSpPr>
          <a:xfrm>
            <a:off x="4601286" y="3547971"/>
            <a:ext cx="351663" cy="333831"/>
            <a:chOff x="6222125" y="2025975"/>
            <a:chExt cx="499450" cy="474125"/>
          </a:xfrm>
        </p:grpSpPr>
        <p:sp>
          <p:nvSpPr>
            <p:cNvPr id="7221" name="Google Shape;7221;p106"/>
            <p:cNvSpPr/>
            <p:nvPr/>
          </p:nvSpPr>
          <p:spPr>
            <a:xfrm>
              <a:off x="6222125" y="2025975"/>
              <a:ext cx="499450" cy="474125"/>
            </a:xfrm>
            <a:custGeom>
              <a:rect b="b" l="l" r="r" t="t"/>
              <a:pathLst>
                <a:path extrusionOk="0" h="18965" w="19978">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2" name="Google Shape;7222;p106"/>
            <p:cNvSpPr/>
            <p:nvPr/>
          </p:nvSpPr>
          <p:spPr>
            <a:xfrm>
              <a:off x="6309175" y="2087825"/>
              <a:ext cx="350425" cy="350425"/>
            </a:xfrm>
            <a:custGeom>
              <a:rect b="b" l="l" r="r" t="t"/>
              <a:pathLst>
                <a:path extrusionOk="0" h="14017" w="14017">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3" name="Google Shape;7223;p106"/>
            <p:cNvSpPr/>
            <p:nvPr/>
          </p:nvSpPr>
          <p:spPr>
            <a:xfrm>
              <a:off x="6431600" y="2142250"/>
              <a:ext cx="105575" cy="241575"/>
            </a:xfrm>
            <a:custGeom>
              <a:rect b="b" l="l" r="r" t="t"/>
              <a:pathLst>
                <a:path extrusionOk="0" h="9663" w="4223">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4" name="Google Shape;7224;p106"/>
          <p:cNvGrpSpPr/>
          <p:nvPr/>
        </p:nvGrpSpPr>
        <p:grpSpPr>
          <a:xfrm>
            <a:off x="5058848" y="2364541"/>
            <a:ext cx="335504" cy="185953"/>
            <a:chOff x="896050" y="2725450"/>
            <a:chExt cx="476500" cy="264100"/>
          </a:xfrm>
        </p:grpSpPr>
        <p:sp>
          <p:nvSpPr>
            <p:cNvPr id="7225" name="Google Shape;7225;p106"/>
            <p:cNvSpPr/>
            <p:nvPr/>
          </p:nvSpPr>
          <p:spPr>
            <a:xfrm>
              <a:off x="896050" y="2725450"/>
              <a:ext cx="476500" cy="264100"/>
            </a:xfrm>
            <a:custGeom>
              <a:rect b="b" l="l" r="r" t="t"/>
              <a:pathLst>
                <a:path extrusionOk="0" h="10564" w="1906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6" name="Google Shape;7226;p106"/>
            <p:cNvSpPr/>
            <p:nvPr/>
          </p:nvSpPr>
          <p:spPr>
            <a:xfrm>
              <a:off x="951625" y="2774675"/>
              <a:ext cx="365450" cy="165650"/>
            </a:xfrm>
            <a:custGeom>
              <a:rect b="b" l="l" r="r" t="t"/>
              <a:pathLst>
                <a:path extrusionOk="0" h="6626" w="14618">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27" name="Google Shape;7227;p106"/>
            <p:cNvSpPr/>
            <p:nvPr/>
          </p:nvSpPr>
          <p:spPr>
            <a:xfrm>
              <a:off x="1088625" y="2815075"/>
              <a:ext cx="88200" cy="84850"/>
            </a:xfrm>
            <a:custGeom>
              <a:rect b="b" l="l" r="r" t="t"/>
              <a:pathLst>
                <a:path extrusionOk="0" h="3394" w="3528">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28" name="Google Shape;7228;p106"/>
          <p:cNvGrpSpPr/>
          <p:nvPr/>
        </p:nvGrpSpPr>
        <p:grpSpPr>
          <a:xfrm>
            <a:off x="5489588" y="2287425"/>
            <a:ext cx="340168" cy="340186"/>
            <a:chOff x="1487200" y="2615925"/>
            <a:chExt cx="483125" cy="483150"/>
          </a:xfrm>
        </p:grpSpPr>
        <p:sp>
          <p:nvSpPr>
            <p:cNvPr id="7229" name="Google Shape;7229;p106"/>
            <p:cNvSpPr/>
            <p:nvPr/>
          </p:nvSpPr>
          <p:spPr>
            <a:xfrm>
              <a:off x="1601400" y="2844275"/>
              <a:ext cx="28325" cy="28325"/>
            </a:xfrm>
            <a:custGeom>
              <a:rect b="b" l="l" r="r" t="t"/>
              <a:pathLst>
                <a:path extrusionOk="0" h="1133" w="1133">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0" name="Google Shape;7230;p106"/>
            <p:cNvSpPr/>
            <p:nvPr/>
          </p:nvSpPr>
          <p:spPr>
            <a:xfrm>
              <a:off x="1487200" y="2731050"/>
              <a:ext cx="483125" cy="368025"/>
            </a:xfrm>
            <a:custGeom>
              <a:rect b="b" l="l" r="r" t="t"/>
              <a:pathLst>
                <a:path extrusionOk="0" h="14721" w="19325">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1" name="Google Shape;7231;p106"/>
            <p:cNvSpPr/>
            <p:nvPr/>
          </p:nvSpPr>
          <p:spPr>
            <a:xfrm>
              <a:off x="1658025" y="2615925"/>
              <a:ext cx="141550" cy="143450"/>
            </a:xfrm>
            <a:custGeom>
              <a:rect b="b" l="l" r="r" t="t"/>
              <a:pathLst>
                <a:path extrusionOk="0" h="5738" w="5662">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2" name="Google Shape;7232;p106"/>
          <p:cNvGrpSpPr/>
          <p:nvPr/>
        </p:nvGrpSpPr>
        <p:grpSpPr>
          <a:xfrm>
            <a:off x="5889537" y="2287425"/>
            <a:ext cx="353564" cy="340186"/>
            <a:chOff x="2077575" y="2615925"/>
            <a:chExt cx="502150" cy="483150"/>
          </a:xfrm>
        </p:grpSpPr>
        <p:sp>
          <p:nvSpPr>
            <p:cNvPr id="7233" name="Google Shape;7233;p106"/>
            <p:cNvSpPr/>
            <p:nvPr/>
          </p:nvSpPr>
          <p:spPr>
            <a:xfrm>
              <a:off x="2213375" y="2817500"/>
              <a:ext cx="151225" cy="148400"/>
            </a:xfrm>
            <a:custGeom>
              <a:rect b="b" l="l" r="r" t="t"/>
              <a:pathLst>
                <a:path extrusionOk="0" h="5936" w="6049">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4" name="Google Shape;7234;p106"/>
            <p:cNvSpPr/>
            <p:nvPr/>
          </p:nvSpPr>
          <p:spPr>
            <a:xfrm>
              <a:off x="2333550" y="2737450"/>
              <a:ext cx="51050" cy="48325"/>
            </a:xfrm>
            <a:custGeom>
              <a:rect b="b" l="l" r="r" t="t"/>
              <a:pathLst>
                <a:path extrusionOk="0" h="1933" w="2042">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5" name="Google Shape;7235;p106"/>
            <p:cNvSpPr/>
            <p:nvPr/>
          </p:nvSpPr>
          <p:spPr>
            <a:xfrm>
              <a:off x="2393550" y="2797500"/>
              <a:ext cx="51125" cy="48375"/>
            </a:xfrm>
            <a:custGeom>
              <a:rect b="b" l="l" r="r" t="t"/>
              <a:pathLst>
                <a:path extrusionOk="0" h="1935" w="2045">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6" name="Google Shape;7236;p106"/>
            <p:cNvSpPr/>
            <p:nvPr/>
          </p:nvSpPr>
          <p:spPr>
            <a:xfrm>
              <a:off x="2077575" y="2615925"/>
              <a:ext cx="502150" cy="483150"/>
            </a:xfrm>
            <a:custGeom>
              <a:rect b="b" l="l" r="r" t="t"/>
              <a:pathLst>
                <a:path extrusionOk="0" h="19326" w="20086">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37" name="Google Shape;7237;p106"/>
          <p:cNvGrpSpPr/>
          <p:nvPr/>
        </p:nvGrpSpPr>
        <p:grpSpPr>
          <a:xfrm>
            <a:off x="6313326" y="2303452"/>
            <a:ext cx="334536" cy="308132"/>
            <a:chOff x="2680100" y="2638725"/>
            <a:chExt cx="475125" cy="437625"/>
          </a:xfrm>
        </p:grpSpPr>
        <p:sp>
          <p:nvSpPr>
            <p:cNvPr id="7238" name="Google Shape;7238;p106"/>
            <p:cNvSpPr/>
            <p:nvPr/>
          </p:nvSpPr>
          <p:spPr>
            <a:xfrm>
              <a:off x="2680100" y="2638725"/>
              <a:ext cx="475125" cy="437625"/>
            </a:xfrm>
            <a:custGeom>
              <a:rect b="b" l="l" r="r" t="t"/>
              <a:pathLst>
                <a:path extrusionOk="0" h="17505" w="19005">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39" name="Google Shape;7239;p106"/>
            <p:cNvSpPr/>
            <p:nvPr/>
          </p:nvSpPr>
          <p:spPr>
            <a:xfrm>
              <a:off x="2795000" y="2810525"/>
              <a:ext cx="237800" cy="164300"/>
            </a:xfrm>
            <a:custGeom>
              <a:rect b="b" l="l" r="r" t="t"/>
              <a:pathLst>
                <a:path extrusionOk="0" h="6572" w="9512">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0" name="Google Shape;7240;p106"/>
            <p:cNvSpPr/>
            <p:nvPr/>
          </p:nvSpPr>
          <p:spPr>
            <a:xfrm>
              <a:off x="2871900" y="2856725"/>
              <a:ext cx="91525" cy="28350"/>
            </a:xfrm>
            <a:custGeom>
              <a:rect b="b" l="l" r="r" t="t"/>
              <a:pathLst>
                <a:path extrusionOk="0" h="1134" w="3661">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1" name="Google Shape;7241;p106"/>
            <p:cNvSpPr/>
            <p:nvPr/>
          </p:nvSpPr>
          <p:spPr>
            <a:xfrm>
              <a:off x="2845500" y="2900300"/>
              <a:ext cx="144350" cy="28325"/>
            </a:xfrm>
            <a:custGeom>
              <a:rect b="b" l="l" r="r" t="t"/>
              <a:pathLst>
                <a:path extrusionOk="0" h="1133" w="5774">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42" name="Google Shape;7242;p106"/>
          <p:cNvGrpSpPr/>
          <p:nvPr/>
        </p:nvGrpSpPr>
        <p:grpSpPr>
          <a:xfrm>
            <a:off x="6778965" y="2287425"/>
            <a:ext cx="239183" cy="340186"/>
            <a:chOff x="3342275" y="2615925"/>
            <a:chExt cx="339700" cy="483150"/>
          </a:xfrm>
        </p:grpSpPr>
        <p:sp>
          <p:nvSpPr>
            <p:cNvPr id="7243" name="Google Shape;7243;p106"/>
            <p:cNvSpPr/>
            <p:nvPr/>
          </p:nvSpPr>
          <p:spPr>
            <a:xfrm>
              <a:off x="3342275" y="2615925"/>
              <a:ext cx="339700" cy="483150"/>
            </a:xfrm>
            <a:custGeom>
              <a:rect b="b" l="l" r="r" t="t"/>
              <a:pathLst>
                <a:path extrusionOk="0" h="19326" w="13588">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4" name="Google Shape;7244;p106"/>
            <p:cNvSpPr/>
            <p:nvPr/>
          </p:nvSpPr>
          <p:spPr>
            <a:xfrm>
              <a:off x="3461600" y="3030200"/>
              <a:ext cx="101025" cy="28325"/>
            </a:xfrm>
            <a:custGeom>
              <a:rect b="b" l="l" r="r" t="t"/>
              <a:pathLst>
                <a:path extrusionOk="0" h="1133" w="4041">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45" name="Google Shape;7245;p106"/>
          <p:cNvSpPr/>
          <p:nvPr/>
        </p:nvSpPr>
        <p:spPr>
          <a:xfrm>
            <a:off x="7172212" y="2287100"/>
            <a:ext cx="279052" cy="340186"/>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6" name="Google Shape;7246;p106"/>
          <p:cNvSpPr/>
          <p:nvPr/>
        </p:nvSpPr>
        <p:spPr>
          <a:xfrm>
            <a:off x="7565246" y="2297730"/>
            <a:ext cx="340186" cy="318922"/>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47" name="Google Shape;7247;p106"/>
          <p:cNvSpPr/>
          <p:nvPr/>
        </p:nvSpPr>
        <p:spPr>
          <a:xfrm>
            <a:off x="7990101" y="2297730"/>
            <a:ext cx="340186" cy="318922"/>
          </a:xfrm>
          <a:custGeom>
            <a:rect b="b" l="l" r="r" t="t"/>
            <a:pathLst>
              <a:path extrusionOk="0" h="18118" w="19326">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48" name="Google Shape;7248;p106"/>
          <p:cNvGrpSpPr/>
          <p:nvPr/>
        </p:nvGrpSpPr>
        <p:grpSpPr>
          <a:xfrm>
            <a:off x="6415846" y="3956426"/>
            <a:ext cx="339482" cy="339271"/>
            <a:chOff x="5648900" y="2616600"/>
            <a:chExt cx="482150" cy="481850"/>
          </a:xfrm>
        </p:grpSpPr>
        <p:sp>
          <p:nvSpPr>
            <p:cNvPr id="7249" name="Google Shape;7249;p106"/>
            <p:cNvSpPr/>
            <p:nvPr/>
          </p:nvSpPr>
          <p:spPr>
            <a:xfrm>
              <a:off x="5811500" y="2777025"/>
              <a:ext cx="156875" cy="148275"/>
            </a:xfrm>
            <a:custGeom>
              <a:rect b="b" l="l" r="r" t="t"/>
              <a:pathLst>
                <a:path extrusionOk="0" h="5931" w="6275">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0" name="Google Shape;7250;p106"/>
            <p:cNvSpPr/>
            <p:nvPr/>
          </p:nvSpPr>
          <p:spPr>
            <a:xfrm>
              <a:off x="5648900" y="2616600"/>
              <a:ext cx="482150" cy="481850"/>
            </a:xfrm>
            <a:custGeom>
              <a:rect b="b" l="l" r="r" t="t"/>
              <a:pathLst>
                <a:path extrusionOk="0" h="19274" w="19286">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51" name="Google Shape;7251;p106"/>
          <p:cNvGrpSpPr/>
          <p:nvPr/>
        </p:nvGrpSpPr>
        <p:grpSpPr>
          <a:xfrm>
            <a:off x="4735130" y="3963142"/>
            <a:ext cx="325626" cy="325694"/>
            <a:chOff x="6242825" y="2615925"/>
            <a:chExt cx="483125" cy="483225"/>
          </a:xfrm>
        </p:grpSpPr>
        <p:sp>
          <p:nvSpPr>
            <p:cNvPr id="7252" name="Google Shape;7252;p106"/>
            <p:cNvSpPr/>
            <p:nvPr/>
          </p:nvSpPr>
          <p:spPr>
            <a:xfrm>
              <a:off x="6242825" y="2672550"/>
              <a:ext cx="483125" cy="426600"/>
            </a:xfrm>
            <a:custGeom>
              <a:rect b="b" l="l" r="r" t="t"/>
              <a:pathLst>
                <a:path extrusionOk="0" h="17064" w="19325">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3" name="Google Shape;7253;p106"/>
            <p:cNvSpPr/>
            <p:nvPr/>
          </p:nvSpPr>
          <p:spPr>
            <a:xfrm>
              <a:off x="6413650"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4" name="Google Shape;7254;p106"/>
            <p:cNvSpPr/>
            <p:nvPr/>
          </p:nvSpPr>
          <p:spPr>
            <a:xfrm>
              <a:off x="6526875" y="2615925"/>
              <a:ext cx="28325" cy="56650"/>
            </a:xfrm>
            <a:custGeom>
              <a:rect b="b" l="l" r="r" t="t"/>
              <a:pathLst>
                <a:path extrusionOk="0" h="2266" w="1133">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5" name="Google Shape;7255;p106"/>
            <p:cNvSpPr/>
            <p:nvPr/>
          </p:nvSpPr>
          <p:spPr>
            <a:xfrm>
              <a:off x="6611800"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56" name="Google Shape;7256;p106"/>
            <p:cNvSpPr/>
            <p:nvPr/>
          </p:nvSpPr>
          <p:spPr>
            <a:xfrm>
              <a:off x="6328725" y="2644250"/>
              <a:ext cx="28325" cy="56625"/>
            </a:xfrm>
            <a:custGeom>
              <a:rect b="b" l="l" r="r" t="t"/>
              <a:pathLst>
                <a:path extrusionOk="0" h="2265" w="1133">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57" name="Google Shape;7257;p106"/>
          <p:cNvSpPr/>
          <p:nvPr/>
        </p:nvSpPr>
        <p:spPr>
          <a:xfrm>
            <a:off x="5053509" y="2716141"/>
            <a:ext cx="345977" cy="321175"/>
          </a:xfrm>
          <a:custGeom>
            <a:rect b="b" l="l" r="r" t="t"/>
            <a:pathLst>
              <a:path extrusionOk="0" h="18246" w="19655">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58" name="Google Shape;7258;p106"/>
          <p:cNvGrpSpPr/>
          <p:nvPr/>
        </p:nvGrpSpPr>
        <p:grpSpPr>
          <a:xfrm>
            <a:off x="5488629" y="2707036"/>
            <a:ext cx="342087" cy="340186"/>
            <a:chOff x="1487200" y="3210375"/>
            <a:chExt cx="485850" cy="483150"/>
          </a:xfrm>
        </p:grpSpPr>
        <p:sp>
          <p:nvSpPr>
            <p:cNvPr id="7259" name="Google Shape;7259;p106"/>
            <p:cNvSpPr/>
            <p:nvPr/>
          </p:nvSpPr>
          <p:spPr>
            <a:xfrm>
              <a:off x="1712075" y="3294975"/>
              <a:ext cx="146750" cy="141525"/>
            </a:xfrm>
            <a:custGeom>
              <a:rect b="b" l="l" r="r" t="t"/>
              <a:pathLst>
                <a:path extrusionOk="0" h="5661" w="587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0" name="Google Shape;7260;p106"/>
            <p:cNvSpPr/>
            <p:nvPr/>
          </p:nvSpPr>
          <p:spPr>
            <a:xfrm>
              <a:off x="1825300" y="3408200"/>
              <a:ext cx="147750" cy="141550"/>
            </a:xfrm>
            <a:custGeom>
              <a:rect b="b" l="l" r="r" t="t"/>
              <a:pathLst>
                <a:path extrusionOk="0" h="5662" w="591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1" name="Google Shape;7261;p106"/>
            <p:cNvSpPr/>
            <p:nvPr/>
          </p:nvSpPr>
          <p:spPr>
            <a:xfrm>
              <a:off x="1487200" y="3210375"/>
              <a:ext cx="410350" cy="483150"/>
            </a:xfrm>
            <a:custGeom>
              <a:rect b="b" l="l" r="r" t="t"/>
              <a:pathLst>
                <a:path extrusionOk="0" h="19326" w="16414">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62" name="Google Shape;7262;p106"/>
          <p:cNvSpPr/>
          <p:nvPr/>
        </p:nvSpPr>
        <p:spPr>
          <a:xfrm>
            <a:off x="5895994" y="2739750"/>
            <a:ext cx="340168" cy="273948"/>
          </a:xfrm>
          <a:custGeom>
            <a:rect b="b" l="l" r="r" t="t"/>
            <a:pathLst>
              <a:path extrusionOk="0" h="15563" w="19325">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3" name="Google Shape;7263;p106"/>
          <p:cNvSpPr/>
          <p:nvPr/>
        </p:nvSpPr>
        <p:spPr>
          <a:xfrm>
            <a:off x="6310174" y="2774289"/>
            <a:ext cx="340221" cy="204858"/>
          </a:xfrm>
          <a:custGeom>
            <a:rect b="b" l="l" r="r" t="t"/>
            <a:pathLst>
              <a:path extrusionOk="0" h="11638" w="19328">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64" name="Google Shape;7264;p106"/>
          <p:cNvGrpSpPr/>
          <p:nvPr/>
        </p:nvGrpSpPr>
        <p:grpSpPr>
          <a:xfrm>
            <a:off x="6727988" y="2707027"/>
            <a:ext cx="341136" cy="340204"/>
            <a:chOff x="3269875" y="3210400"/>
            <a:chExt cx="484500" cy="483175"/>
          </a:xfrm>
        </p:grpSpPr>
        <p:sp>
          <p:nvSpPr>
            <p:cNvPr id="7265" name="Google Shape;7265;p106"/>
            <p:cNvSpPr/>
            <p:nvPr/>
          </p:nvSpPr>
          <p:spPr>
            <a:xfrm>
              <a:off x="3364000" y="3303850"/>
              <a:ext cx="296300" cy="296300"/>
            </a:xfrm>
            <a:custGeom>
              <a:rect b="b" l="l" r="r" t="t"/>
              <a:pathLst>
                <a:path extrusionOk="0" h="11852" w="11852">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6" name="Google Shape;7266;p106"/>
            <p:cNvSpPr/>
            <p:nvPr/>
          </p:nvSpPr>
          <p:spPr>
            <a:xfrm>
              <a:off x="3269875" y="3210400"/>
              <a:ext cx="484500" cy="483175"/>
            </a:xfrm>
            <a:custGeom>
              <a:rect b="b" l="l" r="r" t="t"/>
              <a:pathLst>
                <a:path extrusionOk="0" h="19327" w="1938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67" name="Google Shape;7267;p106"/>
          <p:cNvGrpSpPr/>
          <p:nvPr/>
        </p:nvGrpSpPr>
        <p:grpSpPr>
          <a:xfrm>
            <a:off x="7227082" y="2706666"/>
            <a:ext cx="170216" cy="340925"/>
            <a:chOff x="3985700" y="3210375"/>
            <a:chExt cx="241750" cy="484200"/>
          </a:xfrm>
        </p:grpSpPr>
        <p:sp>
          <p:nvSpPr>
            <p:cNvPr id="7268" name="Google Shape;7268;p106"/>
            <p:cNvSpPr/>
            <p:nvPr/>
          </p:nvSpPr>
          <p:spPr>
            <a:xfrm>
              <a:off x="4042700" y="3294475"/>
              <a:ext cx="127750" cy="339425"/>
            </a:xfrm>
            <a:custGeom>
              <a:rect b="b" l="l" r="r" t="t"/>
              <a:pathLst>
                <a:path extrusionOk="0" h="13577" w="511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69" name="Google Shape;7269;p106"/>
            <p:cNvSpPr/>
            <p:nvPr/>
          </p:nvSpPr>
          <p:spPr>
            <a:xfrm>
              <a:off x="3985700" y="3210375"/>
              <a:ext cx="241750" cy="484200"/>
            </a:xfrm>
            <a:custGeom>
              <a:rect b="b" l="l" r="r" t="t"/>
              <a:pathLst>
                <a:path extrusionOk="0" h="19368" w="967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70" name="Google Shape;7270;p106"/>
          <p:cNvGrpSpPr/>
          <p:nvPr/>
        </p:nvGrpSpPr>
        <p:grpSpPr>
          <a:xfrm>
            <a:off x="7566351" y="2707678"/>
            <a:ext cx="339007" cy="338901"/>
            <a:chOff x="4460225" y="3211300"/>
            <a:chExt cx="481475" cy="481325"/>
          </a:xfrm>
        </p:grpSpPr>
        <p:sp>
          <p:nvSpPr>
            <p:cNvPr id="7271" name="Google Shape;7271;p106"/>
            <p:cNvSpPr/>
            <p:nvPr/>
          </p:nvSpPr>
          <p:spPr>
            <a:xfrm>
              <a:off x="4602350" y="3353250"/>
              <a:ext cx="205125" cy="197375"/>
            </a:xfrm>
            <a:custGeom>
              <a:rect b="b" l="l" r="r" t="t"/>
              <a:pathLst>
                <a:path extrusionOk="0" h="7895" w="8205">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2" name="Google Shape;7272;p106"/>
            <p:cNvSpPr/>
            <p:nvPr/>
          </p:nvSpPr>
          <p:spPr>
            <a:xfrm>
              <a:off x="4460225" y="3211300"/>
              <a:ext cx="481475" cy="481325"/>
            </a:xfrm>
            <a:custGeom>
              <a:rect b="b" l="l" r="r" t="t"/>
              <a:pathLst>
                <a:path extrusionOk="0" h="19253" w="19259">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73" name="Google Shape;7273;p106"/>
          <p:cNvSpPr/>
          <p:nvPr/>
        </p:nvSpPr>
        <p:spPr>
          <a:xfrm>
            <a:off x="7990101" y="2726454"/>
            <a:ext cx="340186" cy="300545"/>
          </a:xfrm>
          <a:custGeom>
            <a:rect b="b" l="l" r="r" t="t"/>
            <a:pathLst>
              <a:path extrusionOk="0" h="17074" w="19326">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74" name="Google Shape;7274;p106"/>
          <p:cNvGrpSpPr/>
          <p:nvPr/>
        </p:nvGrpSpPr>
        <p:grpSpPr>
          <a:xfrm>
            <a:off x="6859688" y="3985756"/>
            <a:ext cx="342034" cy="280654"/>
            <a:chOff x="5647000" y="3252650"/>
            <a:chExt cx="485775" cy="398600"/>
          </a:xfrm>
        </p:grpSpPr>
        <p:sp>
          <p:nvSpPr>
            <p:cNvPr id="7275" name="Google Shape;7275;p106"/>
            <p:cNvSpPr/>
            <p:nvPr/>
          </p:nvSpPr>
          <p:spPr>
            <a:xfrm>
              <a:off x="5762575" y="3252650"/>
              <a:ext cx="113250" cy="143825"/>
            </a:xfrm>
            <a:custGeom>
              <a:rect b="b" l="l" r="r" t="t"/>
              <a:pathLst>
                <a:path extrusionOk="0" h="5753" w="453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6" name="Google Shape;7276;p106"/>
            <p:cNvSpPr/>
            <p:nvPr/>
          </p:nvSpPr>
          <p:spPr>
            <a:xfrm>
              <a:off x="5647000" y="3371750"/>
              <a:ext cx="124425" cy="136450"/>
            </a:xfrm>
            <a:custGeom>
              <a:rect b="b" l="l" r="r" t="t"/>
              <a:pathLst>
                <a:path extrusionOk="0" h="5458" w="4977">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7" name="Google Shape;7277;p106"/>
            <p:cNvSpPr/>
            <p:nvPr/>
          </p:nvSpPr>
          <p:spPr>
            <a:xfrm>
              <a:off x="5904100" y="3252650"/>
              <a:ext cx="113275" cy="143825"/>
            </a:xfrm>
            <a:custGeom>
              <a:rect b="b" l="l" r="r" t="t"/>
              <a:pathLst>
                <a:path extrusionOk="0" h="5753" w="4531">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8" name="Google Shape;7278;p106"/>
            <p:cNvSpPr/>
            <p:nvPr/>
          </p:nvSpPr>
          <p:spPr>
            <a:xfrm>
              <a:off x="5996750" y="3371150"/>
              <a:ext cx="136025" cy="136525"/>
            </a:xfrm>
            <a:custGeom>
              <a:rect b="b" l="l" r="r" t="t"/>
              <a:pathLst>
                <a:path extrusionOk="0" h="5461" w="5441">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9" name="Google Shape;7279;p106"/>
            <p:cNvSpPr/>
            <p:nvPr/>
          </p:nvSpPr>
          <p:spPr>
            <a:xfrm>
              <a:off x="5734275" y="3424700"/>
              <a:ext cx="311325" cy="226550"/>
            </a:xfrm>
            <a:custGeom>
              <a:rect b="b" l="l" r="r" t="t"/>
              <a:pathLst>
                <a:path extrusionOk="0" h="9062" w="12453">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0" name="Google Shape;7280;p106"/>
          <p:cNvGrpSpPr/>
          <p:nvPr/>
        </p:nvGrpSpPr>
        <p:grpSpPr>
          <a:xfrm>
            <a:off x="5165128" y="3991768"/>
            <a:ext cx="326536" cy="268454"/>
            <a:chOff x="6242450" y="3252800"/>
            <a:chExt cx="484475" cy="398300"/>
          </a:xfrm>
        </p:grpSpPr>
        <p:sp>
          <p:nvSpPr>
            <p:cNvPr id="7281" name="Google Shape;7281;p106"/>
            <p:cNvSpPr/>
            <p:nvPr/>
          </p:nvSpPr>
          <p:spPr>
            <a:xfrm>
              <a:off x="6626825" y="3427175"/>
              <a:ext cx="28325" cy="28350"/>
            </a:xfrm>
            <a:custGeom>
              <a:rect b="b" l="l" r="r" t="t"/>
              <a:pathLst>
                <a:path extrusionOk="0" h="1134" w="1133">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2" name="Google Shape;7282;p106"/>
            <p:cNvSpPr/>
            <p:nvPr/>
          </p:nvSpPr>
          <p:spPr>
            <a:xfrm>
              <a:off x="6508150" y="3418300"/>
              <a:ext cx="45550" cy="68400"/>
            </a:xfrm>
            <a:custGeom>
              <a:rect b="b" l="l" r="r" t="t"/>
              <a:pathLst>
                <a:path extrusionOk="0" h="2736" w="1822">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3" name="Google Shape;7283;p106"/>
            <p:cNvSpPr/>
            <p:nvPr/>
          </p:nvSpPr>
          <p:spPr>
            <a:xfrm>
              <a:off x="6242450" y="3252800"/>
              <a:ext cx="484475" cy="398300"/>
            </a:xfrm>
            <a:custGeom>
              <a:rect b="b" l="l" r="r" t="t"/>
              <a:pathLst>
                <a:path extrusionOk="0" h="15932" w="19379">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84" name="Google Shape;7284;p106"/>
          <p:cNvGrpSpPr/>
          <p:nvPr/>
        </p:nvGrpSpPr>
        <p:grpSpPr>
          <a:xfrm>
            <a:off x="5077111" y="3126102"/>
            <a:ext cx="298978" cy="340168"/>
            <a:chOff x="922025" y="3804850"/>
            <a:chExt cx="424625" cy="483125"/>
          </a:xfrm>
        </p:grpSpPr>
        <p:sp>
          <p:nvSpPr>
            <p:cNvPr id="7285" name="Google Shape;7285;p106"/>
            <p:cNvSpPr/>
            <p:nvPr/>
          </p:nvSpPr>
          <p:spPr>
            <a:xfrm>
              <a:off x="922025" y="3804850"/>
              <a:ext cx="424625" cy="483125"/>
            </a:xfrm>
            <a:custGeom>
              <a:rect b="b" l="l" r="r" t="t"/>
              <a:pathLst>
                <a:path extrusionOk="0" h="19325" w="16985">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86" name="Google Shape;7286;p106"/>
            <p:cNvSpPr/>
            <p:nvPr/>
          </p:nvSpPr>
          <p:spPr>
            <a:xfrm>
              <a:off x="1135200" y="3869900"/>
              <a:ext cx="37850" cy="28400"/>
            </a:xfrm>
            <a:custGeom>
              <a:rect b="b" l="l" r="r" t="t"/>
              <a:pathLst>
                <a:path extrusionOk="0" h="1136" w="1514">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87" name="Google Shape;7287;p106"/>
          <p:cNvSpPr/>
          <p:nvPr/>
        </p:nvSpPr>
        <p:spPr>
          <a:xfrm>
            <a:off x="5485351" y="3125004"/>
            <a:ext cx="348301" cy="341418"/>
          </a:xfrm>
          <a:custGeom>
            <a:rect b="b" l="l" r="r" t="t"/>
            <a:pathLst>
              <a:path extrusionOk="0" h="19396" w="19787">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88" name="Google Shape;7288;p106"/>
          <p:cNvGrpSpPr/>
          <p:nvPr/>
        </p:nvGrpSpPr>
        <p:grpSpPr>
          <a:xfrm>
            <a:off x="5909841" y="3126102"/>
            <a:ext cx="312955" cy="340168"/>
            <a:chOff x="2100300" y="3804850"/>
            <a:chExt cx="444475" cy="483125"/>
          </a:xfrm>
        </p:grpSpPr>
        <p:sp>
          <p:nvSpPr>
            <p:cNvPr id="7289" name="Google Shape;7289;p106"/>
            <p:cNvSpPr/>
            <p:nvPr/>
          </p:nvSpPr>
          <p:spPr>
            <a:xfrm>
              <a:off x="2100300" y="3804850"/>
              <a:ext cx="444475" cy="483125"/>
            </a:xfrm>
            <a:custGeom>
              <a:rect b="b" l="l" r="r" t="t"/>
              <a:pathLst>
                <a:path extrusionOk="0" h="19325" w="17779">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0" name="Google Shape;7290;p106"/>
            <p:cNvSpPr/>
            <p:nvPr/>
          </p:nvSpPr>
          <p:spPr>
            <a:xfrm>
              <a:off x="2280775" y="4003900"/>
              <a:ext cx="88275" cy="85025"/>
            </a:xfrm>
            <a:custGeom>
              <a:rect b="b" l="l" r="r" t="t"/>
              <a:pathLst>
                <a:path extrusionOk="0" h="3401" w="3531">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291" name="Google Shape;7291;p106"/>
          <p:cNvGrpSpPr/>
          <p:nvPr/>
        </p:nvGrpSpPr>
        <p:grpSpPr>
          <a:xfrm>
            <a:off x="6333463" y="3126102"/>
            <a:ext cx="294261" cy="340168"/>
            <a:chOff x="2708700" y="3804850"/>
            <a:chExt cx="417925" cy="483125"/>
          </a:xfrm>
        </p:grpSpPr>
        <p:sp>
          <p:nvSpPr>
            <p:cNvPr id="7292" name="Google Shape;7292;p106"/>
            <p:cNvSpPr/>
            <p:nvPr/>
          </p:nvSpPr>
          <p:spPr>
            <a:xfrm>
              <a:off x="2708700" y="3804850"/>
              <a:ext cx="417925" cy="483125"/>
            </a:xfrm>
            <a:custGeom>
              <a:rect b="b" l="l" r="r" t="t"/>
              <a:pathLst>
                <a:path extrusionOk="0" h="19325" w="16717">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3" name="Google Shape;7293;p106"/>
            <p:cNvSpPr/>
            <p:nvPr/>
          </p:nvSpPr>
          <p:spPr>
            <a:xfrm>
              <a:off x="2875975" y="4055200"/>
              <a:ext cx="33100" cy="28350"/>
            </a:xfrm>
            <a:custGeom>
              <a:rect b="b" l="l" r="r" t="t"/>
              <a:pathLst>
                <a:path extrusionOk="0" h="1134" w="1324">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4" name="Google Shape;7294;p106"/>
            <p:cNvSpPr/>
            <p:nvPr/>
          </p:nvSpPr>
          <p:spPr>
            <a:xfrm>
              <a:off x="2931025" y="4055200"/>
              <a:ext cx="33075" cy="28350"/>
            </a:xfrm>
            <a:custGeom>
              <a:rect b="b" l="l" r="r" t="t"/>
              <a:pathLst>
                <a:path extrusionOk="0" h="1134" w="1323">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5" name="Google Shape;7295;p106"/>
            <p:cNvSpPr/>
            <p:nvPr/>
          </p:nvSpPr>
          <p:spPr>
            <a:xfrm>
              <a:off x="2903525" y="4008200"/>
              <a:ext cx="28350" cy="28325"/>
            </a:xfrm>
            <a:custGeom>
              <a:rect b="b" l="l" r="r" t="t"/>
              <a:pathLst>
                <a:path extrusionOk="0" h="1133" w="1134">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296" name="Google Shape;7296;p106"/>
          <p:cNvSpPr/>
          <p:nvPr/>
        </p:nvSpPr>
        <p:spPr>
          <a:xfrm>
            <a:off x="6728094" y="3166169"/>
            <a:ext cx="340168" cy="259074"/>
          </a:xfrm>
          <a:custGeom>
            <a:rect b="b" l="l" r="r" t="t"/>
            <a:pathLst>
              <a:path extrusionOk="0" h="14718" w="19325">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97" name="Google Shape;7297;p106"/>
          <p:cNvSpPr/>
          <p:nvPr/>
        </p:nvSpPr>
        <p:spPr>
          <a:xfrm>
            <a:off x="7154806" y="3125620"/>
            <a:ext cx="313870" cy="340186"/>
          </a:xfrm>
          <a:custGeom>
            <a:rect b="b" l="l" r="r" t="t"/>
            <a:pathLst>
              <a:path extrusionOk="0" h="19326" w="17831">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298" name="Google Shape;7298;p106"/>
          <p:cNvGrpSpPr/>
          <p:nvPr/>
        </p:nvGrpSpPr>
        <p:grpSpPr>
          <a:xfrm>
            <a:off x="7570338" y="3127378"/>
            <a:ext cx="331033" cy="337616"/>
            <a:chOff x="4467450" y="3808475"/>
            <a:chExt cx="470150" cy="479500"/>
          </a:xfrm>
        </p:grpSpPr>
        <p:sp>
          <p:nvSpPr>
            <p:cNvPr id="7299" name="Google Shape;7299;p106"/>
            <p:cNvSpPr/>
            <p:nvPr/>
          </p:nvSpPr>
          <p:spPr>
            <a:xfrm>
              <a:off x="4729325" y="3808475"/>
              <a:ext cx="56625" cy="138200"/>
            </a:xfrm>
            <a:custGeom>
              <a:rect b="b" l="l" r="r" t="t"/>
              <a:pathLst>
                <a:path extrusionOk="0" h="5528" w="2265">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0" name="Google Shape;7300;p106"/>
            <p:cNvSpPr/>
            <p:nvPr/>
          </p:nvSpPr>
          <p:spPr>
            <a:xfrm>
              <a:off x="4644400"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1" name="Google Shape;7301;p106"/>
            <p:cNvSpPr/>
            <p:nvPr/>
          </p:nvSpPr>
          <p:spPr>
            <a:xfrm>
              <a:off x="4559475" y="3808475"/>
              <a:ext cx="56650" cy="138200"/>
            </a:xfrm>
            <a:custGeom>
              <a:rect b="b" l="l" r="r" t="t"/>
              <a:pathLst>
                <a:path extrusionOk="0" h="5528" w="2266">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2" name="Google Shape;7302;p106"/>
            <p:cNvSpPr/>
            <p:nvPr/>
          </p:nvSpPr>
          <p:spPr>
            <a:xfrm>
              <a:off x="4467450" y="3975675"/>
              <a:ext cx="470150" cy="312300"/>
            </a:xfrm>
            <a:custGeom>
              <a:rect b="b" l="l" r="r" t="t"/>
              <a:pathLst>
                <a:path extrusionOk="0" h="12492" w="18806">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3" name="Google Shape;7303;p106"/>
          <p:cNvGrpSpPr/>
          <p:nvPr/>
        </p:nvGrpSpPr>
        <p:grpSpPr>
          <a:xfrm>
            <a:off x="7990685" y="3126102"/>
            <a:ext cx="340186" cy="340168"/>
            <a:chOff x="5053900" y="3804850"/>
            <a:chExt cx="483150" cy="483125"/>
          </a:xfrm>
        </p:grpSpPr>
        <p:sp>
          <p:nvSpPr>
            <p:cNvPr id="7304" name="Google Shape;7304;p106"/>
            <p:cNvSpPr/>
            <p:nvPr/>
          </p:nvSpPr>
          <p:spPr>
            <a:xfrm>
              <a:off x="5053900" y="3804850"/>
              <a:ext cx="483150" cy="483125"/>
            </a:xfrm>
            <a:custGeom>
              <a:rect b="b" l="l" r="r" t="t"/>
              <a:pathLst>
                <a:path extrusionOk="0" h="19325" w="19326">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5" name="Google Shape;7305;p106"/>
            <p:cNvSpPr/>
            <p:nvPr/>
          </p:nvSpPr>
          <p:spPr>
            <a:xfrm>
              <a:off x="516812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6" name="Google Shape;7306;p106"/>
            <p:cNvSpPr/>
            <p:nvPr/>
          </p:nvSpPr>
          <p:spPr>
            <a:xfrm>
              <a:off x="5334575" y="3947350"/>
              <a:ext cx="88325" cy="84950"/>
            </a:xfrm>
            <a:custGeom>
              <a:rect b="b" l="l" r="r" t="t"/>
              <a:pathLst>
                <a:path extrusionOk="0" h="3398" w="3533">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07" name="Google Shape;7307;p106"/>
            <p:cNvSpPr/>
            <p:nvPr/>
          </p:nvSpPr>
          <p:spPr>
            <a:xfrm>
              <a:off x="5170150" y="4060600"/>
              <a:ext cx="250650" cy="113225"/>
            </a:xfrm>
            <a:custGeom>
              <a:rect b="b" l="l" r="r" t="t"/>
              <a:pathLst>
                <a:path extrusionOk="0" h="4529" w="10026">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08" name="Google Shape;7308;p106"/>
          <p:cNvGrpSpPr/>
          <p:nvPr/>
        </p:nvGrpSpPr>
        <p:grpSpPr>
          <a:xfrm>
            <a:off x="7306081" y="3956021"/>
            <a:ext cx="340168" cy="340168"/>
            <a:chOff x="5648375" y="3804850"/>
            <a:chExt cx="483125" cy="483125"/>
          </a:xfrm>
        </p:grpSpPr>
        <p:sp>
          <p:nvSpPr>
            <p:cNvPr id="7309" name="Google Shape;7309;p106"/>
            <p:cNvSpPr/>
            <p:nvPr/>
          </p:nvSpPr>
          <p:spPr>
            <a:xfrm>
              <a:off x="5648375" y="3804850"/>
              <a:ext cx="483125" cy="483125"/>
            </a:xfrm>
            <a:custGeom>
              <a:rect b="b" l="l" r="r" t="t"/>
              <a:pathLst>
                <a:path extrusionOk="0" h="19325" w="19325">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0" name="Google Shape;7310;p106"/>
            <p:cNvSpPr/>
            <p:nvPr/>
          </p:nvSpPr>
          <p:spPr>
            <a:xfrm>
              <a:off x="5762575" y="3947300"/>
              <a:ext cx="88275" cy="85000"/>
            </a:xfrm>
            <a:custGeom>
              <a:rect b="b" l="l" r="r" t="t"/>
              <a:pathLst>
                <a:path extrusionOk="0" h="3400" w="3531">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1" name="Google Shape;7311;p106"/>
            <p:cNvSpPr/>
            <p:nvPr/>
          </p:nvSpPr>
          <p:spPr>
            <a:xfrm>
              <a:off x="5932425" y="3947300"/>
              <a:ext cx="88250" cy="85000"/>
            </a:xfrm>
            <a:custGeom>
              <a:rect b="b" l="l" r="r" t="t"/>
              <a:pathLst>
                <a:path extrusionOk="0" h="3400" w="353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2" name="Google Shape;7312;p106"/>
            <p:cNvSpPr/>
            <p:nvPr/>
          </p:nvSpPr>
          <p:spPr>
            <a:xfrm>
              <a:off x="5762575" y="4060600"/>
              <a:ext cx="254800" cy="141550"/>
            </a:xfrm>
            <a:custGeom>
              <a:rect b="b" l="l" r="r" t="t"/>
              <a:pathLst>
                <a:path extrusionOk="0" h="5662" w="10192">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3" name="Google Shape;7313;p106"/>
          <p:cNvGrpSpPr/>
          <p:nvPr/>
        </p:nvGrpSpPr>
        <p:grpSpPr>
          <a:xfrm>
            <a:off x="5596036" y="3968278"/>
            <a:ext cx="280923" cy="315449"/>
            <a:chOff x="6276025" y="3812400"/>
            <a:chExt cx="416800" cy="468025"/>
          </a:xfrm>
        </p:grpSpPr>
        <p:sp>
          <p:nvSpPr>
            <p:cNvPr id="7314" name="Google Shape;7314;p106"/>
            <p:cNvSpPr/>
            <p:nvPr/>
          </p:nvSpPr>
          <p:spPr>
            <a:xfrm>
              <a:off x="6276025" y="3812400"/>
              <a:ext cx="416800" cy="468025"/>
            </a:xfrm>
            <a:custGeom>
              <a:rect b="b" l="l" r="r" t="t"/>
              <a:pathLst>
                <a:path extrusionOk="0" h="18721" w="16672">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5" name="Google Shape;7315;p106"/>
            <p:cNvSpPr/>
            <p:nvPr/>
          </p:nvSpPr>
          <p:spPr>
            <a:xfrm>
              <a:off x="6436375" y="4078825"/>
              <a:ext cx="96025" cy="80400"/>
            </a:xfrm>
            <a:custGeom>
              <a:rect b="b" l="l" r="r" t="t"/>
              <a:pathLst>
                <a:path extrusionOk="0" h="3216" w="3841">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6" name="Google Shape;7316;p106"/>
            <p:cNvSpPr/>
            <p:nvPr/>
          </p:nvSpPr>
          <p:spPr>
            <a:xfrm>
              <a:off x="6327450" y="3974775"/>
              <a:ext cx="125550" cy="118300"/>
            </a:xfrm>
            <a:custGeom>
              <a:rect b="b" l="l" r="r" t="t"/>
              <a:pathLst>
                <a:path extrusionOk="0" h="4732" w="5022">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17" name="Google Shape;7317;p106"/>
            <p:cNvSpPr/>
            <p:nvPr/>
          </p:nvSpPr>
          <p:spPr>
            <a:xfrm>
              <a:off x="6515325" y="3974300"/>
              <a:ext cx="126000" cy="118775"/>
            </a:xfrm>
            <a:custGeom>
              <a:rect b="b" l="l" r="r" t="t"/>
              <a:pathLst>
                <a:path extrusionOk="0" h="4751" w="504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18" name="Google Shape;7318;p106"/>
          <p:cNvGrpSpPr/>
          <p:nvPr/>
        </p:nvGrpSpPr>
        <p:grpSpPr>
          <a:xfrm>
            <a:off x="5055293" y="3545089"/>
            <a:ext cx="342615" cy="340186"/>
            <a:chOff x="890400" y="4399350"/>
            <a:chExt cx="486600" cy="483150"/>
          </a:xfrm>
        </p:grpSpPr>
        <p:sp>
          <p:nvSpPr>
            <p:cNvPr id="7319" name="Google Shape;7319;p106"/>
            <p:cNvSpPr/>
            <p:nvPr/>
          </p:nvSpPr>
          <p:spPr>
            <a:xfrm>
              <a:off x="1125300" y="4503075"/>
              <a:ext cx="153800" cy="141650"/>
            </a:xfrm>
            <a:custGeom>
              <a:rect b="b" l="l" r="r" t="t"/>
              <a:pathLst>
                <a:path extrusionOk="0" h="5666" w="6152">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0" name="Google Shape;7320;p106"/>
            <p:cNvSpPr/>
            <p:nvPr/>
          </p:nvSpPr>
          <p:spPr>
            <a:xfrm>
              <a:off x="890400" y="4399350"/>
              <a:ext cx="486600" cy="483150"/>
            </a:xfrm>
            <a:custGeom>
              <a:rect b="b" l="l" r="r" t="t"/>
              <a:pathLst>
                <a:path extrusionOk="0" h="19326" w="19464">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1" name="Google Shape;7321;p106"/>
            <p:cNvSpPr/>
            <p:nvPr/>
          </p:nvSpPr>
          <p:spPr>
            <a:xfrm>
              <a:off x="1106975" y="4639875"/>
              <a:ext cx="28325" cy="28325"/>
            </a:xfrm>
            <a:custGeom>
              <a:rect b="b" l="l" r="r" t="t"/>
              <a:pathLst>
                <a:path extrusionOk="0" h="1133" w="1133">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2" name="Google Shape;7322;p106"/>
          <p:cNvGrpSpPr/>
          <p:nvPr/>
        </p:nvGrpSpPr>
        <p:grpSpPr>
          <a:xfrm>
            <a:off x="5489588" y="3560368"/>
            <a:ext cx="340168" cy="309628"/>
            <a:chOff x="1487200" y="4421025"/>
            <a:chExt cx="483125" cy="439750"/>
          </a:xfrm>
        </p:grpSpPr>
        <p:sp>
          <p:nvSpPr>
            <p:cNvPr id="7323" name="Google Shape;7323;p106"/>
            <p:cNvSpPr/>
            <p:nvPr/>
          </p:nvSpPr>
          <p:spPr>
            <a:xfrm>
              <a:off x="1487200" y="4421025"/>
              <a:ext cx="483125" cy="439750"/>
            </a:xfrm>
            <a:custGeom>
              <a:rect b="b" l="l" r="r" t="t"/>
              <a:pathLst>
                <a:path extrusionOk="0" h="17590" w="19325">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4" name="Google Shape;7324;p106"/>
            <p:cNvSpPr/>
            <p:nvPr/>
          </p:nvSpPr>
          <p:spPr>
            <a:xfrm>
              <a:off x="1544950" y="4622200"/>
              <a:ext cx="103950" cy="100025"/>
            </a:xfrm>
            <a:custGeom>
              <a:rect b="b" l="l" r="r" t="t"/>
              <a:pathLst>
                <a:path extrusionOk="0" h="4001" w="4158">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5" name="Google Shape;7325;p106"/>
            <p:cNvSpPr/>
            <p:nvPr/>
          </p:nvSpPr>
          <p:spPr>
            <a:xfrm>
              <a:off x="1804675" y="4622200"/>
              <a:ext cx="103975" cy="100025"/>
            </a:xfrm>
            <a:custGeom>
              <a:rect b="b" l="l" r="r" t="t"/>
              <a:pathLst>
                <a:path extrusionOk="0" h="4001" w="4159">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6" name="Google Shape;7326;p106"/>
            <p:cNvSpPr/>
            <p:nvPr/>
          </p:nvSpPr>
          <p:spPr>
            <a:xfrm>
              <a:off x="1667450" y="4661825"/>
              <a:ext cx="119825" cy="28350"/>
            </a:xfrm>
            <a:custGeom>
              <a:rect b="b" l="l" r="r" t="t"/>
              <a:pathLst>
                <a:path extrusionOk="0" h="1134" w="4793">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27" name="Google Shape;7327;p106"/>
          <p:cNvGrpSpPr/>
          <p:nvPr/>
        </p:nvGrpSpPr>
        <p:grpSpPr>
          <a:xfrm>
            <a:off x="5893867" y="3545107"/>
            <a:ext cx="344903" cy="340151"/>
            <a:chOff x="2079300" y="4399325"/>
            <a:chExt cx="489850" cy="483100"/>
          </a:xfrm>
        </p:grpSpPr>
        <p:sp>
          <p:nvSpPr>
            <p:cNvPr id="7328" name="Google Shape;7328;p106"/>
            <p:cNvSpPr/>
            <p:nvPr/>
          </p:nvSpPr>
          <p:spPr>
            <a:xfrm>
              <a:off x="2079300" y="4399325"/>
              <a:ext cx="489850" cy="483100"/>
            </a:xfrm>
            <a:custGeom>
              <a:rect b="b" l="l" r="r" t="t"/>
              <a:pathLst>
                <a:path extrusionOk="0" h="19324" w="19594">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9" name="Google Shape;7329;p106"/>
            <p:cNvSpPr/>
            <p:nvPr/>
          </p:nvSpPr>
          <p:spPr>
            <a:xfrm>
              <a:off x="2348725" y="4522375"/>
              <a:ext cx="94375" cy="88150"/>
            </a:xfrm>
            <a:custGeom>
              <a:rect b="b" l="l" r="r" t="t"/>
              <a:pathLst>
                <a:path extrusionOk="0" h="3526" w="3775">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30" name="Google Shape;7330;p106"/>
          <p:cNvSpPr/>
          <p:nvPr/>
        </p:nvSpPr>
        <p:spPr>
          <a:xfrm>
            <a:off x="6330757" y="3544569"/>
            <a:ext cx="299049" cy="340133"/>
          </a:xfrm>
          <a:custGeom>
            <a:rect b="b" l="l" r="r" t="t"/>
            <a:pathLst>
              <a:path extrusionOk="0" h="19323" w="16989">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31" name="Google Shape;7331;p106"/>
          <p:cNvGrpSpPr/>
          <p:nvPr/>
        </p:nvGrpSpPr>
        <p:grpSpPr>
          <a:xfrm>
            <a:off x="6760439" y="3545107"/>
            <a:ext cx="276236" cy="340151"/>
            <a:chOff x="3316000" y="4399325"/>
            <a:chExt cx="392325" cy="483100"/>
          </a:xfrm>
        </p:grpSpPr>
        <p:sp>
          <p:nvSpPr>
            <p:cNvPr id="7332" name="Google Shape;7332;p106"/>
            <p:cNvSpPr/>
            <p:nvPr/>
          </p:nvSpPr>
          <p:spPr>
            <a:xfrm>
              <a:off x="3316000" y="4399325"/>
              <a:ext cx="392325" cy="483100"/>
            </a:xfrm>
            <a:custGeom>
              <a:rect b="b" l="l" r="r" t="t"/>
              <a:pathLst>
                <a:path extrusionOk="0" h="19324" w="15693">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3" name="Google Shape;7333;p106"/>
            <p:cNvSpPr/>
            <p:nvPr/>
          </p:nvSpPr>
          <p:spPr>
            <a:xfrm>
              <a:off x="3582300" y="4797475"/>
              <a:ext cx="56650" cy="28350"/>
            </a:xfrm>
            <a:custGeom>
              <a:rect b="b" l="l" r="r" t="t"/>
              <a:pathLst>
                <a:path extrusionOk="0" h="1134" w="2266">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34" name="Google Shape;7334;p106"/>
          <p:cNvGrpSpPr/>
          <p:nvPr/>
        </p:nvGrpSpPr>
        <p:grpSpPr>
          <a:xfrm>
            <a:off x="7185179" y="3545089"/>
            <a:ext cx="254022" cy="340186"/>
            <a:chOff x="3926225" y="4399275"/>
            <a:chExt cx="360775" cy="483150"/>
          </a:xfrm>
        </p:grpSpPr>
        <p:sp>
          <p:nvSpPr>
            <p:cNvPr id="7335" name="Google Shape;7335;p106"/>
            <p:cNvSpPr/>
            <p:nvPr/>
          </p:nvSpPr>
          <p:spPr>
            <a:xfrm>
              <a:off x="4163400" y="4797475"/>
              <a:ext cx="56650" cy="28350"/>
            </a:xfrm>
            <a:custGeom>
              <a:rect b="b" l="l" r="r" t="t"/>
              <a:pathLst>
                <a:path extrusionOk="0" h="1134" w="2266">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6" name="Google Shape;7336;p106"/>
            <p:cNvSpPr/>
            <p:nvPr/>
          </p:nvSpPr>
          <p:spPr>
            <a:xfrm>
              <a:off x="3926225" y="4399275"/>
              <a:ext cx="360775" cy="483150"/>
            </a:xfrm>
            <a:custGeom>
              <a:rect b="b" l="l" r="r" t="t"/>
              <a:pathLst>
                <a:path extrusionOk="0" h="19326" w="14431">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37" name="Google Shape;7337;p106"/>
          <p:cNvSpPr/>
          <p:nvPr/>
        </p:nvSpPr>
        <p:spPr>
          <a:xfrm>
            <a:off x="7645633" y="3544578"/>
            <a:ext cx="179387" cy="340116"/>
          </a:xfrm>
          <a:custGeom>
            <a:rect b="b" l="l" r="r" t="t"/>
            <a:pathLst>
              <a:path extrusionOk="0" h="19322" w="10191">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38" name="Google Shape;7338;p106"/>
          <p:cNvGrpSpPr/>
          <p:nvPr/>
        </p:nvGrpSpPr>
        <p:grpSpPr>
          <a:xfrm>
            <a:off x="7990738" y="3545151"/>
            <a:ext cx="340080" cy="340063"/>
            <a:chOff x="5053975" y="4399375"/>
            <a:chExt cx="483000" cy="482975"/>
          </a:xfrm>
        </p:grpSpPr>
        <p:sp>
          <p:nvSpPr>
            <p:cNvPr id="7339" name="Google Shape;7339;p106"/>
            <p:cNvSpPr/>
            <p:nvPr/>
          </p:nvSpPr>
          <p:spPr>
            <a:xfrm>
              <a:off x="5053975" y="4399375"/>
              <a:ext cx="483000" cy="482975"/>
            </a:xfrm>
            <a:custGeom>
              <a:rect b="b" l="l" r="r" t="t"/>
              <a:pathLst>
                <a:path extrusionOk="0" h="19319" w="1932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0" name="Google Shape;7340;p106"/>
            <p:cNvSpPr/>
            <p:nvPr/>
          </p:nvSpPr>
          <p:spPr>
            <a:xfrm>
              <a:off x="5100725" y="4528375"/>
              <a:ext cx="309350" cy="296450"/>
            </a:xfrm>
            <a:custGeom>
              <a:rect b="b" l="l" r="r" t="t"/>
              <a:pathLst>
                <a:path extrusionOk="0" h="11858" w="12374">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1" name="Google Shape;7341;p106"/>
            <p:cNvSpPr/>
            <p:nvPr/>
          </p:nvSpPr>
          <p:spPr>
            <a:xfrm>
              <a:off x="5180875" y="4456850"/>
              <a:ext cx="316625" cy="296575"/>
            </a:xfrm>
            <a:custGeom>
              <a:rect b="b" l="l" r="r" t="t"/>
              <a:pathLst>
                <a:path extrusionOk="0" h="11863" w="12665">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2" name="Google Shape;7342;p106"/>
          <p:cNvGrpSpPr/>
          <p:nvPr/>
        </p:nvGrpSpPr>
        <p:grpSpPr>
          <a:xfrm>
            <a:off x="7750609" y="3956042"/>
            <a:ext cx="340168" cy="340168"/>
            <a:chOff x="5648375" y="4399300"/>
            <a:chExt cx="483125" cy="483125"/>
          </a:xfrm>
        </p:grpSpPr>
        <p:sp>
          <p:nvSpPr>
            <p:cNvPr id="7343" name="Google Shape;7343;p106"/>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4" name="Google Shape;7344;p106"/>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5" name="Google Shape;7345;p106"/>
          <p:cNvGrpSpPr/>
          <p:nvPr/>
        </p:nvGrpSpPr>
        <p:grpSpPr>
          <a:xfrm>
            <a:off x="5981331" y="3974637"/>
            <a:ext cx="330007" cy="302744"/>
            <a:chOff x="6239575" y="4416275"/>
            <a:chExt cx="489625" cy="449175"/>
          </a:xfrm>
        </p:grpSpPr>
        <p:sp>
          <p:nvSpPr>
            <p:cNvPr id="7346" name="Google Shape;7346;p106"/>
            <p:cNvSpPr/>
            <p:nvPr/>
          </p:nvSpPr>
          <p:spPr>
            <a:xfrm>
              <a:off x="6239575" y="4416275"/>
              <a:ext cx="489625" cy="449175"/>
            </a:xfrm>
            <a:custGeom>
              <a:rect b="b" l="l" r="r" t="t"/>
              <a:pathLst>
                <a:path extrusionOk="0" h="17967" w="19585">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7" name="Google Shape;7347;p106"/>
            <p:cNvSpPr/>
            <p:nvPr/>
          </p:nvSpPr>
          <p:spPr>
            <a:xfrm>
              <a:off x="6438550" y="4723875"/>
              <a:ext cx="88350" cy="84950"/>
            </a:xfrm>
            <a:custGeom>
              <a:rect b="b" l="l" r="r" t="t"/>
              <a:pathLst>
                <a:path extrusionOk="0" h="3398" w="3534">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8" name="Google Shape;7348;p106"/>
            <p:cNvSpPr/>
            <p:nvPr/>
          </p:nvSpPr>
          <p:spPr>
            <a:xfrm>
              <a:off x="6441950" y="4497425"/>
              <a:ext cx="84950" cy="198250"/>
            </a:xfrm>
            <a:custGeom>
              <a:rect b="b" l="l" r="r" t="t"/>
              <a:pathLst>
                <a:path extrusionOk="0" h="7930" w="3398">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49" name="Google Shape;7349;p106"/>
          <p:cNvGrpSpPr/>
          <p:nvPr/>
        </p:nvGrpSpPr>
        <p:grpSpPr>
          <a:xfrm>
            <a:off x="3084610" y="3971815"/>
            <a:ext cx="308234" cy="308234"/>
            <a:chOff x="892750" y="4993750"/>
            <a:chExt cx="483125" cy="483125"/>
          </a:xfrm>
        </p:grpSpPr>
        <p:sp>
          <p:nvSpPr>
            <p:cNvPr id="7350" name="Google Shape;7350;p106"/>
            <p:cNvSpPr/>
            <p:nvPr/>
          </p:nvSpPr>
          <p:spPr>
            <a:xfrm>
              <a:off x="89275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1" name="Google Shape;7351;p106"/>
            <p:cNvSpPr/>
            <p:nvPr/>
          </p:nvSpPr>
          <p:spPr>
            <a:xfrm>
              <a:off x="1021000" y="5052250"/>
              <a:ext cx="230775" cy="253450"/>
            </a:xfrm>
            <a:custGeom>
              <a:rect b="b" l="l" r="r" t="t"/>
              <a:pathLst>
                <a:path extrusionOk="0" h="10138" w="9231">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2" name="Google Shape;7352;p106"/>
            <p:cNvSpPr/>
            <p:nvPr/>
          </p:nvSpPr>
          <p:spPr>
            <a:xfrm>
              <a:off x="1088475" y="5334425"/>
              <a:ext cx="88350" cy="84925"/>
            </a:xfrm>
            <a:custGeom>
              <a:rect b="b" l="l" r="r" t="t"/>
              <a:pathLst>
                <a:path extrusionOk="0" h="3397" w="3534">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3" name="Google Shape;7353;p106"/>
          <p:cNvGrpSpPr/>
          <p:nvPr/>
        </p:nvGrpSpPr>
        <p:grpSpPr>
          <a:xfrm>
            <a:off x="1491328" y="3979188"/>
            <a:ext cx="293982" cy="293982"/>
            <a:chOff x="2676100" y="4993750"/>
            <a:chExt cx="483125" cy="483125"/>
          </a:xfrm>
        </p:grpSpPr>
        <p:sp>
          <p:nvSpPr>
            <p:cNvPr id="7354" name="Google Shape;7354;p106"/>
            <p:cNvSpPr/>
            <p:nvPr/>
          </p:nvSpPr>
          <p:spPr>
            <a:xfrm>
              <a:off x="267610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5" name="Google Shape;7355;p106"/>
            <p:cNvSpPr/>
            <p:nvPr/>
          </p:nvSpPr>
          <p:spPr>
            <a:xfrm>
              <a:off x="2776125" y="5051350"/>
              <a:ext cx="141550" cy="367950"/>
            </a:xfrm>
            <a:custGeom>
              <a:rect b="b" l="l" r="r" t="t"/>
              <a:pathLst>
                <a:path extrusionOk="0" h="14718" w="5662">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6" name="Google Shape;7356;p106"/>
            <p:cNvSpPr/>
            <p:nvPr/>
          </p:nvSpPr>
          <p:spPr>
            <a:xfrm>
              <a:off x="2945950" y="5051350"/>
              <a:ext cx="113275" cy="367950"/>
            </a:xfrm>
            <a:custGeom>
              <a:rect b="b" l="l" r="r" t="t"/>
              <a:pathLst>
                <a:path extrusionOk="0" h="14718" w="4531">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57" name="Google Shape;7357;p106"/>
          <p:cNvGrpSpPr/>
          <p:nvPr/>
        </p:nvGrpSpPr>
        <p:grpSpPr>
          <a:xfrm>
            <a:off x="4322435" y="3971815"/>
            <a:ext cx="308234" cy="308234"/>
            <a:chOff x="3270550" y="4993750"/>
            <a:chExt cx="483125" cy="483125"/>
          </a:xfrm>
        </p:grpSpPr>
        <p:sp>
          <p:nvSpPr>
            <p:cNvPr id="7358" name="Google Shape;7358;p106"/>
            <p:cNvSpPr/>
            <p:nvPr/>
          </p:nvSpPr>
          <p:spPr>
            <a:xfrm>
              <a:off x="3270550" y="4993750"/>
              <a:ext cx="483125" cy="483125"/>
            </a:xfrm>
            <a:custGeom>
              <a:rect b="b" l="l" r="r" t="t"/>
              <a:pathLst>
                <a:path extrusionOk="0" h="19325" w="19325">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59" name="Google Shape;7359;p106"/>
            <p:cNvSpPr/>
            <p:nvPr/>
          </p:nvSpPr>
          <p:spPr>
            <a:xfrm>
              <a:off x="3469675" y="5079600"/>
              <a:ext cx="88275" cy="85000"/>
            </a:xfrm>
            <a:custGeom>
              <a:rect b="b" l="l" r="r" t="t"/>
              <a:pathLst>
                <a:path extrusionOk="0" h="3400" w="3531">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0" name="Google Shape;7360;p106"/>
            <p:cNvSpPr/>
            <p:nvPr/>
          </p:nvSpPr>
          <p:spPr>
            <a:xfrm>
              <a:off x="3441375" y="5192875"/>
              <a:ext cx="141475" cy="198175"/>
            </a:xfrm>
            <a:custGeom>
              <a:rect b="b" l="l" r="r" t="t"/>
              <a:pathLst>
                <a:path extrusionOk="0" h="7927" w="5659">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61" name="Google Shape;7361;p106"/>
          <p:cNvSpPr/>
          <p:nvPr/>
        </p:nvSpPr>
        <p:spPr>
          <a:xfrm>
            <a:off x="1889555" y="3978931"/>
            <a:ext cx="293997" cy="294073"/>
          </a:xfrm>
          <a:custGeom>
            <a:rect b="b" l="l" r="r" t="t"/>
            <a:pathLst>
              <a:path extrusionOk="0" h="19331" w="19326">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7362" name="Google Shape;7362;p106"/>
          <p:cNvGrpSpPr/>
          <p:nvPr/>
        </p:nvGrpSpPr>
        <p:grpSpPr>
          <a:xfrm>
            <a:off x="2288093" y="3979142"/>
            <a:ext cx="293997" cy="294073"/>
            <a:chOff x="4459450" y="4993700"/>
            <a:chExt cx="483150" cy="483275"/>
          </a:xfrm>
        </p:grpSpPr>
        <p:sp>
          <p:nvSpPr>
            <p:cNvPr id="7363" name="Google Shape;7363;p106"/>
            <p:cNvSpPr/>
            <p:nvPr/>
          </p:nvSpPr>
          <p:spPr>
            <a:xfrm>
              <a:off x="445945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4" name="Google Shape;7364;p106"/>
            <p:cNvSpPr/>
            <p:nvPr/>
          </p:nvSpPr>
          <p:spPr>
            <a:xfrm>
              <a:off x="4530800" y="5235675"/>
              <a:ext cx="99650" cy="118650"/>
            </a:xfrm>
            <a:custGeom>
              <a:rect b="b" l="l" r="r" t="t"/>
              <a:pathLst>
                <a:path extrusionOk="0" h="4746" w="3986">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5" name="Google Shape;7365;p106"/>
          <p:cNvGrpSpPr/>
          <p:nvPr/>
        </p:nvGrpSpPr>
        <p:grpSpPr>
          <a:xfrm>
            <a:off x="3497219" y="3971815"/>
            <a:ext cx="308234" cy="308234"/>
            <a:chOff x="1487200" y="4993750"/>
            <a:chExt cx="483125" cy="483125"/>
          </a:xfrm>
        </p:grpSpPr>
        <p:sp>
          <p:nvSpPr>
            <p:cNvPr id="7366" name="Google Shape;7366;p106"/>
            <p:cNvSpPr/>
            <p:nvPr/>
          </p:nvSpPr>
          <p:spPr>
            <a:xfrm>
              <a:off x="1487200" y="4993750"/>
              <a:ext cx="483125" cy="483125"/>
            </a:xfrm>
            <a:custGeom>
              <a:rect b="b" l="l" r="r" t="t"/>
              <a:pathLst>
                <a:path extrusionOk="0" h="19325" w="19325">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67" name="Google Shape;7367;p106"/>
            <p:cNvSpPr/>
            <p:nvPr/>
          </p:nvSpPr>
          <p:spPr>
            <a:xfrm>
              <a:off x="1602600" y="5143950"/>
              <a:ext cx="250350" cy="182725"/>
            </a:xfrm>
            <a:custGeom>
              <a:rect b="b" l="l" r="r" t="t"/>
              <a:pathLst>
                <a:path extrusionOk="0" h="7309" w="10014">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68" name="Google Shape;7368;p106"/>
          <p:cNvGrpSpPr/>
          <p:nvPr/>
        </p:nvGrpSpPr>
        <p:grpSpPr>
          <a:xfrm>
            <a:off x="3909829" y="3971815"/>
            <a:ext cx="308234" cy="308234"/>
            <a:chOff x="2081650" y="4993750"/>
            <a:chExt cx="483125" cy="483125"/>
          </a:xfrm>
        </p:grpSpPr>
        <p:sp>
          <p:nvSpPr>
            <p:cNvPr id="7369" name="Google Shape;7369;p106"/>
            <p:cNvSpPr/>
            <p:nvPr/>
          </p:nvSpPr>
          <p:spPr>
            <a:xfrm>
              <a:off x="2081650" y="4993750"/>
              <a:ext cx="483125" cy="483125"/>
            </a:xfrm>
            <a:custGeom>
              <a:rect b="b" l="l" r="r" t="t"/>
              <a:pathLst>
                <a:path extrusionOk="0" h="19325" w="19325">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0" name="Google Shape;7370;p106"/>
            <p:cNvSpPr/>
            <p:nvPr/>
          </p:nvSpPr>
          <p:spPr>
            <a:xfrm>
              <a:off x="2209375" y="5125625"/>
              <a:ext cx="227600" cy="219350"/>
            </a:xfrm>
            <a:custGeom>
              <a:rect b="b" l="l" r="r" t="t"/>
              <a:pathLst>
                <a:path extrusionOk="0" h="8774" w="9104">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371" name="Google Shape;7371;p106"/>
          <p:cNvGrpSpPr/>
          <p:nvPr/>
        </p:nvGrpSpPr>
        <p:grpSpPr>
          <a:xfrm>
            <a:off x="2686471" y="3979142"/>
            <a:ext cx="293997" cy="294073"/>
            <a:chOff x="5053900" y="4993700"/>
            <a:chExt cx="483150" cy="483275"/>
          </a:xfrm>
        </p:grpSpPr>
        <p:sp>
          <p:nvSpPr>
            <p:cNvPr id="7372" name="Google Shape;7372;p106"/>
            <p:cNvSpPr/>
            <p:nvPr/>
          </p:nvSpPr>
          <p:spPr>
            <a:xfrm>
              <a:off x="5053900" y="4993700"/>
              <a:ext cx="483150" cy="483275"/>
            </a:xfrm>
            <a:custGeom>
              <a:rect b="b" l="l" r="r" t="t"/>
              <a:pathLst>
                <a:path extrusionOk="0" h="19331" w="19326">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73" name="Google Shape;7373;p106"/>
            <p:cNvSpPr/>
            <p:nvPr/>
          </p:nvSpPr>
          <p:spPr>
            <a:xfrm>
              <a:off x="5123725" y="5264025"/>
              <a:ext cx="105200" cy="61775"/>
            </a:xfrm>
            <a:custGeom>
              <a:rect b="b" l="l" r="r" t="t"/>
              <a:pathLst>
                <a:path extrusionOk="0" h="2471" w="4208">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374" name="Google Shape;7374;p10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78" name="Shape 7378"/>
        <p:cNvGrpSpPr/>
        <p:nvPr/>
      </p:nvGrpSpPr>
      <p:grpSpPr>
        <a:xfrm>
          <a:off x="0" y="0"/>
          <a:ext cx="0" cy="0"/>
          <a:chOff x="0" y="0"/>
          <a:chExt cx="0" cy="0"/>
        </a:xfrm>
      </p:grpSpPr>
      <p:sp>
        <p:nvSpPr>
          <p:cNvPr id="7379" name="Google Shape;7379;p107"/>
          <p:cNvSpPr/>
          <p:nvPr/>
        </p:nvSpPr>
        <p:spPr>
          <a:xfrm>
            <a:off x="844100" y="1308173"/>
            <a:ext cx="323667" cy="373560"/>
          </a:xfrm>
          <a:custGeom>
            <a:rect b="b" l="l" r="r" t="t"/>
            <a:pathLst>
              <a:path extrusionOk="0" h="12691" w="10996">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07"/>
          <p:cNvSpPr/>
          <p:nvPr/>
        </p:nvSpPr>
        <p:spPr>
          <a:xfrm>
            <a:off x="844104" y="1772778"/>
            <a:ext cx="383008" cy="338738"/>
          </a:xfrm>
          <a:custGeom>
            <a:rect b="b" l="l" r="r" t="t"/>
            <a:pathLst>
              <a:path extrusionOk="0" h="11508" w="13012">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107"/>
          <p:cNvSpPr/>
          <p:nvPr/>
        </p:nvSpPr>
        <p:spPr>
          <a:xfrm>
            <a:off x="852434" y="2202562"/>
            <a:ext cx="366348" cy="373412"/>
          </a:xfrm>
          <a:custGeom>
            <a:rect b="b" l="l" r="r" t="t"/>
            <a:pathLst>
              <a:path extrusionOk="0" h="12686" w="12446">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2" name="Google Shape;7382;p107"/>
          <p:cNvGrpSpPr/>
          <p:nvPr/>
        </p:nvGrpSpPr>
        <p:grpSpPr>
          <a:xfrm>
            <a:off x="2987728" y="1336070"/>
            <a:ext cx="371882" cy="373766"/>
            <a:chOff x="-41270450" y="1973375"/>
            <a:chExt cx="315850" cy="317450"/>
          </a:xfrm>
        </p:grpSpPr>
        <p:sp>
          <p:nvSpPr>
            <p:cNvPr id="7383" name="Google Shape;7383;p107"/>
            <p:cNvSpPr/>
            <p:nvPr/>
          </p:nvSpPr>
          <p:spPr>
            <a:xfrm>
              <a:off x="-41270450" y="1973375"/>
              <a:ext cx="315850" cy="317450"/>
            </a:xfrm>
            <a:custGeom>
              <a:rect b="b" l="l" r="r" t="t"/>
              <a:pathLst>
                <a:path extrusionOk="0" h="12698" w="12634">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07"/>
            <p:cNvSpPr/>
            <p:nvPr/>
          </p:nvSpPr>
          <p:spPr>
            <a:xfrm>
              <a:off x="-41230300" y="2015125"/>
              <a:ext cx="235525" cy="192200"/>
            </a:xfrm>
            <a:custGeom>
              <a:rect b="b" l="l" r="r" t="t"/>
              <a:pathLst>
                <a:path extrusionOk="0" h="7688" w="9421">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07"/>
            <p:cNvSpPr/>
            <p:nvPr/>
          </p:nvSpPr>
          <p:spPr>
            <a:xfrm>
              <a:off x="-41139725" y="2061750"/>
              <a:ext cx="83525" cy="103675"/>
            </a:xfrm>
            <a:custGeom>
              <a:rect b="b" l="l" r="r" t="t"/>
              <a:pathLst>
                <a:path extrusionOk="0" h="4147" w="3341">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107"/>
            <p:cNvSpPr/>
            <p:nvPr/>
          </p:nvSpPr>
          <p:spPr>
            <a:xfrm>
              <a:off x="-41230300" y="2227000"/>
              <a:ext cx="235525" cy="21300"/>
            </a:xfrm>
            <a:custGeom>
              <a:rect b="b" l="l" r="r" t="t"/>
              <a:pathLst>
                <a:path extrusionOk="0" h="852" w="9421">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107"/>
          <p:cNvGrpSpPr/>
          <p:nvPr/>
        </p:nvGrpSpPr>
        <p:grpSpPr>
          <a:xfrm>
            <a:off x="3005407" y="1783026"/>
            <a:ext cx="395871" cy="372088"/>
            <a:chOff x="-41291625" y="2339025"/>
            <a:chExt cx="336225" cy="316025"/>
          </a:xfrm>
        </p:grpSpPr>
        <p:sp>
          <p:nvSpPr>
            <p:cNvPr id="7388" name="Google Shape;7388;p107"/>
            <p:cNvSpPr/>
            <p:nvPr/>
          </p:nvSpPr>
          <p:spPr>
            <a:xfrm>
              <a:off x="-41291625" y="2339025"/>
              <a:ext cx="336225" cy="316025"/>
            </a:xfrm>
            <a:custGeom>
              <a:rect b="b" l="l" r="r" t="t"/>
              <a:pathLst>
                <a:path extrusionOk="0" h="12641" w="13449">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07"/>
            <p:cNvSpPr/>
            <p:nvPr/>
          </p:nvSpPr>
          <p:spPr>
            <a:xfrm>
              <a:off x="-41234225" y="26208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0" name="Google Shape;7390;p107"/>
          <p:cNvSpPr/>
          <p:nvPr/>
        </p:nvSpPr>
        <p:spPr>
          <a:xfrm>
            <a:off x="2982027" y="1970041"/>
            <a:ext cx="0" cy="29"/>
          </a:xfrm>
          <a:custGeom>
            <a:rect b="b" l="l" r="r" t="t"/>
            <a:pathLst>
              <a:path extrusionOk="0" h="1" w="0">
                <a:moveTo>
                  <a:pt x="0"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07"/>
          <p:cNvSpPr/>
          <p:nvPr/>
        </p:nvSpPr>
        <p:spPr>
          <a:xfrm>
            <a:off x="3016426" y="2215314"/>
            <a:ext cx="376503" cy="373442"/>
          </a:xfrm>
          <a:custGeom>
            <a:rect b="b" l="l" r="r" t="t"/>
            <a:pathLst>
              <a:path extrusionOk="0" h="12687" w="12791">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07"/>
          <p:cNvSpPr/>
          <p:nvPr/>
        </p:nvSpPr>
        <p:spPr>
          <a:xfrm>
            <a:off x="1807487" y="2652012"/>
            <a:ext cx="231859" cy="372824"/>
          </a:xfrm>
          <a:custGeom>
            <a:rect b="b" l="l" r="r" t="t"/>
            <a:pathLst>
              <a:path extrusionOk="0" h="12666" w="7877">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07"/>
          <p:cNvSpPr/>
          <p:nvPr/>
        </p:nvSpPr>
        <p:spPr>
          <a:xfrm>
            <a:off x="1759274" y="3082043"/>
            <a:ext cx="328289" cy="374914"/>
          </a:xfrm>
          <a:custGeom>
            <a:rect b="b" l="l" r="r" t="t"/>
            <a:pathLst>
              <a:path extrusionOk="0" h="12737" w="11153">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107"/>
          <p:cNvSpPr/>
          <p:nvPr/>
        </p:nvSpPr>
        <p:spPr>
          <a:xfrm>
            <a:off x="1735189" y="3576077"/>
            <a:ext cx="372824" cy="374060"/>
          </a:xfrm>
          <a:custGeom>
            <a:rect b="b" l="l" r="r" t="t"/>
            <a:pathLst>
              <a:path extrusionOk="0" h="12708" w="12666">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107"/>
          <p:cNvSpPr/>
          <p:nvPr/>
        </p:nvSpPr>
        <p:spPr>
          <a:xfrm>
            <a:off x="3953247" y="2652248"/>
            <a:ext cx="374678" cy="372353"/>
          </a:xfrm>
          <a:custGeom>
            <a:rect b="b" l="l" r="r" t="t"/>
            <a:pathLst>
              <a:path extrusionOk="0" h="12650" w="12729">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6" name="Google Shape;7396;p107"/>
          <p:cNvGrpSpPr/>
          <p:nvPr/>
        </p:nvGrpSpPr>
        <p:grpSpPr>
          <a:xfrm>
            <a:off x="1229534" y="1308077"/>
            <a:ext cx="396931" cy="373147"/>
            <a:chOff x="-42804750" y="1949600"/>
            <a:chExt cx="337125" cy="316925"/>
          </a:xfrm>
        </p:grpSpPr>
        <p:sp>
          <p:nvSpPr>
            <p:cNvPr id="7397" name="Google Shape;7397;p107"/>
            <p:cNvSpPr/>
            <p:nvPr/>
          </p:nvSpPr>
          <p:spPr>
            <a:xfrm>
              <a:off x="-42731500" y="2013125"/>
              <a:ext cx="189825" cy="189900"/>
            </a:xfrm>
            <a:custGeom>
              <a:rect b="b" l="l" r="r" t="t"/>
              <a:pathLst>
                <a:path extrusionOk="0" h="7596" w="7593">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107"/>
            <p:cNvSpPr/>
            <p:nvPr/>
          </p:nvSpPr>
          <p:spPr>
            <a:xfrm>
              <a:off x="-42804750" y="1949600"/>
              <a:ext cx="337125" cy="316925"/>
            </a:xfrm>
            <a:custGeom>
              <a:rect b="b" l="l" r="r" t="t"/>
              <a:pathLst>
                <a:path extrusionOk="0" h="12677" w="13485">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107"/>
            <p:cNvSpPr/>
            <p:nvPr/>
          </p:nvSpPr>
          <p:spPr>
            <a:xfrm>
              <a:off x="-42644075" y="2060025"/>
              <a:ext cx="59100" cy="65400"/>
            </a:xfrm>
            <a:custGeom>
              <a:rect b="b" l="l" r="r" t="t"/>
              <a:pathLst>
                <a:path extrusionOk="0" h="2616" w="2364">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0" name="Google Shape;7400;p107"/>
          <p:cNvGrpSpPr/>
          <p:nvPr/>
        </p:nvGrpSpPr>
        <p:grpSpPr>
          <a:xfrm>
            <a:off x="1292211" y="1760773"/>
            <a:ext cx="335706" cy="364258"/>
            <a:chOff x="-42778750" y="2320125"/>
            <a:chExt cx="285125" cy="309375"/>
          </a:xfrm>
        </p:grpSpPr>
        <p:sp>
          <p:nvSpPr>
            <p:cNvPr id="7401" name="Google Shape;7401;p107"/>
            <p:cNvSpPr/>
            <p:nvPr/>
          </p:nvSpPr>
          <p:spPr>
            <a:xfrm>
              <a:off x="-42778750" y="2320125"/>
              <a:ext cx="285125" cy="309375"/>
            </a:xfrm>
            <a:custGeom>
              <a:rect b="b" l="l" r="r" t="t"/>
              <a:pathLst>
                <a:path extrusionOk="0" h="12375" w="11405">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07"/>
            <p:cNvSpPr/>
            <p:nvPr/>
          </p:nvSpPr>
          <p:spPr>
            <a:xfrm>
              <a:off x="-42667700" y="2443600"/>
              <a:ext cx="62250" cy="61475"/>
            </a:xfrm>
            <a:custGeom>
              <a:rect b="b" l="l" r="r" t="t"/>
              <a:pathLst>
                <a:path extrusionOk="0" h="2459" w="249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107"/>
          <p:cNvGrpSpPr/>
          <p:nvPr/>
        </p:nvGrpSpPr>
        <p:grpSpPr>
          <a:xfrm>
            <a:off x="1269879" y="2207778"/>
            <a:ext cx="375591" cy="374678"/>
            <a:chOff x="-42796875" y="2680675"/>
            <a:chExt cx="319000" cy="318225"/>
          </a:xfrm>
        </p:grpSpPr>
        <p:sp>
          <p:nvSpPr>
            <p:cNvPr id="7404" name="Google Shape;7404;p107"/>
            <p:cNvSpPr/>
            <p:nvPr/>
          </p:nvSpPr>
          <p:spPr>
            <a:xfrm>
              <a:off x="-42671650" y="2853950"/>
              <a:ext cx="70125" cy="21275"/>
            </a:xfrm>
            <a:custGeom>
              <a:rect b="b" l="l" r="r" t="t"/>
              <a:pathLst>
                <a:path extrusionOk="0" h="851" w="2805">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107"/>
            <p:cNvSpPr/>
            <p:nvPr/>
          </p:nvSpPr>
          <p:spPr>
            <a:xfrm>
              <a:off x="-42671650" y="2895675"/>
              <a:ext cx="70125" cy="20525"/>
            </a:xfrm>
            <a:custGeom>
              <a:rect b="b" l="l" r="r" t="t"/>
              <a:pathLst>
                <a:path extrusionOk="0" h="821" w="2805">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07"/>
            <p:cNvSpPr/>
            <p:nvPr/>
          </p:nvSpPr>
          <p:spPr>
            <a:xfrm>
              <a:off x="-42796875" y="2680675"/>
              <a:ext cx="319000" cy="318225"/>
            </a:xfrm>
            <a:custGeom>
              <a:rect b="b" l="l" r="r" t="t"/>
              <a:pathLst>
                <a:path extrusionOk="0" h="12729" w="1276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07"/>
            <p:cNvSpPr/>
            <p:nvPr/>
          </p:nvSpPr>
          <p:spPr>
            <a:xfrm>
              <a:off x="-42753550" y="2854500"/>
              <a:ext cx="63825" cy="61700"/>
            </a:xfrm>
            <a:custGeom>
              <a:rect b="b" l="l" r="r" t="t"/>
              <a:pathLst>
                <a:path extrusionOk="0" h="2468" w="2553">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107"/>
            <p:cNvSpPr/>
            <p:nvPr/>
          </p:nvSpPr>
          <p:spPr>
            <a:xfrm>
              <a:off x="-42581850" y="2853950"/>
              <a:ext cx="63025" cy="61475"/>
            </a:xfrm>
            <a:custGeom>
              <a:rect b="b" l="l" r="r" t="t"/>
              <a:pathLst>
                <a:path extrusionOk="0" h="2459" w="2521">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9" name="Google Shape;7409;p107"/>
          <p:cNvSpPr/>
          <p:nvPr/>
        </p:nvSpPr>
        <p:spPr>
          <a:xfrm>
            <a:off x="3439644" y="1333692"/>
            <a:ext cx="375591" cy="373030"/>
          </a:xfrm>
          <a:custGeom>
            <a:rect b="b" l="l" r="r" t="t"/>
            <a:pathLst>
              <a:path extrusionOk="0" h="12673" w="1276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07"/>
          <p:cNvSpPr/>
          <p:nvPr/>
        </p:nvSpPr>
        <p:spPr>
          <a:xfrm>
            <a:off x="3459773" y="1815159"/>
            <a:ext cx="380241" cy="318104"/>
          </a:xfrm>
          <a:custGeom>
            <a:rect b="b" l="l" r="r" t="t"/>
            <a:pathLst>
              <a:path extrusionOk="0" h="10807" w="12918">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07"/>
          <p:cNvSpPr/>
          <p:nvPr/>
        </p:nvSpPr>
        <p:spPr>
          <a:xfrm>
            <a:off x="3469303" y="2215314"/>
            <a:ext cx="375620" cy="372441"/>
          </a:xfrm>
          <a:custGeom>
            <a:rect b="b" l="l" r="r" t="t"/>
            <a:pathLst>
              <a:path extrusionOk="0" h="12653" w="12761">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07"/>
          <p:cNvSpPr/>
          <p:nvPr/>
        </p:nvSpPr>
        <p:spPr>
          <a:xfrm>
            <a:off x="2230466" y="2652012"/>
            <a:ext cx="268977" cy="370969"/>
          </a:xfrm>
          <a:custGeom>
            <a:rect b="b" l="l" r="r" t="t"/>
            <a:pathLst>
              <a:path extrusionOk="0" h="12603" w="9138">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07"/>
          <p:cNvSpPr/>
          <p:nvPr/>
        </p:nvSpPr>
        <p:spPr>
          <a:xfrm>
            <a:off x="2117481" y="3435574"/>
            <a:ext cx="29" cy="29"/>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4" name="Google Shape;7414;p107"/>
          <p:cNvGrpSpPr/>
          <p:nvPr/>
        </p:nvGrpSpPr>
        <p:grpSpPr>
          <a:xfrm>
            <a:off x="2168150" y="3086053"/>
            <a:ext cx="390426" cy="369586"/>
            <a:chOff x="-39055650" y="2315975"/>
            <a:chExt cx="331600" cy="313900"/>
          </a:xfrm>
        </p:grpSpPr>
        <p:sp>
          <p:nvSpPr>
            <p:cNvPr id="7415" name="Google Shape;7415;p107"/>
            <p:cNvSpPr/>
            <p:nvPr/>
          </p:nvSpPr>
          <p:spPr>
            <a:xfrm>
              <a:off x="-38976900" y="2390225"/>
              <a:ext cx="167775" cy="165825"/>
            </a:xfrm>
            <a:custGeom>
              <a:rect b="b" l="l" r="r" t="t"/>
              <a:pathLst>
                <a:path extrusionOk="0" h="6633" w="6711">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107"/>
            <p:cNvSpPr/>
            <p:nvPr/>
          </p:nvSpPr>
          <p:spPr>
            <a:xfrm>
              <a:off x="-39055650" y="2315975"/>
              <a:ext cx="331600" cy="313900"/>
            </a:xfrm>
            <a:custGeom>
              <a:rect b="b" l="l" r="r" t="t"/>
              <a:pathLst>
                <a:path extrusionOk="0" h="12556" w="13264">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7" name="Google Shape;7417;p107"/>
          <p:cNvSpPr/>
          <p:nvPr/>
        </p:nvSpPr>
        <p:spPr>
          <a:xfrm>
            <a:off x="2174857" y="3604055"/>
            <a:ext cx="374649" cy="318104"/>
          </a:xfrm>
          <a:custGeom>
            <a:rect b="b" l="l" r="r" t="t"/>
            <a:pathLst>
              <a:path extrusionOk="0" h="10807" w="12728">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07"/>
          <p:cNvSpPr/>
          <p:nvPr/>
        </p:nvSpPr>
        <p:spPr>
          <a:xfrm>
            <a:off x="3995440" y="3071387"/>
            <a:ext cx="290288" cy="375355"/>
          </a:xfrm>
          <a:custGeom>
            <a:rect b="b" l="l" r="r" t="t"/>
            <a:pathLst>
              <a:path extrusionOk="0" h="12752" w="9862">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9" name="Google Shape;7419;p107"/>
          <p:cNvGrpSpPr/>
          <p:nvPr/>
        </p:nvGrpSpPr>
        <p:grpSpPr>
          <a:xfrm>
            <a:off x="1659816" y="1308254"/>
            <a:ext cx="380241" cy="371793"/>
            <a:chOff x="-42430625" y="1949750"/>
            <a:chExt cx="322950" cy="315775"/>
          </a:xfrm>
        </p:grpSpPr>
        <p:sp>
          <p:nvSpPr>
            <p:cNvPr id="7420" name="Google Shape;7420;p107"/>
            <p:cNvSpPr/>
            <p:nvPr/>
          </p:nvSpPr>
          <p:spPr>
            <a:xfrm>
              <a:off x="-423534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07"/>
            <p:cNvSpPr/>
            <p:nvPr/>
          </p:nvSpPr>
          <p:spPr>
            <a:xfrm>
              <a:off x="-42289650" y="2065525"/>
              <a:ext cx="40975" cy="41000"/>
            </a:xfrm>
            <a:custGeom>
              <a:rect b="b" l="l" r="r" t="t"/>
              <a:pathLst>
                <a:path extrusionOk="0" h="1640" w="1639">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107"/>
            <p:cNvSpPr/>
            <p:nvPr/>
          </p:nvSpPr>
          <p:spPr>
            <a:xfrm>
              <a:off x="-42226625" y="2065525"/>
              <a:ext cx="40975" cy="41000"/>
            </a:xfrm>
            <a:custGeom>
              <a:rect b="b" l="l" r="r" t="t"/>
              <a:pathLst>
                <a:path extrusionOk="0" h="1640" w="1639">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107"/>
            <p:cNvSpPr/>
            <p:nvPr/>
          </p:nvSpPr>
          <p:spPr>
            <a:xfrm>
              <a:off x="-42430625" y="1949750"/>
              <a:ext cx="322950" cy="315775"/>
            </a:xfrm>
            <a:custGeom>
              <a:rect b="b" l="l" r="r" t="t"/>
              <a:pathLst>
                <a:path extrusionOk="0" h="12631" w="12918">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4" name="Google Shape;7424;p107"/>
          <p:cNvSpPr/>
          <p:nvPr/>
        </p:nvSpPr>
        <p:spPr>
          <a:xfrm>
            <a:off x="1719036" y="1755820"/>
            <a:ext cx="324609" cy="372824"/>
          </a:xfrm>
          <a:custGeom>
            <a:rect b="b" l="l" r="r" t="t"/>
            <a:pathLst>
              <a:path extrusionOk="0" h="12666" w="11028">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07"/>
          <p:cNvSpPr/>
          <p:nvPr/>
        </p:nvSpPr>
        <p:spPr>
          <a:xfrm>
            <a:off x="1696509" y="2188264"/>
            <a:ext cx="370057" cy="372647"/>
          </a:xfrm>
          <a:custGeom>
            <a:rect b="b" l="l" r="r" t="t"/>
            <a:pathLst>
              <a:path extrusionOk="0" h="12660" w="12572">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07"/>
          <p:cNvSpPr/>
          <p:nvPr/>
        </p:nvSpPr>
        <p:spPr>
          <a:xfrm>
            <a:off x="3917021" y="1342493"/>
            <a:ext cx="373766" cy="340357"/>
          </a:xfrm>
          <a:custGeom>
            <a:rect b="b" l="l" r="r" t="t"/>
            <a:pathLst>
              <a:path extrusionOk="0" h="11563" w="12698">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107"/>
          <p:cNvSpPr/>
          <p:nvPr/>
        </p:nvSpPr>
        <p:spPr>
          <a:xfrm>
            <a:off x="3936416" y="1781781"/>
            <a:ext cx="379329" cy="373766"/>
          </a:xfrm>
          <a:custGeom>
            <a:rect b="b" l="l" r="r" t="t"/>
            <a:pathLst>
              <a:path extrusionOk="0" h="12698" w="12887">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107"/>
          <p:cNvSpPr/>
          <p:nvPr/>
        </p:nvSpPr>
        <p:spPr>
          <a:xfrm>
            <a:off x="3906859" y="2214107"/>
            <a:ext cx="373766" cy="373736"/>
          </a:xfrm>
          <a:custGeom>
            <a:rect b="b" l="l" r="r" t="t"/>
            <a:pathLst>
              <a:path extrusionOk="0" h="12697" w="12698">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07"/>
          <p:cNvSpPr/>
          <p:nvPr/>
        </p:nvSpPr>
        <p:spPr>
          <a:xfrm>
            <a:off x="2616350" y="2648981"/>
            <a:ext cx="374678" cy="375620"/>
          </a:xfrm>
          <a:custGeom>
            <a:rect b="b" l="l" r="r" t="t"/>
            <a:pathLst>
              <a:path extrusionOk="0" h="12761" w="12729">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0" name="Google Shape;7430;p107"/>
          <p:cNvGrpSpPr/>
          <p:nvPr/>
        </p:nvGrpSpPr>
        <p:grpSpPr>
          <a:xfrm>
            <a:off x="2623344" y="3084199"/>
            <a:ext cx="372824" cy="372058"/>
            <a:chOff x="-38686275" y="2314400"/>
            <a:chExt cx="316650" cy="316000"/>
          </a:xfrm>
        </p:grpSpPr>
        <p:sp>
          <p:nvSpPr>
            <p:cNvPr id="7431" name="Google Shape;7431;p107"/>
            <p:cNvSpPr/>
            <p:nvPr/>
          </p:nvSpPr>
          <p:spPr>
            <a:xfrm>
              <a:off x="-38686275" y="2314400"/>
              <a:ext cx="316650" cy="316000"/>
            </a:xfrm>
            <a:custGeom>
              <a:rect b="b" l="l" r="r" t="t"/>
              <a:pathLst>
                <a:path extrusionOk="0" h="12640" w="12666">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07"/>
            <p:cNvSpPr/>
            <p:nvPr/>
          </p:nvSpPr>
          <p:spPr>
            <a:xfrm>
              <a:off x="-38583075" y="2527075"/>
              <a:ext cx="111075" cy="63050"/>
            </a:xfrm>
            <a:custGeom>
              <a:rect b="b" l="l" r="r" t="t"/>
              <a:pathLst>
                <a:path extrusionOk="0" h="2522" w="4443">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107"/>
          <p:cNvGrpSpPr/>
          <p:nvPr/>
        </p:nvGrpSpPr>
        <p:grpSpPr>
          <a:xfrm>
            <a:off x="2621946" y="3576239"/>
            <a:ext cx="375620" cy="373736"/>
            <a:chOff x="-38686275" y="2682250"/>
            <a:chExt cx="319025" cy="317425"/>
          </a:xfrm>
        </p:grpSpPr>
        <p:sp>
          <p:nvSpPr>
            <p:cNvPr id="7434" name="Google Shape;7434;p107"/>
            <p:cNvSpPr/>
            <p:nvPr/>
          </p:nvSpPr>
          <p:spPr>
            <a:xfrm>
              <a:off x="-38686275" y="2682250"/>
              <a:ext cx="319025" cy="317425"/>
            </a:xfrm>
            <a:custGeom>
              <a:rect b="b" l="l" r="r" t="t"/>
              <a:pathLst>
                <a:path extrusionOk="0" h="12697" w="12761">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107"/>
            <p:cNvSpPr/>
            <p:nvPr/>
          </p:nvSpPr>
          <p:spPr>
            <a:xfrm>
              <a:off x="-38591750" y="2773600"/>
              <a:ext cx="63025" cy="61350"/>
            </a:xfrm>
            <a:custGeom>
              <a:rect b="b" l="l" r="r" t="t"/>
              <a:pathLst>
                <a:path extrusionOk="0" h="2454" w="2521">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107"/>
          <p:cNvGrpSpPr/>
          <p:nvPr/>
        </p:nvGrpSpPr>
        <p:grpSpPr>
          <a:xfrm>
            <a:off x="3940328" y="3574782"/>
            <a:ext cx="391368" cy="376650"/>
            <a:chOff x="-37534750" y="2668075"/>
            <a:chExt cx="332400" cy="319900"/>
          </a:xfrm>
        </p:grpSpPr>
        <p:sp>
          <p:nvSpPr>
            <p:cNvPr id="7437" name="Google Shape;7437;p107"/>
            <p:cNvSpPr/>
            <p:nvPr/>
          </p:nvSpPr>
          <p:spPr>
            <a:xfrm>
              <a:off x="-37534750" y="2668075"/>
              <a:ext cx="332400" cy="319900"/>
            </a:xfrm>
            <a:custGeom>
              <a:rect b="b" l="l" r="r" t="t"/>
              <a:pathLst>
                <a:path extrusionOk="0" h="12796" w="13296">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07"/>
            <p:cNvSpPr/>
            <p:nvPr/>
          </p:nvSpPr>
          <p:spPr>
            <a:xfrm>
              <a:off x="-37487500" y="2709475"/>
              <a:ext cx="165425" cy="164450"/>
            </a:xfrm>
            <a:custGeom>
              <a:rect b="b" l="l" r="r" t="t"/>
              <a:pathLst>
                <a:path extrusionOk="0" h="6578" w="6617">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9" name="Google Shape;7439;p107"/>
          <p:cNvSpPr/>
          <p:nvPr/>
        </p:nvSpPr>
        <p:spPr>
          <a:xfrm>
            <a:off x="2106751" y="1307496"/>
            <a:ext cx="375591" cy="372588"/>
          </a:xfrm>
          <a:custGeom>
            <a:rect b="b" l="l" r="r" t="t"/>
            <a:pathLst>
              <a:path extrusionOk="0" h="12658" w="1276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0" name="Google Shape;7440;p107"/>
          <p:cNvGrpSpPr/>
          <p:nvPr/>
        </p:nvGrpSpPr>
        <p:grpSpPr>
          <a:xfrm>
            <a:off x="2131694" y="1755917"/>
            <a:ext cx="375591" cy="374060"/>
            <a:chOff x="-42062025" y="2316000"/>
            <a:chExt cx="319000" cy="317700"/>
          </a:xfrm>
        </p:grpSpPr>
        <p:sp>
          <p:nvSpPr>
            <p:cNvPr id="7441" name="Google Shape;7441;p107"/>
            <p:cNvSpPr/>
            <p:nvPr/>
          </p:nvSpPr>
          <p:spPr>
            <a:xfrm>
              <a:off x="-41965150" y="2477075"/>
              <a:ext cx="124475" cy="112675"/>
            </a:xfrm>
            <a:custGeom>
              <a:rect b="b" l="l" r="r" t="t"/>
              <a:pathLst>
                <a:path extrusionOk="0" h="4507" w="4979">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07"/>
            <p:cNvSpPr/>
            <p:nvPr/>
          </p:nvSpPr>
          <p:spPr>
            <a:xfrm>
              <a:off x="-42062025" y="2316000"/>
              <a:ext cx="319000" cy="317700"/>
            </a:xfrm>
            <a:custGeom>
              <a:rect b="b" l="l" r="r" t="t"/>
              <a:pathLst>
                <a:path extrusionOk="0" h="12708" w="1276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3" name="Google Shape;7443;p107"/>
          <p:cNvSpPr/>
          <p:nvPr/>
        </p:nvSpPr>
        <p:spPr>
          <a:xfrm>
            <a:off x="2135027" y="2187352"/>
            <a:ext cx="378387" cy="375296"/>
          </a:xfrm>
          <a:custGeom>
            <a:rect b="b" l="l" r="r" t="t"/>
            <a:pathLst>
              <a:path extrusionOk="0" h="12750" w="12855">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4" name="Google Shape;7444;p107"/>
          <p:cNvGrpSpPr/>
          <p:nvPr/>
        </p:nvGrpSpPr>
        <p:grpSpPr>
          <a:xfrm>
            <a:off x="876569" y="2667020"/>
            <a:ext cx="330143" cy="368173"/>
            <a:chOff x="-40150450" y="1977325"/>
            <a:chExt cx="280400" cy="312700"/>
          </a:xfrm>
        </p:grpSpPr>
        <p:sp>
          <p:nvSpPr>
            <p:cNvPr id="7445" name="Google Shape;7445;p107"/>
            <p:cNvSpPr/>
            <p:nvPr/>
          </p:nvSpPr>
          <p:spPr>
            <a:xfrm>
              <a:off x="-40052800" y="204112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107"/>
            <p:cNvSpPr/>
            <p:nvPr/>
          </p:nvSpPr>
          <p:spPr>
            <a:xfrm>
              <a:off x="-40150450" y="1977325"/>
              <a:ext cx="280400" cy="312700"/>
            </a:xfrm>
            <a:custGeom>
              <a:rect b="b" l="l" r="r" t="t"/>
              <a:pathLst>
                <a:path extrusionOk="0" h="12508" w="11216">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07"/>
            <p:cNvSpPr/>
            <p:nvPr/>
          </p:nvSpPr>
          <p:spPr>
            <a:xfrm>
              <a:off x="-39925200" y="2108075"/>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07"/>
            <p:cNvSpPr/>
            <p:nvPr/>
          </p:nvSpPr>
          <p:spPr>
            <a:xfrm>
              <a:off x="-39958275" y="2087025"/>
              <a:ext cx="44925" cy="105350"/>
            </a:xfrm>
            <a:custGeom>
              <a:rect b="b" l="l" r="r" t="t"/>
              <a:pathLst>
                <a:path extrusionOk="0" h="4214" w="1797">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107"/>
          <p:cNvGrpSpPr/>
          <p:nvPr/>
        </p:nvGrpSpPr>
        <p:grpSpPr>
          <a:xfrm>
            <a:off x="870534" y="3126239"/>
            <a:ext cx="342211" cy="372824"/>
            <a:chOff x="-40160700" y="2339625"/>
            <a:chExt cx="290650" cy="316650"/>
          </a:xfrm>
        </p:grpSpPr>
        <p:sp>
          <p:nvSpPr>
            <p:cNvPr id="7450" name="Google Shape;7450;p107"/>
            <p:cNvSpPr/>
            <p:nvPr/>
          </p:nvSpPr>
          <p:spPr>
            <a:xfrm>
              <a:off x="-40005525" y="2552600"/>
              <a:ext cx="70900" cy="62175"/>
            </a:xfrm>
            <a:custGeom>
              <a:rect b="b" l="l" r="r" t="t"/>
              <a:pathLst>
                <a:path extrusionOk="0" h="2487" w="2836">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07"/>
            <p:cNvSpPr/>
            <p:nvPr/>
          </p:nvSpPr>
          <p:spPr>
            <a:xfrm>
              <a:off x="-40039400" y="2605050"/>
              <a:ext cx="29150" cy="20500"/>
            </a:xfrm>
            <a:custGeom>
              <a:rect b="b" l="l" r="r" t="t"/>
              <a:pathLst>
                <a:path extrusionOk="0" h="820" w="1166">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07"/>
            <p:cNvSpPr/>
            <p:nvPr/>
          </p:nvSpPr>
          <p:spPr>
            <a:xfrm>
              <a:off x="-40079575" y="2584575"/>
              <a:ext cx="19725" cy="19725"/>
            </a:xfrm>
            <a:custGeom>
              <a:rect b="b" l="l" r="r" t="t"/>
              <a:pathLst>
                <a:path extrusionOk="0" h="789" w="789">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107"/>
            <p:cNvSpPr/>
            <p:nvPr/>
          </p:nvSpPr>
          <p:spPr>
            <a:xfrm>
              <a:off x="-40160700" y="2339625"/>
              <a:ext cx="290650" cy="316650"/>
            </a:xfrm>
            <a:custGeom>
              <a:rect b="b" l="l" r="r" t="t"/>
              <a:pathLst>
                <a:path extrusionOk="0" h="12666" w="11626">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107"/>
          <p:cNvGrpSpPr/>
          <p:nvPr/>
        </p:nvGrpSpPr>
        <p:grpSpPr>
          <a:xfrm>
            <a:off x="852359" y="3576695"/>
            <a:ext cx="375591" cy="372824"/>
            <a:chOff x="-40171725" y="2705875"/>
            <a:chExt cx="319000" cy="316650"/>
          </a:xfrm>
        </p:grpSpPr>
        <p:sp>
          <p:nvSpPr>
            <p:cNvPr id="7455" name="Google Shape;7455;p107"/>
            <p:cNvSpPr/>
            <p:nvPr/>
          </p:nvSpPr>
          <p:spPr>
            <a:xfrm>
              <a:off x="-40068550" y="2788575"/>
              <a:ext cx="48075" cy="58775"/>
            </a:xfrm>
            <a:custGeom>
              <a:rect b="b" l="l" r="r" t="t"/>
              <a:pathLst>
                <a:path extrusionOk="0" h="2351" w="1923">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07"/>
            <p:cNvSpPr/>
            <p:nvPr/>
          </p:nvSpPr>
          <p:spPr>
            <a:xfrm>
              <a:off x="-40171725" y="2705875"/>
              <a:ext cx="319000" cy="316650"/>
            </a:xfrm>
            <a:custGeom>
              <a:rect b="b" l="l" r="r" t="t"/>
              <a:pathLst>
                <a:path extrusionOk="0" h="12666" w="1276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107"/>
          <p:cNvGrpSpPr/>
          <p:nvPr/>
        </p:nvGrpSpPr>
        <p:grpSpPr>
          <a:xfrm>
            <a:off x="3109957" y="2651151"/>
            <a:ext cx="272686" cy="373766"/>
            <a:chOff x="-38275925" y="1946600"/>
            <a:chExt cx="231600" cy="317450"/>
          </a:xfrm>
        </p:grpSpPr>
        <p:sp>
          <p:nvSpPr>
            <p:cNvPr id="7458" name="Google Shape;7458;p107"/>
            <p:cNvSpPr/>
            <p:nvPr/>
          </p:nvSpPr>
          <p:spPr>
            <a:xfrm>
              <a:off x="-38275925" y="1946600"/>
              <a:ext cx="231600" cy="317450"/>
            </a:xfrm>
            <a:custGeom>
              <a:rect b="b" l="l" r="r" t="t"/>
              <a:pathLst>
                <a:path extrusionOk="0" h="12698" w="9264">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07"/>
            <p:cNvSpPr/>
            <p:nvPr/>
          </p:nvSpPr>
          <p:spPr>
            <a:xfrm>
              <a:off x="-38235750" y="1989125"/>
              <a:ext cx="84300" cy="83525"/>
            </a:xfrm>
            <a:custGeom>
              <a:rect b="b" l="l" r="r" t="t"/>
              <a:pathLst>
                <a:path extrusionOk="0" h="3341" w="3372">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0" name="Google Shape;7460;p107"/>
          <p:cNvSpPr/>
          <p:nvPr/>
        </p:nvSpPr>
        <p:spPr>
          <a:xfrm>
            <a:off x="3057873" y="3082867"/>
            <a:ext cx="374678" cy="374089"/>
          </a:xfrm>
          <a:custGeom>
            <a:rect b="b" l="l" r="r" t="t"/>
            <a:pathLst>
              <a:path extrusionOk="0" h="12709" w="12729">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107"/>
          <p:cNvSpPr/>
          <p:nvPr/>
        </p:nvSpPr>
        <p:spPr>
          <a:xfrm>
            <a:off x="3137950" y="3575768"/>
            <a:ext cx="219821" cy="374678"/>
          </a:xfrm>
          <a:custGeom>
            <a:rect b="b" l="l" r="r" t="t"/>
            <a:pathLst>
              <a:path extrusionOk="0" h="12729" w="7468">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2" name="Google Shape;7462;p107"/>
          <p:cNvGrpSpPr/>
          <p:nvPr/>
        </p:nvGrpSpPr>
        <p:grpSpPr>
          <a:xfrm>
            <a:off x="2173841" y="4048593"/>
            <a:ext cx="382096" cy="371911"/>
            <a:chOff x="-37190575" y="1951325"/>
            <a:chExt cx="324525" cy="315875"/>
          </a:xfrm>
        </p:grpSpPr>
        <p:sp>
          <p:nvSpPr>
            <p:cNvPr id="7463" name="Google Shape;7463;p107"/>
            <p:cNvSpPr/>
            <p:nvPr/>
          </p:nvSpPr>
          <p:spPr>
            <a:xfrm>
              <a:off x="-37190575" y="1951325"/>
              <a:ext cx="324525" cy="315875"/>
            </a:xfrm>
            <a:custGeom>
              <a:rect b="b" l="l" r="r" t="t"/>
              <a:pathLst>
                <a:path extrusionOk="0" h="12635" w="12981">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07"/>
            <p:cNvSpPr/>
            <p:nvPr/>
          </p:nvSpPr>
          <p:spPr>
            <a:xfrm>
              <a:off x="-37081875" y="2162600"/>
              <a:ext cx="72475" cy="63100"/>
            </a:xfrm>
            <a:custGeom>
              <a:rect b="b" l="l" r="r" t="t"/>
              <a:pathLst>
                <a:path extrusionOk="0" h="2524" w="2899">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07"/>
            <p:cNvSpPr/>
            <p:nvPr/>
          </p:nvSpPr>
          <p:spPr>
            <a:xfrm>
              <a:off x="-37144875" y="2099025"/>
              <a:ext cx="72475" cy="62875"/>
            </a:xfrm>
            <a:custGeom>
              <a:rect b="b" l="l" r="r" t="t"/>
              <a:pathLst>
                <a:path extrusionOk="0" h="2515" w="2899">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107"/>
            <p:cNvSpPr/>
            <p:nvPr/>
          </p:nvSpPr>
          <p:spPr>
            <a:xfrm>
              <a:off x="-37123625" y="2014875"/>
              <a:ext cx="71700" cy="62775"/>
            </a:xfrm>
            <a:custGeom>
              <a:rect b="b" l="l" r="r" t="t"/>
              <a:pathLst>
                <a:path extrusionOk="0" h="2511" w="2868">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107"/>
            <p:cNvSpPr/>
            <p:nvPr/>
          </p:nvSpPr>
          <p:spPr>
            <a:xfrm>
              <a:off x="-37039350" y="1993250"/>
              <a:ext cx="71700" cy="63125"/>
            </a:xfrm>
            <a:custGeom>
              <a:rect b="b" l="l" r="r" t="t"/>
              <a:pathLst>
                <a:path extrusionOk="0" h="2525" w="2868">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8" name="Google Shape;7468;p107"/>
          <p:cNvSpPr/>
          <p:nvPr/>
        </p:nvSpPr>
        <p:spPr>
          <a:xfrm>
            <a:off x="2541596" y="1305641"/>
            <a:ext cx="378387" cy="373736"/>
          </a:xfrm>
          <a:custGeom>
            <a:rect b="b" l="l" r="r" t="t"/>
            <a:pathLst>
              <a:path extrusionOk="0" h="12697" w="12855">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9" name="Google Shape;7469;p107"/>
          <p:cNvGrpSpPr/>
          <p:nvPr/>
        </p:nvGrpSpPr>
        <p:grpSpPr>
          <a:xfrm>
            <a:off x="2574144" y="1834744"/>
            <a:ext cx="373736" cy="293055"/>
            <a:chOff x="-41694200" y="2382950"/>
            <a:chExt cx="317425" cy="248900"/>
          </a:xfrm>
        </p:grpSpPr>
        <p:sp>
          <p:nvSpPr>
            <p:cNvPr id="7470" name="Google Shape;7470;p107"/>
            <p:cNvSpPr/>
            <p:nvPr/>
          </p:nvSpPr>
          <p:spPr>
            <a:xfrm>
              <a:off x="-41694200" y="2382950"/>
              <a:ext cx="317425" cy="248900"/>
            </a:xfrm>
            <a:custGeom>
              <a:rect b="b" l="l" r="r" t="t"/>
              <a:pathLst>
                <a:path extrusionOk="0" h="9956" w="12697">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07"/>
            <p:cNvSpPr/>
            <p:nvPr/>
          </p:nvSpPr>
          <p:spPr>
            <a:xfrm>
              <a:off x="-41586600" y="2425550"/>
              <a:ext cx="107450" cy="102925"/>
            </a:xfrm>
            <a:custGeom>
              <a:rect b="b" l="l" r="r" t="t"/>
              <a:pathLst>
                <a:path extrusionOk="0" h="4117" w="4298">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107"/>
          <p:cNvGrpSpPr/>
          <p:nvPr/>
        </p:nvGrpSpPr>
        <p:grpSpPr>
          <a:xfrm>
            <a:off x="2570967" y="2188052"/>
            <a:ext cx="375591" cy="373766"/>
            <a:chOff x="-41695775" y="2683025"/>
            <a:chExt cx="319000" cy="317450"/>
          </a:xfrm>
        </p:grpSpPr>
        <p:sp>
          <p:nvSpPr>
            <p:cNvPr id="7473" name="Google Shape;7473;p107"/>
            <p:cNvSpPr/>
            <p:nvPr/>
          </p:nvSpPr>
          <p:spPr>
            <a:xfrm>
              <a:off x="-41695775" y="2683025"/>
              <a:ext cx="319000" cy="317450"/>
            </a:xfrm>
            <a:custGeom>
              <a:rect b="b" l="l" r="r" t="t"/>
              <a:pathLst>
                <a:path extrusionOk="0" h="12698" w="1276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07"/>
            <p:cNvSpPr/>
            <p:nvPr/>
          </p:nvSpPr>
          <p:spPr>
            <a:xfrm>
              <a:off x="-41615450" y="2813750"/>
              <a:ext cx="152050" cy="144975"/>
            </a:xfrm>
            <a:custGeom>
              <a:rect b="b" l="l" r="r" t="t"/>
              <a:pathLst>
                <a:path extrusionOk="0" h="5799" w="6082">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107"/>
            <p:cNvSpPr/>
            <p:nvPr/>
          </p:nvSpPr>
          <p:spPr>
            <a:xfrm>
              <a:off x="-41550075" y="2853950"/>
              <a:ext cx="40200" cy="42550"/>
            </a:xfrm>
            <a:custGeom>
              <a:rect b="b" l="l" r="r" t="t"/>
              <a:pathLst>
                <a:path extrusionOk="0" h="1702" w="1608">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107"/>
          <p:cNvGrpSpPr/>
          <p:nvPr/>
        </p:nvGrpSpPr>
        <p:grpSpPr>
          <a:xfrm>
            <a:off x="1313266" y="2680822"/>
            <a:ext cx="342211" cy="375620"/>
            <a:chOff x="-39792875" y="1971800"/>
            <a:chExt cx="290650" cy="319025"/>
          </a:xfrm>
        </p:grpSpPr>
        <p:sp>
          <p:nvSpPr>
            <p:cNvPr id="7477" name="Google Shape;7477;p107"/>
            <p:cNvSpPr/>
            <p:nvPr/>
          </p:nvSpPr>
          <p:spPr>
            <a:xfrm>
              <a:off x="-39667650" y="2145075"/>
              <a:ext cx="40975" cy="41775"/>
            </a:xfrm>
            <a:custGeom>
              <a:rect b="b" l="l" r="r" t="t"/>
              <a:pathLst>
                <a:path extrusionOk="0" h="1671" w="1639">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07"/>
            <p:cNvSpPr/>
            <p:nvPr/>
          </p:nvSpPr>
          <p:spPr>
            <a:xfrm>
              <a:off x="-39792875" y="1971800"/>
              <a:ext cx="290650" cy="319025"/>
            </a:xfrm>
            <a:custGeom>
              <a:rect b="b" l="l" r="r" t="t"/>
              <a:pathLst>
                <a:path extrusionOk="0" h="12761" w="11626">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9" name="Google Shape;7479;p107"/>
          <p:cNvSpPr/>
          <p:nvPr/>
        </p:nvSpPr>
        <p:spPr>
          <a:xfrm>
            <a:off x="1296433" y="3576475"/>
            <a:ext cx="371911" cy="373265"/>
          </a:xfrm>
          <a:custGeom>
            <a:rect b="b" l="l" r="r" t="t"/>
            <a:pathLst>
              <a:path extrusionOk="0" h="12681" w="12635">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80" name="Google Shape;7480;p107"/>
          <p:cNvGrpSpPr/>
          <p:nvPr/>
        </p:nvGrpSpPr>
        <p:grpSpPr>
          <a:xfrm>
            <a:off x="3490328" y="2653006"/>
            <a:ext cx="383950" cy="372618"/>
            <a:chOff x="-37956150" y="1948175"/>
            <a:chExt cx="326100" cy="316475"/>
          </a:xfrm>
        </p:grpSpPr>
        <p:sp>
          <p:nvSpPr>
            <p:cNvPr id="7481" name="Google Shape;7481;p107"/>
            <p:cNvSpPr/>
            <p:nvPr/>
          </p:nvSpPr>
          <p:spPr>
            <a:xfrm>
              <a:off x="-37956150" y="1948175"/>
              <a:ext cx="326100" cy="316475"/>
            </a:xfrm>
            <a:custGeom>
              <a:rect b="b" l="l" r="r" t="t"/>
              <a:pathLst>
                <a:path extrusionOk="0" h="12659" w="13044">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07"/>
            <p:cNvSpPr/>
            <p:nvPr/>
          </p:nvSpPr>
          <p:spPr>
            <a:xfrm>
              <a:off x="-37729300" y="2054500"/>
              <a:ext cx="25" cy="25"/>
            </a:xfrm>
            <a:custGeom>
              <a:rect b="b" l="l" r="r" t="t"/>
              <a:pathLst>
                <a:path extrusionOk="0" h="1" w="1">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107"/>
            <p:cNvSpPr/>
            <p:nvPr/>
          </p:nvSpPr>
          <p:spPr>
            <a:xfrm>
              <a:off x="-37839575" y="2058625"/>
              <a:ext cx="81950" cy="34300"/>
            </a:xfrm>
            <a:custGeom>
              <a:rect b="b" l="l" r="r" t="t"/>
              <a:pathLst>
                <a:path extrusionOk="0" h="1372" w="3278">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107"/>
          <p:cNvGrpSpPr/>
          <p:nvPr/>
        </p:nvGrpSpPr>
        <p:grpSpPr>
          <a:xfrm>
            <a:off x="1323705" y="3129047"/>
            <a:ext cx="324609" cy="374825"/>
            <a:chOff x="-39783425" y="2337925"/>
            <a:chExt cx="275700" cy="318350"/>
          </a:xfrm>
        </p:grpSpPr>
        <p:sp>
          <p:nvSpPr>
            <p:cNvPr id="7485" name="Google Shape;7485;p107"/>
            <p:cNvSpPr/>
            <p:nvPr/>
          </p:nvSpPr>
          <p:spPr>
            <a:xfrm>
              <a:off x="-39739325" y="2468600"/>
              <a:ext cx="194575" cy="148500"/>
            </a:xfrm>
            <a:custGeom>
              <a:rect b="b" l="l" r="r" t="t"/>
              <a:pathLst>
                <a:path extrusionOk="0" h="5940" w="7783">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07"/>
            <p:cNvSpPr/>
            <p:nvPr/>
          </p:nvSpPr>
          <p:spPr>
            <a:xfrm>
              <a:off x="-39783425" y="2337925"/>
              <a:ext cx="275700" cy="318350"/>
            </a:xfrm>
            <a:custGeom>
              <a:rect b="b" l="l" r="r" t="t"/>
              <a:pathLst>
                <a:path extrusionOk="0" h="12734" w="11028">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107"/>
          <p:cNvGrpSpPr/>
          <p:nvPr/>
        </p:nvGrpSpPr>
        <p:grpSpPr>
          <a:xfrm>
            <a:off x="3497847" y="3160259"/>
            <a:ext cx="375620" cy="243015"/>
            <a:chOff x="-37953000" y="2379000"/>
            <a:chExt cx="319025" cy="206400"/>
          </a:xfrm>
        </p:grpSpPr>
        <p:sp>
          <p:nvSpPr>
            <p:cNvPr id="7488" name="Google Shape;7488;p107"/>
            <p:cNvSpPr/>
            <p:nvPr/>
          </p:nvSpPr>
          <p:spPr>
            <a:xfrm>
              <a:off x="-37953000" y="2379000"/>
              <a:ext cx="319025" cy="206400"/>
            </a:xfrm>
            <a:custGeom>
              <a:rect b="b" l="l" r="r" t="t"/>
              <a:pathLst>
                <a:path extrusionOk="0" h="8256" w="12761">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07"/>
            <p:cNvSpPr/>
            <p:nvPr/>
          </p:nvSpPr>
          <p:spPr>
            <a:xfrm>
              <a:off x="-37780500" y="2419975"/>
              <a:ext cx="110300" cy="104075"/>
            </a:xfrm>
            <a:custGeom>
              <a:rect b="b" l="l" r="r" t="t"/>
              <a:pathLst>
                <a:path extrusionOk="0" h="4163" w="4412">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07"/>
            <p:cNvSpPr/>
            <p:nvPr/>
          </p:nvSpPr>
          <p:spPr>
            <a:xfrm>
              <a:off x="-37910450" y="2419975"/>
              <a:ext cx="103200" cy="21275"/>
            </a:xfrm>
            <a:custGeom>
              <a:rect b="b" l="l" r="r" t="t"/>
              <a:pathLst>
                <a:path extrusionOk="0" h="851" w="4128">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107"/>
            <p:cNvSpPr/>
            <p:nvPr/>
          </p:nvSpPr>
          <p:spPr>
            <a:xfrm>
              <a:off x="-37910450" y="2461700"/>
              <a:ext cx="103200" cy="21300"/>
            </a:xfrm>
            <a:custGeom>
              <a:rect b="b" l="l" r="r" t="t"/>
              <a:pathLst>
                <a:path extrusionOk="0" h="852" w="4128">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107"/>
            <p:cNvSpPr/>
            <p:nvPr/>
          </p:nvSpPr>
          <p:spPr>
            <a:xfrm>
              <a:off x="-37910450" y="2502675"/>
              <a:ext cx="103200" cy="22075"/>
            </a:xfrm>
            <a:custGeom>
              <a:rect b="b" l="l" r="r" t="t"/>
              <a:pathLst>
                <a:path extrusionOk="0" h="883" w="4128">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3" name="Google Shape;7493;p107"/>
          <p:cNvSpPr/>
          <p:nvPr/>
        </p:nvSpPr>
        <p:spPr>
          <a:xfrm>
            <a:off x="3490950" y="3575768"/>
            <a:ext cx="385805" cy="374678"/>
          </a:xfrm>
          <a:custGeom>
            <a:rect b="b" l="l" r="r" t="t"/>
            <a:pathLst>
              <a:path extrusionOk="0" h="12729" w="13107">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07"/>
          <p:cNvSpPr/>
          <p:nvPr/>
        </p:nvSpPr>
        <p:spPr>
          <a:xfrm>
            <a:off x="2669201" y="4047649"/>
            <a:ext cx="268977" cy="373766"/>
          </a:xfrm>
          <a:custGeom>
            <a:rect b="b" l="l" r="r" t="t"/>
            <a:pathLst>
              <a:path extrusionOk="0" h="12698" w="9138">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07"/>
          <p:cNvSpPr txBox="1"/>
          <p:nvPr>
            <p:ph idx="4294967295" type="title"/>
          </p:nvPr>
        </p:nvSpPr>
        <p:spPr>
          <a:xfrm>
            <a:off x="849675" y="722092"/>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496" name="Google Shape;7496;p107"/>
          <p:cNvSpPr txBox="1"/>
          <p:nvPr>
            <p:ph idx="4294967295" type="title"/>
          </p:nvPr>
        </p:nvSpPr>
        <p:spPr>
          <a:xfrm>
            <a:off x="4858400" y="722092"/>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7497" name="Google Shape;7497;p107"/>
          <p:cNvSpPr/>
          <p:nvPr/>
        </p:nvSpPr>
        <p:spPr>
          <a:xfrm>
            <a:off x="4866545" y="1355406"/>
            <a:ext cx="353180" cy="314589"/>
          </a:xfrm>
          <a:custGeom>
            <a:rect b="b" l="l" r="r" t="t"/>
            <a:pathLst>
              <a:path extrusionOk="0" h="10524" w="11815">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8" name="Google Shape;7498;p107"/>
          <p:cNvGrpSpPr/>
          <p:nvPr/>
        </p:nvGrpSpPr>
        <p:grpSpPr>
          <a:xfrm>
            <a:off x="4865594" y="1782519"/>
            <a:ext cx="354107" cy="355063"/>
            <a:chOff x="-28467625" y="2331750"/>
            <a:chExt cx="296150" cy="296950"/>
          </a:xfrm>
        </p:grpSpPr>
        <p:sp>
          <p:nvSpPr>
            <p:cNvPr id="7499" name="Google Shape;7499;p107"/>
            <p:cNvSpPr/>
            <p:nvPr/>
          </p:nvSpPr>
          <p:spPr>
            <a:xfrm>
              <a:off x="-28467625" y="2331750"/>
              <a:ext cx="296150" cy="296950"/>
            </a:xfrm>
            <a:custGeom>
              <a:rect b="b" l="l" r="r" t="t"/>
              <a:pathLst>
                <a:path extrusionOk="0" h="11878" w="11846">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07"/>
            <p:cNvSpPr/>
            <p:nvPr/>
          </p:nvSpPr>
          <p:spPr>
            <a:xfrm>
              <a:off x="-28371550" y="2419175"/>
              <a:ext cx="121325" cy="121325"/>
            </a:xfrm>
            <a:custGeom>
              <a:rect b="b" l="l" r="r" t="t"/>
              <a:pathLst>
                <a:path extrusionOk="0" h="4853" w="4853">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107"/>
          <p:cNvGrpSpPr/>
          <p:nvPr/>
        </p:nvGrpSpPr>
        <p:grpSpPr>
          <a:xfrm>
            <a:off x="4879719" y="2225601"/>
            <a:ext cx="325858" cy="351327"/>
            <a:chOff x="-28461325" y="2701925"/>
            <a:chExt cx="272525" cy="293825"/>
          </a:xfrm>
        </p:grpSpPr>
        <p:sp>
          <p:nvSpPr>
            <p:cNvPr id="7502" name="Google Shape;7502;p107"/>
            <p:cNvSpPr/>
            <p:nvPr/>
          </p:nvSpPr>
          <p:spPr>
            <a:xfrm>
              <a:off x="-28427475" y="2789200"/>
              <a:ext cx="54375" cy="80525"/>
            </a:xfrm>
            <a:custGeom>
              <a:rect b="b" l="l" r="r" t="t"/>
              <a:pathLst>
                <a:path extrusionOk="0" h="3221" w="2175">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07"/>
            <p:cNvSpPr/>
            <p:nvPr/>
          </p:nvSpPr>
          <p:spPr>
            <a:xfrm>
              <a:off x="-28362875" y="2824025"/>
              <a:ext cx="124475" cy="103200"/>
            </a:xfrm>
            <a:custGeom>
              <a:rect b="b" l="l" r="r" t="t"/>
              <a:pathLst>
                <a:path extrusionOk="0" h="4128" w="4979">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107"/>
            <p:cNvSpPr/>
            <p:nvPr/>
          </p:nvSpPr>
          <p:spPr>
            <a:xfrm>
              <a:off x="-28461325" y="2701925"/>
              <a:ext cx="272525" cy="293825"/>
            </a:xfrm>
            <a:custGeom>
              <a:rect b="b" l="l" r="r" t="t"/>
              <a:pathLst>
                <a:path extrusionOk="0" h="11753" w="10901">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107"/>
          <p:cNvGrpSpPr/>
          <p:nvPr/>
        </p:nvGrpSpPr>
        <p:grpSpPr>
          <a:xfrm>
            <a:off x="7103910" y="1399238"/>
            <a:ext cx="354107" cy="226974"/>
            <a:chOff x="-26585200" y="2025375"/>
            <a:chExt cx="296150" cy="189825"/>
          </a:xfrm>
        </p:grpSpPr>
        <p:sp>
          <p:nvSpPr>
            <p:cNvPr id="7506" name="Google Shape;7506;p107"/>
            <p:cNvSpPr/>
            <p:nvPr/>
          </p:nvSpPr>
          <p:spPr>
            <a:xfrm>
              <a:off x="-26340250" y="2127750"/>
              <a:ext cx="51200" cy="70125"/>
            </a:xfrm>
            <a:custGeom>
              <a:rect b="b" l="l" r="r" t="t"/>
              <a:pathLst>
                <a:path extrusionOk="0" h="2805" w="2048">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07"/>
            <p:cNvSpPr/>
            <p:nvPr/>
          </p:nvSpPr>
          <p:spPr>
            <a:xfrm>
              <a:off x="-26585200" y="2025375"/>
              <a:ext cx="295375" cy="189825"/>
            </a:xfrm>
            <a:custGeom>
              <a:rect b="b" l="l" r="r" t="t"/>
              <a:pathLst>
                <a:path extrusionOk="0" h="7593" w="11815">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07"/>
            <p:cNvSpPr/>
            <p:nvPr/>
          </p:nvSpPr>
          <p:spPr>
            <a:xfrm>
              <a:off x="-26480450" y="2093100"/>
              <a:ext cx="18125" cy="18150"/>
            </a:xfrm>
            <a:custGeom>
              <a:rect b="b" l="l" r="r" t="t"/>
              <a:pathLst>
                <a:path extrusionOk="0" h="726" w="725">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107"/>
            <p:cNvSpPr/>
            <p:nvPr/>
          </p:nvSpPr>
          <p:spPr>
            <a:xfrm>
              <a:off x="-26480450" y="212775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107"/>
            <p:cNvSpPr/>
            <p:nvPr/>
          </p:nvSpPr>
          <p:spPr>
            <a:xfrm>
              <a:off x="-26480450" y="2162425"/>
              <a:ext cx="18125" cy="17350"/>
            </a:xfrm>
            <a:custGeom>
              <a:rect b="b" l="l" r="r" t="t"/>
              <a:pathLst>
                <a:path extrusionOk="0" h="694" w="725">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107"/>
          <p:cNvGrpSpPr/>
          <p:nvPr/>
        </p:nvGrpSpPr>
        <p:grpSpPr>
          <a:xfrm>
            <a:off x="7104373" y="1783461"/>
            <a:ext cx="353180" cy="353180"/>
            <a:chOff x="-26584425" y="2340425"/>
            <a:chExt cx="295375" cy="295375"/>
          </a:xfrm>
        </p:grpSpPr>
        <p:sp>
          <p:nvSpPr>
            <p:cNvPr id="7512" name="Google Shape;7512;p107"/>
            <p:cNvSpPr/>
            <p:nvPr/>
          </p:nvSpPr>
          <p:spPr>
            <a:xfrm>
              <a:off x="-26462350" y="2463275"/>
              <a:ext cx="51225" cy="51225"/>
            </a:xfrm>
            <a:custGeom>
              <a:rect b="b" l="l" r="r" t="t"/>
              <a:pathLst>
                <a:path extrusionOk="0" h="2049" w="2049">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07"/>
            <p:cNvSpPr/>
            <p:nvPr/>
          </p:nvSpPr>
          <p:spPr>
            <a:xfrm>
              <a:off x="-26500150" y="2376650"/>
              <a:ext cx="121325" cy="75175"/>
            </a:xfrm>
            <a:custGeom>
              <a:rect b="b" l="l" r="r" t="t"/>
              <a:pathLst>
                <a:path extrusionOk="0" h="3007" w="4853">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07"/>
            <p:cNvSpPr/>
            <p:nvPr/>
          </p:nvSpPr>
          <p:spPr>
            <a:xfrm>
              <a:off x="-26549775" y="2480750"/>
              <a:ext cx="95325" cy="105425"/>
            </a:xfrm>
            <a:custGeom>
              <a:rect b="b" l="l" r="r" t="t"/>
              <a:pathLst>
                <a:path extrusionOk="0" h="4217" w="3813">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07"/>
            <p:cNvSpPr/>
            <p:nvPr/>
          </p:nvSpPr>
          <p:spPr>
            <a:xfrm>
              <a:off x="-26421375" y="2481400"/>
              <a:ext cx="96900" cy="104000"/>
            </a:xfrm>
            <a:custGeom>
              <a:rect b="b" l="l" r="r" t="t"/>
              <a:pathLst>
                <a:path extrusionOk="0" h="4160" w="3876">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07"/>
            <p:cNvSpPr/>
            <p:nvPr/>
          </p:nvSpPr>
          <p:spPr>
            <a:xfrm>
              <a:off x="-26584425" y="2340425"/>
              <a:ext cx="295375" cy="295375"/>
            </a:xfrm>
            <a:custGeom>
              <a:rect b="b" l="l" r="r" t="t"/>
              <a:pathLst>
                <a:path extrusionOk="0" h="11815" w="11815">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7" name="Google Shape;7517;p107"/>
          <p:cNvGrpSpPr/>
          <p:nvPr/>
        </p:nvGrpSpPr>
        <p:grpSpPr>
          <a:xfrm>
            <a:off x="7099202" y="2224555"/>
            <a:ext cx="363523" cy="353419"/>
            <a:chOff x="-26585200" y="2710400"/>
            <a:chExt cx="304025" cy="295575"/>
          </a:xfrm>
        </p:grpSpPr>
        <p:sp>
          <p:nvSpPr>
            <p:cNvPr id="7518" name="Google Shape;7518;p107"/>
            <p:cNvSpPr/>
            <p:nvPr/>
          </p:nvSpPr>
          <p:spPr>
            <a:xfrm>
              <a:off x="-26585200" y="2710400"/>
              <a:ext cx="304025" cy="295575"/>
            </a:xfrm>
            <a:custGeom>
              <a:rect b="b" l="l" r="r" t="t"/>
              <a:pathLst>
                <a:path extrusionOk="0" h="11823" w="12161">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107"/>
            <p:cNvSpPr/>
            <p:nvPr/>
          </p:nvSpPr>
          <p:spPr>
            <a:xfrm>
              <a:off x="-26495425" y="2801375"/>
              <a:ext cx="118175" cy="113250"/>
            </a:xfrm>
            <a:custGeom>
              <a:rect b="b" l="l" r="r" t="t"/>
              <a:pathLst>
                <a:path extrusionOk="0" h="4530" w="4727">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07"/>
            <p:cNvSpPr/>
            <p:nvPr/>
          </p:nvSpPr>
          <p:spPr>
            <a:xfrm>
              <a:off x="-26375700" y="29563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07"/>
            <p:cNvSpPr/>
            <p:nvPr/>
          </p:nvSpPr>
          <p:spPr>
            <a:xfrm>
              <a:off x="-26339475" y="2920100"/>
              <a:ext cx="18150" cy="18150"/>
            </a:xfrm>
            <a:custGeom>
              <a:rect b="b" l="l" r="r" t="t"/>
              <a:pathLst>
                <a:path extrusionOk="0" h="726" w="726">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07"/>
            <p:cNvSpPr/>
            <p:nvPr/>
          </p:nvSpPr>
          <p:spPr>
            <a:xfrm>
              <a:off x="-26363900" y="2895675"/>
              <a:ext cx="17350" cy="17375"/>
            </a:xfrm>
            <a:custGeom>
              <a:rect b="b" l="l" r="r" t="t"/>
              <a:pathLst>
                <a:path extrusionOk="0" h="695" w="694">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07"/>
            <p:cNvSpPr/>
            <p:nvPr/>
          </p:nvSpPr>
          <p:spPr>
            <a:xfrm>
              <a:off x="-26369400" y="29256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107"/>
            <p:cNvSpPr/>
            <p:nvPr/>
          </p:nvSpPr>
          <p:spPr>
            <a:xfrm>
              <a:off x="-26400125" y="2932125"/>
              <a:ext cx="17350" cy="17150"/>
            </a:xfrm>
            <a:custGeom>
              <a:rect b="b" l="l" r="r" t="t"/>
              <a:pathLst>
                <a:path extrusionOk="0" h="686" w="694">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107"/>
            <p:cNvSpPr/>
            <p:nvPr/>
          </p:nvSpPr>
          <p:spPr>
            <a:xfrm>
              <a:off x="-26528500" y="2804325"/>
              <a:ext cx="18125" cy="17350"/>
            </a:xfrm>
            <a:custGeom>
              <a:rect b="b" l="l" r="r" t="t"/>
              <a:pathLst>
                <a:path extrusionOk="0" h="694" w="725">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07"/>
            <p:cNvSpPr/>
            <p:nvPr/>
          </p:nvSpPr>
          <p:spPr>
            <a:xfrm>
              <a:off x="-26490700" y="2768100"/>
              <a:ext cx="17350" cy="17150"/>
            </a:xfrm>
            <a:custGeom>
              <a:rect b="b" l="l" r="r" t="t"/>
              <a:pathLst>
                <a:path extrusionOk="0" h="686" w="694">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07"/>
            <p:cNvSpPr/>
            <p:nvPr/>
          </p:nvSpPr>
          <p:spPr>
            <a:xfrm>
              <a:off x="-26515100" y="2742900"/>
              <a:ext cx="17350" cy="18125"/>
            </a:xfrm>
            <a:custGeom>
              <a:rect b="b" l="l" r="r" t="t"/>
              <a:pathLst>
                <a:path extrusionOk="0" h="725" w="694">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07"/>
            <p:cNvSpPr/>
            <p:nvPr/>
          </p:nvSpPr>
          <p:spPr>
            <a:xfrm>
              <a:off x="-26522200" y="2774400"/>
              <a:ext cx="17350" cy="15975"/>
            </a:xfrm>
            <a:custGeom>
              <a:rect b="b" l="l" r="r" t="t"/>
              <a:pathLst>
                <a:path extrusionOk="0" h="639" w="694">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107"/>
            <p:cNvSpPr/>
            <p:nvPr/>
          </p:nvSpPr>
          <p:spPr>
            <a:xfrm>
              <a:off x="-26552925" y="2779125"/>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107"/>
          <p:cNvGrpSpPr/>
          <p:nvPr/>
        </p:nvGrpSpPr>
        <p:grpSpPr>
          <a:xfrm>
            <a:off x="5754337" y="2666033"/>
            <a:ext cx="354136" cy="353210"/>
            <a:chOff x="-24709875" y="1970225"/>
            <a:chExt cx="296175" cy="295400"/>
          </a:xfrm>
        </p:grpSpPr>
        <p:sp>
          <p:nvSpPr>
            <p:cNvPr id="7531" name="Google Shape;7531;p107"/>
            <p:cNvSpPr/>
            <p:nvPr/>
          </p:nvSpPr>
          <p:spPr>
            <a:xfrm>
              <a:off x="-24709875" y="1970225"/>
              <a:ext cx="296175" cy="295400"/>
            </a:xfrm>
            <a:custGeom>
              <a:rect b="b" l="l" r="r" t="t"/>
              <a:pathLst>
                <a:path extrusionOk="0" h="11816" w="11847">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07"/>
            <p:cNvSpPr/>
            <p:nvPr/>
          </p:nvSpPr>
          <p:spPr>
            <a:xfrm>
              <a:off x="-24639775" y="209232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107"/>
          <p:cNvGrpSpPr/>
          <p:nvPr/>
        </p:nvGrpSpPr>
        <p:grpSpPr>
          <a:xfrm>
            <a:off x="5786352" y="3112911"/>
            <a:ext cx="290107" cy="354107"/>
            <a:chOff x="-24683100" y="2340425"/>
            <a:chExt cx="242625" cy="296150"/>
          </a:xfrm>
        </p:grpSpPr>
        <p:sp>
          <p:nvSpPr>
            <p:cNvPr id="7534" name="Google Shape;7534;p107"/>
            <p:cNvSpPr/>
            <p:nvPr/>
          </p:nvSpPr>
          <p:spPr>
            <a:xfrm>
              <a:off x="-24683100" y="2392400"/>
              <a:ext cx="104000" cy="244175"/>
            </a:xfrm>
            <a:custGeom>
              <a:rect b="b" l="l" r="r" t="t"/>
              <a:pathLst>
                <a:path extrusionOk="0" h="9767" w="416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107"/>
            <p:cNvSpPr/>
            <p:nvPr/>
          </p:nvSpPr>
          <p:spPr>
            <a:xfrm>
              <a:off x="-24649225" y="2541250"/>
              <a:ext cx="26800" cy="60675"/>
            </a:xfrm>
            <a:custGeom>
              <a:rect b="b" l="l" r="r" t="t"/>
              <a:pathLst>
                <a:path extrusionOk="0" h="2427" w="1072">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107"/>
            <p:cNvSpPr/>
            <p:nvPr/>
          </p:nvSpPr>
          <p:spPr>
            <a:xfrm>
              <a:off x="-24544475" y="2340425"/>
              <a:ext cx="104000" cy="244175"/>
            </a:xfrm>
            <a:custGeom>
              <a:rect b="b" l="l" r="r" t="t"/>
              <a:pathLst>
                <a:path extrusionOk="0" h="9767" w="416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07"/>
            <p:cNvSpPr/>
            <p:nvPr/>
          </p:nvSpPr>
          <p:spPr>
            <a:xfrm>
              <a:off x="-24501150" y="2375075"/>
              <a:ext cx="26800" cy="60675"/>
            </a:xfrm>
            <a:custGeom>
              <a:rect b="b" l="l" r="r" t="t"/>
              <a:pathLst>
                <a:path extrusionOk="0" h="2427" w="1072">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8" name="Google Shape;7538;p107"/>
          <p:cNvSpPr/>
          <p:nvPr/>
        </p:nvSpPr>
        <p:spPr>
          <a:xfrm>
            <a:off x="5786789" y="3554076"/>
            <a:ext cx="290077" cy="354136"/>
          </a:xfrm>
          <a:custGeom>
            <a:rect b="b" l="l" r="r" t="t"/>
            <a:pathLst>
              <a:path extrusionOk="0" h="11847" w="9704">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9" name="Google Shape;7539;p107"/>
          <p:cNvGrpSpPr/>
          <p:nvPr/>
        </p:nvGrpSpPr>
        <p:grpSpPr>
          <a:xfrm>
            <a:off x="7992594" y="2666033"/>
            <a:ext cx="360713" cy="353210"/>
            <a:chOff x="-22881800" y="1971800"/>
            <a:chExt cx="301675" cy="295400"/>
          </a:xfrm>
        </p:grpSpPr>
        <p:sp>
          <p:nvSpPr>
            <p:cNvPr id="7540" name="Google Shape;7540;p107"/>
            <p:cNvSpPr/>
            <p:nvPr/>
          </p:nvSpPr>
          <p:spPr>
            <a:xfrm>
              <a:off x="-22773100" y="2041900"/>
              <a:ext cx="86650" cy="86675"/>
            </a:xfrm>
            <a:custGeom>
              <a:rect b="b" l="l" r="r" t="t"/>
              <a:pathLst>
                <a:path extrusionOk="0" h="3467" w="3466">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07"/>
            <p:cNvSpPr/>
            <p:nvPr/>
          </p:nvSpPr>
          <p:spPr>
            <a:xfrm>
              <a:off x="-22737675" y="2145075"/>
              <a:ext cx="51225" cy="51225"/>
            </a:xfrm>
            <a:custGeom>
              <a:rect b="b" l="l" r="r" t="t"/>
              <a:pathLst>
                <a:path extrusionOk="0" h="2049" w="2049">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07"/>
            <p:cNvSpPr/>
            <p:nvPr/>
          </p:nvSpPr>
          <p:spPr>
            <a:xfrm>
              <a:off x="-22807775" y="21104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07"/>
            <p:cNvSpPr/>
            <p:nvPr/>
          </p:nvSpPr>
          <p:spPr>
            <a:xfrm>
              <a:off x="-22773100" y="2163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07"/>
            <p:cNvSpPr/>
            <p:nvPr/>
          </p:nvSpPr>
          <p:spPr>
            <a:xfrm>
              <a:off x="-22669150" y="21104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07"/>
            <p:cNvSpPr/>
            <p:nvPr/>
          </p:nvSpPr>
          <p:spPr>
            <a:xfrm>
              <a:off x="-22881800" y="1971800"/>
              <a:ext cx="301675" cy="295400"/>
            </a:xfrm>
            <a:custGeom>
              <a:rect b="b" l="l" r="r" t="t"/>
              <a:pathLst>
                <a:path extrusionOk="0" h="11816" w="12067">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6" name="Google Shape;7546;p107"/>
          <p:cNvSpPr/>
          <p:nvPr/>
        </p:nvSpPr>
        <p:spPr>
          <a:xfrm>
            <a:off x="5326091" y="1335633"/>
            <a:ext cx="314589" cy="354136"/>
          </a:xfrm>
          <a:custGeom>
            <a:rect b="b" l="l" r="r" t="t"/>
            <a:pathLst>
              <a:path extrusionOk="0" h="11847" w="10524">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07"/>
          <p:cNvSpPr/>
          <p:nvPr/>
        </p:nvSpPr>
        <p:spPr>
          <a:xfrm>
            <a:off x="5304434" y="1783074"/>
            <a:ext cx="357903" cy="353897"/>
          </a:xfrm>
          <a:custGeom>
            <a:rect b="b" l="l" r="r" t="t"/>
            <a:pathLst>
              <a:path extrusionOk="0" h="11839" w="11973">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8" name="Google Shape;7548;p107"/>
          <p:cNvGrpSpPr/>
          <p:nvPr/>
        </p:nvGrpSpPr>
        <p:grpSpPr>
          <a:xfrm>
            <a:off x="5368939" y="2224196"/>
            <a:ext cx="227930" cy="354136"/>
            <a:chOff x="-28043900" y="2701925"/>
            <a:chExt cx="190625" cy="296175"/>
          </a:xfrm>
        </p:grpSpPr>
        <p:sp>
          <p:nvSpPr>
            <p:cNvPr id="7549" name="Google Shape;7549;p107"/>
            <p:cNvSpPr/>
            <p:nvPr/>
          </p:nvSpPr>
          <p:spPr>
            <a:xfrm>
              <a:off x="-28043900" y="2701925"/>
              <a:ext cx="190625" cy="296175"/>
            </a:xfrm>
            <a:custGeom>
              <a:rect b="b" l="l" r="r" t="t"/>
              <a:pathLst>
                <a:path extrusionOk="0" h="11847" w="7625">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07"/>
            <p:cNvSpPr/>
            <p:nvPr/>
          </p:nvSpPr>
          <p:spPr>
            <a:xfrm>
              <a:off x="-27976950" y="29106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07"/>
            <p:cNvSpPr/>
            <p:nvPr/>
          </p:nvSpPr>
          <p:spPr>
            <a:xfrm>
              <a:off x="-27924175" y="29279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07"/>
            <p:cNvSpPr/>
            <p:nvPr/>
          </p:nvSpPr>
          <p:spPr>
            <a:xfrm>
              <a:off x="-27976950" y="2946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07"/>
            <p:cNvSpPr/>
            <p:nvPr/>
          </p:nvSpPr>
          <p:spPr>
            <a:xfrm>
              <a:off x="-28010800" y="2893325"/>
              <a:ext cx="17350" cy="18150"/>
            </a:xfrm>
            <a:custGeom>
              <a:rect b="b" l="l" r="r" t="t"/>
              <a:pathLst>
                <a:path extrusionOk="0" h="726" w="694">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4" name="Google Shape;7554;p107"/>
          <p:cNvGrpSpPr/>
          <p:nvPr/>
        </p:nvGrpSpPr>
        <p:grpSpPr>
          <a:xfrm>
            <a:off x="7541805" y="1336135"/>
            <a:ext cx="354136" cy="353180"/>
            <a:chOff x="-26215025" y="1971025"/>
            <a:chExt cx="296175" cy="295375"/>
          </a:xfrm>
        </p:grpSpPr>
        <p:sp>
          <p:nvSpPr>
            <p:cNvPr id="7555" name="Google Shape;7555;p107"/>
            <p:cNvSpPr/>
            <p:nvPr/>
          </p:nvSpPr>
          <p:spPr>
            <a:xfrm>
              <a:off x="-26092950" y="1971025"/>
              <a:ext cx="51225" cy="225275"/>
            </a:xfrm>
            <a:custGeom>
              <a:rect b="b" l="l" r="r" t="t"/>
              <a:pathLst>
                <a:path extrusionOk="0" h="9011" w="2049">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107"/>
            <p:cNvSpPr/>
            <p:nvPr/>
          </p:nvSpPr>
          <p:spPr>
            <a:xfrm>
              <a:off x="-26179575"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07"/>
            <p:cNvSpPr/>
            <p:nvPr/>
          </p:nvSpPr>
          <p:spPr>
            <a:xfrm>
              <a:off x="-26163050" y="21789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07"/>
            <p:cNvSpPr/>
            <p:nvPr/>
          </p:nvSpPr>
          <p:spPr>
            <a:xfrm>
              <a:off x="-26145725"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07"/>
            <p:cNvSpPr/>
            <p:nvPr/>
          </p:nvSpPr>
          <p:spPr>
            <a:xfrm>
              <a:off x="-25988975" y="217895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07"/>
            <p:cNvSpPr/>
            <p:nvPr/>
          </p:nvSpPr>
          <p:spPr>
            <a:xfrm>
              <a:off x="-260063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07"/>
            <p:cNvSpPr/>
            <p:nvPr/>
          </p:nvSpPr>
          <p:spPr>
            <a:xfrm>
              <a:off x="-25972450" y="22144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07"/>
            <p:cNvSpPr/>
            <p:nvPr/>
          </p:nvSpPr>
          <p:spPr>
            <a:xfrm>
              <a:off x="-26215025" y="2108850"/>
              <a:ext cx="296175" cy="157550"/>
            </a:xfrm>
            <a:custGeom>
              <a:rect b="b" l="l" r="r" t="t"/>
              <a:pathLst>
                <a:path extrusionOk="0" h="6302" w="11847">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107"/>
          <p:cNvGrpSpPr/>
          <p:nvPr/>
        </p:nvGrpSpPr>
        <p:grpSpPr>
          <a:xfrm>
            <a:off x="7541327" y="1783924"/>
            <a:ext cx="355093" cy="352253"/>
            <a:chOff x="-26215825" y="2341200"/>
            <a:chExt cx="296975" cy="294600"/>
          </a:xfrm>
        </p:grpSpPr>
        <p:sp>
          <p:nvSpPr>
            <p:cNvPr id="7564" name="Google Shape;7564;p107"/>
            <p:cNvSpPr/>
            <p:nvPr/>
          </p:nvSpPr>
          <p:spPr>
            <a:xfrm>
              <a:off x="-26215025" y="2463275"/>
              <a:ext cx="296175" cy="172525"/>
            </a:xfrm>
            <a:custGeom>
              <a:rect b="b" l="l" r="r" t="t"/>
              <a:pathLst>
                <a:path extrusionOk="0" h="6901" w="11847">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07"/>
            <p:cNvSpPr/>
            <p:nvPr/>
          </p:nvSpPr>
          <p:spPr>
            <a:xfrm>
              <a:off x="-26215825" y="2341200"/>
              <a:ext cx="296975" cy="119750"/>
            </a:xfrm>
            <a:custGeom>
              <a:rect b="b" l="l" r="r" t="t"/>
              <a:pathLst>
                <a:path extrusionOk="0" h="4790" w="11879">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6" name="Google Shape;7566;p107"/>
          <p:cNvGrpSpPr/>
          <p:nvPr/>
        </p:nvGrpSpPr>
        <p:grpSpPr>
          <a:xfrm>
            <a:off x="7573357" y="2224674"/>
            <a:ext cx="291033" cy="353180"/>
            <a:chOff x="-26179575" y="2710600"/>
            <a:chExt cx="243400" cy="295375"/>
          </a:xfrm>
        </p:grpSpPr>
        <p:sp>
          <p:nvSpPr>
            <p:cNvPr id="7567" name="Google Shape;7567;p107"/>
            <p:cNvSpPr/>
            <p:nvPr/>
          </p:nvSpPr>
          <p:spPr>
            <a:xfrm>
              <a:off x="-26179575" y="2710600"/>
              <a:ext cx="243400" cy="295375"/>
            </a:xfrm>
            <a:custGeom>
              <a:rect b="b" l="l" r="r" t="t"/>
              <a:pathLst>
                <a:path extrusionOk="0" h="11815" w="9736">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107"/>
            <p:cNvSpPr/>
            <p:nvPr/>
          </p:nvSpPr>
          <p:spPr>
            <a:xfrm>
              <a:off x="-26092950" y="2797225"/>
              <a:ext cx="120525" cy="121325"/>
            </a:xfrm>
            <a:custGeom>
              <a:rect b="b" l="l" r="r" t="t"/>
              <a:pathLst>
                <a:path extrusionOk="0" h="4853" w="4821">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107"/>
            <p:cNvSpPr/>
            <p:nvPr/>
          </p:nvSpPr>
          <p:spPr>
            <a:xfrm>
              <a:off x="-26094525" y="2954750"/>
              <a:ext cx="122100" cy="17350"/>
            </a:xfrm>
            <a:custGeom>
              <a:rect b="b" l="l" r="r" t="t"/>
              <a:pathLst>
                <a:path extrusionOk="0" h="694" w="4884">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107"/>
          <p:cNvGrpSpPr/>
          <p:nvPr/>
        </p:nvGrpSpPr>
        <p:grpSpPr>
          <a:xfrm>
            <a:off x="6212417" y="2666048"/>
            <a:ext cx="337187" cy="353180"/>
            <a:chOff x="-24328675" y="1971025"/>
            <a:chExt cx="282000" cy="295375"/>
          </a:xfrm>
        </p:grpSpPr>
        <p:sp>
          <p:nvSpPr>
            <p:cNvPr id="7571" name="Google Shape;7571;p107"/>
            <p:cNvSpPr/>
            <p:nvPr/>
          </p:nvSpPr>
          <p:spPr>
            <a:xfrm>
              <a:off x="-24217625" y="2092325"/>
              <a:ext cx="52025" cy="51200"/>
            </a:xfrm>
            <a:custGeom>
              <a:rect b="b" l="l" r="r" t="t"/>
              <a:pathLst>
                <a:path extrusionOk="0" h="2048" w="2081">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07"/>
            <p:cNvSpPr/>
            <p:nvPr/>
          </p:nvSpPr>
          <p:spPr>
            <a:xfrm>
              <a:off x="-24328675" y="1971025"/>
              <a:ext cx="282000" cy="295375"/>
            </a:xfrm>
            <a:custGeom>
              <a:rect b="b" l="l" r="r" t="t"/>
              <a:pathLst>
                <a:path extrusionOk="0" h="11815" w="1128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107"/>
          <p:cNvGrpSpPr/>
          <p:nvPr/>
        </p:nvGrpSpPr>
        <p:grpSpPr>
          <a:xfrm>
            <a:off x="6214778" y="3113374"/>
            <a:ext cx="332464" cy="353180"/>
            <a:chOff x="-24330250" y="2340425"/>
            <a:chExt cx="278050" cy="295375"/>
          </a:xfrm>
        </p:grpSpPr>
        <p:sp>
          <p:nvSpPr>
            <p:cNvPr id="7574" name="Google Shape;7574;p107"/>
            <p:cNvSpPr/>
            <p:nvPr/>
          </p:nvSpPr>
          <p:spPr>
            <a:xfrm>
              <a:off x="-24330250" y="2340425"/>
              <a:ext cx="278050" cy="295375"/>
            </a:xfrm>
            <a:custGeom>
              <a:rect b="b" l="l" r="r" t="t"/>
              <a:pathLst>
                <a:path extrusionOk="0" h="11815" w="11122">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07"/>
            <p:cNvSpPr/>
            <p:nvPr/>
          </p:nvSpPr>
          <p:spPr>
            <a:xfrm>
              <a:off x="-24225500" y="2375850"/>
              <a:ext cx="68550" cy="34700"/>
            </a:xfrm>
            <a:custGeom>
              <a:rect b="b" l="l" r="r" t="t"/>
              <a:pathLst>
                <a:path extrusionOk="0" h="1388" w="2742">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07"/>
            <p:cNvSpPr/>
            <p:nvPr/>
          </p:nvSpPr>
          <p:spPr>
            <a:xfrm>
              <a:off x="-24260925" y="2462500"/>
              <a:ext cx="138650" cy="17350"/>
            </a:xfrm>
            <a:custGeom>
              <a:rect b="b" l="l" r="r" t="t"/>
              <a:pathLst>
                <a:path extrusionOk="0" h="694" w="5546">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07"/>
            <p:cNvSpPr/>
            <p:nvPr/>
          </p:nvSpPr>
          <p:spPr>
            <a:xfrm>
              <a:off x="-24260150" y="2515275"/>
              <a:ext cx="43350" cy="18125"/>
            </a:xfrm>
            <a:custGeom>
              <a:rect b="b" l="l" r="r" t="t"/>
              <a:pathLst>
                <a:path extrusionOk="0" h="725" w="1734">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07"/>
            <p:cNvSpPr/>
            <p:nvPr/>
          </p:nvSpPr>
          <p:spPr>
            <a:xfrm>
              <a:off x="-24260925" y="2549925"/>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107"/>
            <p:cNvSpPr/>
            <p:nvPr/>
          </p:nvSpPr>
          <p:spPr>
            <a:xfrm>
              <a:off x="-24165625" y="2515275"/>
              <a:ext cx="43350" cy="18125"/>
            </a:xfrm>
            <a:custGeom>
              <a:rect b="b" l="l" r="r" t="t"/>
              <a:pathLst>
                <a:path extrusionOk="0" h="725" w="1734">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107"/>
            <p:cNvSpPr/>
            <p:nvPr/>
          </p:nvSpPr>
          <p:spPr>
            <a:xfrm>
              <a:off x="-24157750" y="2549925"/>
              <a:ext cx="35475" cy="18125"/>
            </a:xfrm>
            <a:custGeom>
              <a:rect b="b" l="l" r="r" t="t"/>
              <a:pathLst>
                <a:path extrusionOk="0" h="725" w="1419">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107"/>
          <p:cNvGrpSpPr/>
          <p:nvPr/>
        </p:nvGrpSpPr>
        <p:grpSpPr>
          <a:xfrm>
            <a:off x="6204420" y="3554587"/>
            <a:ext cx="353180" cy="353180"/>
            <a:chOff x="-24338900" y="2710600"/>
            <a:chExt cx="295375" cy="295375"/>
          </a:xfrm>
        </p:grpSpPr>
        <p:sp>
          <p:nvSpPr>
            <p:cNvPr id="7582" name="Google Shape;7582;p107"/>
            <p:cNvSpPr/>
            <p:nvPr/>
          </p:nvSpPr>
          <p:spPr>
            <a:xfrm>
              <a:off x="-24250700" y="2816925"/>
              <a:ext cx="123675" cy="103200"/>
            </a:xfrm>
            <a:custGeom>
              <a:rect b="b" l="l" r="r" t="t"/>
              <a:pathLst>
                <a:path extrusionOk="0" h="4128" w="4947">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07"/>
            <p:cNvSpPr/>
            <p:nvPr/>
          </p:nvSpPr>
          <p:spPr>
            <a:xfrm>
              <a:off x="-24338900" y="2710600"/>
              <a:ext cx="295375" cy="295375"/>
            </a:xfrm>
            <a:custGeom>
              <a:rect b="b" l="l" r="r" t="t"/>
              <a:pathLst>
                <a:path extrusionOk="0" h="11815" w="11815">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107"/>
          <p:cNvGrpSpPr/>
          <p:nvPr/>
        </p:nvGrpSpPr>
        <p:grpSpPr>
          <a:xfrm>
            <a:off x="7995419" y="3113972"/>
            <a:ext cx="355063" cy="351984"/>
            <a:chOff x="-22859750" y="2335900"/>
            <a:chExt cx="296950" cy="294375"/>
          </a:xfrm>
        </p:grpSpPr>
        <p:sp>
          <p:nvSpPr>
            <p:cNvPr id="7585" name="Google Shape;7585;p107"/>
            <p:cNvSpPr/>
            <p:nvPr/>
          </p:nvSpPr>
          <p:spPr>
            <a:xfrm>
              <a:off x="-22859750" y="2335900"/>
              <a:ext cx="296950" cy="294375"/>
            </a:xfrm>
            <a:custGeom>
              <a:rect b="b" l="l" r="r" t="t"/>
              <a:pathLst>
                <a:path extrusionOk="0" h="11775" w="11878">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07"/>
            <p:cNvSpPr/>
            <p:nvPr/>
          </p:nvSpPr>
          <p:spPr>
            <a:xfrm>
              <a:off x="-22685675" y="2408150"/>
              <a:ext cx="27575" cy="66175"/>
            </a:xfrm>
            <a:custGeom>
              <a:rect b="b" l="l" r="r" t="t"/>
              <a:pathLst>
                <a:path extrusionOk="0" h="2647" w="1103">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07"/>
            <p:cNvSpPr/>
            <p:nvPr/>
          </p:nvSpPr>
          <p:spPr>
            <a:xfrm>
              <a:off x="-22766800" y="2408950"/>
              <a:ext cx="27575" cy="66175"/>
            </a:xfrm>
            <a:custGeom>
              <a:rect b="b" l="l" r="r" t="t"/>
              <a:pathLst>
                <a:path extrusionOk="0" h="2647" w="1103">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107"/>
          <p:cNvGrpSpPr/>
          <p:nvPr/>
        </p:nvGrpSpPr>
        <p:grpSpPr>
          <a:xfrm>
            <a:off x="5774767" y="1336120"/>
            <a:ext cx="311749" cy="353210"/>
            <a:chOff x="-27710725" y="1959200"/>
            <a:chExt cx="260725" cy="295400"/>
          </a:xfrm>
        </p:grpSpPr>
        <p:sp>
          <p:nvSpPr>
            <p:cNvPr id="7589" name="Google Shape;7589;p107"/>
            <p:cNvSpPr/>
            <p:nvPr/>
          </p:nvSpPr>
          <p:spPr>
            <a:xfrm>
              <a:off x="-27710725" y="1959200"/>
              <a:ext cx="260725" cy="295400"/>
            </a:xfrm>
            <a:custGeom>
              <a:rect b="b" l="l" r="r" t="t"/>
              <a:pathLst>
                <a:path extrusionOk="0" h="11816" w="10429">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07"/>
            <p:cNvSpPr/>
            <p:nvPr/>
          </p:nvSpPr>
          <p:spPr>
            <a:xfrm>
              <a:off x="-27502000" y="20844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107"/>
          <p:cNvGrpSpPr/>
          <p:nvPr/>
        </p:nvGrpSpPr>
        <p:grpSpPr>
          <a:xfrm>
            <a:off x="5752631" y="1844666"/>
            <a:ext cx="356020" cy="230770"/>
            <a:chOff x="-27728850" y="2382950"/>
            <a:chExt cx="297750" cy="193000"/>
          </a:xfrm>
        </p:grpSpPr>
        <p:sp>
          <p:nvSpPr>
            <p:cNvPr id="7592" name="Google Shape;7592;p107"/>
            <p:cNvSpPr/>
            <p:nvPr/>
          </p:nvSpPr>
          <p:spPr>
            <a:xfrm>
              <a:off x="-27606750" y="2453825"/>
              <a:ext cx="35450" cy="35475"/>
            </a:xfrm>
            <a:custGeom>
              <a:rect b="b" l="l" r="r" t="t"/>
              <a:pathLst>
                <a:path extrusionOk="0" h="1419" w="1418">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07"/>
            <p:cNvSpPr/>
            <p:nvPr/>
          </p:nvSpPr>
          <p:spPr>
            <a:xfrm>
              <a:off x="-27728850" y="2382950"/>
              <a:ext cx="297750" cy="193000"/>
            </a:xfrm>
            <a:custGeom>
              <a:rect b="b" l="l" r="r" t="t"/>
              <a:pathLst>
                <a:path extrusionOk="0" h="7720" w="1191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07"/>
            <p:cNvSpPr/>
            <p:nvPr/>
          </p:nvSpPr>
          <p:spPr>
            <a:xfrm>
              <a:off x="-27640625" y="2419175"/>
              <a:ext cx="122100" cy="122100"/>
            </a:xfrm>
            <a:custGeom>
              <a:rect b="b" l="l" r="r" t="t"/>
              <a:pathLst>
                <a:path extrusionOk="0" h="4884" w="4884">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5" name="Google Shape;7595;p107"/>
          <p:cNvSpPr/>
          <p:nvPr/>
        </p:nvSpPr>
        <p:spPr>
          <a:xfrm>
            <a:off x="5753569" y="2230994"/>
            <a:ext cx="355093" cy="340476"/>
          </a:xfrm>
          <a:custGeom>
            <a:rect b="b" l="l" r="r" t="t"/>
            <a:pathLst>
              <a:path extrusionOk="0" h="11390" w="11879">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07"/>
          <p:cNvSpPr/>
          <p:nvPr/>
        </p:nvSpPr>
        <p:spPr>
          <a:xfrm>
            <a:off x="7984417" y="1335633"/>
            <a:ext cx="354136" cy="354136"/>
          </a:xfrm>
          <a:custGeom>
            <a:rect b="b" l="l" r="r" t="t"/>
            <a:pathLst>
              <a:path extrusionOk="0" h="11847" w="11847">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7" name="Google Shape;7597;p107"/>
          <p:cNvGrpSpPr/>
          <p:nvPr/>
        </p:nvGrpSpPr>
        <p:grpSpPr>
          <a:xfrm>
            <a:off x="7983975" y="1792877"/>
            <a:ext cx="354136" cy="334348"/>
            <a:chOff x="-25844850" y="2357750"/>
            <a:chExt cx="296175" cy="279625"/>
          </a:xfrm>
        </p:grpSpPr>
        <p:sp>
          <p:nvSpPr>
            <p:cNvPr id="7598" name="Google Shape;7598;p107"/>
            <p:cNvSpPr/>
            <p:nvPr/>
          </p:nvSpPr>
          <p:spPr>
            <a:xfrm>
              <a:off x="-25792075" y="2428625"/>
              <a:ext cx="191425" cy="208750"/>
            </a:xfrm>
            <a:custGeom>
              <a:rect b="b" l="l" r="r" t="t"/>
              <a:pathLst>
                <a:path extrusionOk="0" h="8350" w="7657">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107"/>
            <p:cNvSpPr/>
            <p:nvPr/>
          </p:nvSpPr>
          <p:spPr>
            <a:xfrm>
              <a:off x="-25602250" y="2497950"/>
              <a:ext cx="53575" cy="17350"/>
            </a:xfrm>
            <a:custGeom>
              <a:rect b="b" l="l" r="r" t="t"/>
              <a:pathLst>
                <a:path extrusionOk="0" h="694" w="2143">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107"/>
            <p:cNvSpPr/>
            <p:nvPr/>
          </p:nvSpPr>
          <p:spPr>
            <a:xfrm>
              <a:off x="-25844850" y="2497950"/>
              <a:ext cx="52800" cy="17350"/>
            </a:xfrm>
            <a:custGeom>
              <a:rect b="b" l="l" r="r" t="t"/>
              <a:pathLst>
                <a:path extrusionOk="0" h="694" w="2112">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07"/>
            <p:cNvSpPr/>
            <p:nvPr/>
          </p:nvSpPr>
          <p:spPr>
            <a:xfrm>
              <a:off x="-25706225" y="2357750"/>
              <a:ext cx="17350" cy="53575"/>
            </a:xfrm>
            <a:custGeom>
              <a:rect b="b" l="l" r="r" t="t"/>
              <a:pathLst>
                <a:path extrusionOk="0" h="2143" w="694">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07"/>
            <p:cNvSpPr/>
            <p:nvPr/>
          </p:nvSpPr>
          <p:spPr>
            <a:xfrm>
              <a:off x="-25804675" y="2400275"/>
              <a:ext cx="42550" cy="41775"/>
            </a:xfrm>
            <a:custGeom>
              <a:rect b="b" l="l" r="r" t="t"/>
              <a:pathLst>
                <a:path extrusionOk="0" h="1671" w="1702">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107"/>
            <p:cNvSpPr/>
            <p:nvPr/>
          </p:nvSpPr>
          <p:spPr>
            <a:xfrm>
              <a:off x="-25632175" y="2400275"/>
              <a:ext cx="41750" cy="41775"/>
            </a:xfrm>
            <a:custGeom>
              <a:rect b="b" l="l" r="r" t="t"/>
              <a:pathLst>
                <a:path extrusionOk="0" h="1671" w="167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4" name="Google Shape;7604;p107"/>
          <p:cNvSpPr/>
          <p:nvPr/>
        </p:nvSpPr>
        <p:spPr>
          <a:xfrm>
            <a:off x="7982071" y="2224283"/>
            <a:ext cx="358830" cy="353897"/>
          </a:xfrm>
          <a:custGeom>
            <a:rect b="b" l="l" r="r" t="t"/>
            <a:pathLst>
              <a:path extrusionOk="0" h="11839" w="12004">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5" name="Google Shape;7605;p107"/>
          <p:cNvGrpSpPr/>
          <p:nvPr/>
        </p:nvGrpSpPr>
        <p:grpSpPr>
          <a:xfrm>
            <a:off x="6712883" y="2666033"/>
            <a:ext cx="228887" cy="353210"/>
            <a:chOff x="-23917525" y="1970225"/>
            <a:chExt cx="191425" cy="295400"/>
          </a:xfrm>
        </p:grpSpPr>
        <p:sp>
          <p:nvSpPr>
            <p:cNvPr id="7606" name="Google Shape;7606;p107"/>
            <p:cNvSpPr/>
            <p:nvPr/>
          </p:nvSpPr>
          <p:spPr>
            <a:xfrm>
              <a:off x="-23917525" y="1970225"/>
              <a:ext cx="191425" cy="295400"/>
            </a:xfrm>
            <a:custGeom>
              <a:rect b="b" l="l" r="r" t="t"/>
              <a:pathLst>
                <a:path extrusionOk="0" h="11816" w="7657">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07"/>
            <p:cNvSpPr/>
            <p:nvPr/>
          </p:nvSpPr>
          <p:spPr>
            <a:xfrm>
              <a:off x="-23882075" y="2041125"/>
              <a:ext cx="121300" cy="121325"/>
            </a:xfrm>
            <a:custGeom>
              <a:rect b="b" l="l" r="r" t="t"/>
              <a:pathLst>
                <a:path extrusionOk="0" h="4853" w="4852">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07"/>
            <p:cNvSpPr/>
            <p:nvPr/>
          </p:nvSpPr>
          <p:spPr>
            <a:xfrm>
              <a:off x="-23839550" y="2214400"/>
              <a:ext cx="35475" cy="17350"/>
            </a:xfrm>
            <a:custGeom>
              <a:rect b="b" l="l" r="r" t="t"/>
              <a:pathLst>
                <a:path extrusionOk="0" h="694" w="1419">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107"/>
          <p:cNvGrpSpPr/>
          <p:nvPr/>
        </p:nvGrpSpPr>
        <p:grpSpPr>
          <a:xfrm>
            <a:off x="6668164" y="3112911"/>
            <a:ext cx="318325" cy="354107"/>
            <a:chOff x="-23952175" y="2340425"/>
            <a:chExt cx="266225" cy="296150"/>
          </a:xfrm>
        </p:grpSpPr>
        <p:sp>
          <p:nvSpPr>
            <p:cNvPr id="7610" name="Google Shape;7610;p107"/>
            <p:cNvSpPr/>
            <p:nvPr/>
          </p:nvSpPr>
          <p:spPr>
            <a:xfrm>
              <a:off x="-23952175" y="2340425"/>
              <a:ext cx="266225" cy="296150"/>
            </a:xfrm>
            <a:custGeom>
              <a:rect b="b" l="l" r="r" t="t"/>
              <a:pathLst>
                <a:path extrusionOk="0" h="11846" w="10649">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107"/>
            <p:cNvSpPr/>
            <p:nvPr/>
          </p:nvSpPr>
          <p:spPr>
            <a:xfrm>
              <a:off x="-23918325" y="2479025"/>
              <a:ext cx="53600" cy="52375"/>
            </a:xfrm>
            <a:custGeom>
              <a:rect b="b" l="l" r="r" t="t"/>
              <a:pathLst>
                <a:path extrusionOk="0" h="2095" w="2144">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2" name="Google Shape;7612;p107"/>
          <p:cNvSpPr/>
          <p:nvPr/>
        </p:nvSpPr>
        <p:spPr>
          <a:xfrm>
            <a:off x="6641253" y="3554898"/>
            <a:ext cx="372969" cy="352492"/>
          </a:xfrm>
          <a:custGeom>
            <a:rect b="b" l="l" r="r" t="t"/>
            <a:pathLst>
              <a:path extrusionOk="0" h="11792" w="12477">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3" name="Google Shape;7613;p107"/>
          <p:cNvGrpSpPr/>
          <p:nvPr/>
        </p:nvGrpSpPr>
        <p:grpSpPr>
          <a:xfrm>
            <a:off x="8053336" y="3553167"/>
            <a:ext cx="239230" cy="356020"/>
            <a:chOff x="-22811700" y="2700350"/>
            <a:chExt cx="200075" cy="297750"/>
          </a:xfrm>
        </p:grpSpPr>
        <p:sp>
          <p:nvSpPr>
            <p:cNvPr id="7614" name="Google Shape;7614;p107"/>
            <p:cNvSpPr/>
            <p:nvPr/>
          </p:nvSpPr>
          <p:spPr>
            <a:xfrm>
              <a:off x="-22811700" y="2700350"/>
              <a:ext cx="86650" cy="296975"/>
            </a:xfrm>
            <a:custGeom>
              <a:rect b="b" l="l" r="r" t="t"/>
              <a:pathLst>
                <a:path extrusionOk="0" h="11879" w="3466">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107"/>
            <p:cNvSpPr/>
            <p:nvPr/>
          </p:nvSpPr>
          <p:spPr>
            <a:xfrm>
              <a:off x="-22693550" y="2701225"/>
              <a:ext cx="81925" cy="296875"/>
            </a:xfrm>
            <a:custGeom>
              <a:rect b="b" l="l" r="r" t="t"/>
              <a:pathLst>
                <a:path extrusionOk="0" h="11875" w="3277">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07"/>
            <p:cNvSpPr/>
            <p:nvPr/>
          </p:nvSpPr>
          <p:spPr>
            <a:xfrm>
              <a:off x="-22778625" y="27350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107"/>
          <p:cNvGrpSpPr/>
          <p:nvPr/>
        </p:nvGrpSpPr>
        <p:grpSpPr>
          <a:xfrm>
            <a:off x="6201787" y="1335656"/>
            <a:ext cx="355063" cy="354136"/>
            <a:chOff x="-27358650" y="1961575"/>
            <a:chExt cx="296950" cy="296175"/>
          </a:xfrm>
        </p:grpSpPr>
        <p:sp>
          <p:nvSpPr>
            <p:cNvPr id="7618" name="Google Shape;7618;p107"/>
            <p:cNvSpPr/>
            <p:nvPr/>
          </p:nvSpPr>
          <p:spPr>
            <a:xfrm>
              <a:off x="-27358650" y="1961575"/>
              <a:ext cx="296950" cy="296175"/>
            </a:xfrm>
            <a:custGeom>
              <a:rect b="b" l="l" r="r" t="t"/>
              <a:pathLst>
                <a:path extrusionOk="0" h="11847" w="11878">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107"/>
            <p:cNvSpPr/>
            <p:nvPr/>
          </p:nvSpPr>
          <p:spPr>
            <a:xfrm>
              <a:off x="-27246025" y="2152175"/>
              <a:ext cx="70900" cy="70900"/>
            </a:xfrm>
            <a:custGeom>
              <a:rect b="b" l="l" r="r" t="t"/>
              <a:pathLst>
                <a:path extrusionOk="0" h="2836" w="2836">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0" name="Google Shape;7620;p107"/>
          <p:cNvSpPr/>
          <p:nvPr/>
        </p:nvSpPr>
        <p:spPr>
          <a:xfrm>
            <a:off x="6243686" y="1783403"/>
            <a:ext cx="272201" cy="353240"/>
          </a:xfrm>
          <a:custGeom>
            <a:rect b="b" l="l" r="r" t="t"/>
            <a:pathLst>
              <a:path extrusionOk="0" h="11817" w="9106">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07"/>
          <p:cNvSpPr/>
          <p:nvPr/>
        </p:nvSpPr>
        <p:spPr>
          <a:xfrm>
            <a:off x="6202255" y="2224163"/>
            <a:ext cx="355063" cy="354136"/>
          </a:xfrm>
          <a:custGeom>
            <a:rect b="b" l="l" r="r" t="t"/>
            <a:pathLst>
              <a:path extrusionOk="0" h="11847" w="11878">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2" name="Google Shape;7622;p107"/>
          <p:cNvGrpSpPr/>
          <p:nvPr/>
        </p:nvGrpSpPr>
        <p:grpSpPr>
          <a:xfrm>
            <a:off x="7100357" y="2666048"/>
            <a:ext cx="354136" cy="353180"/>
            <a:chOff x="-23599325" y="1971025"/>
            <a:chExt cx="296175" cy="295375"/>
          </a:xfrm>
        </p:grpSpPr>
        <p:sp>
          <p:nvSpPr>
            <p:cNvPr id="7623" name="Google Shape;7623;p107"/>
            <p:cNvSpPr/>
            <p:nvPr/>
          </p:nvSpPr>
          <p:spPr>
            <a:xfrm>
              <a:off x="-23599325" y="1971025"/>
              <a:ext cx="296175" cy="295375"/>
            </a:xfrm>
            <a:custGeom>
              <a:rect b="b" l="l" r="r" t="t"/>
              <a:pathLst>
                <a:path extrusionOk="0" h="11815" w="11847">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07"/>
            <p:cNvSpPr/>
            <p:nvPr/>
          </p:nvSpPr>
          <p:spPr>
            <a:xfrm>
              <a:off x="-23477250" y="2004100"/>
              <a:ext cx="53575" cy="53575"/>
            </a:xfrm>
            <a:custGeom>
              <a:rect b="b" l="l" r="r" t="t"/>
              <a:pathLst>
                <a:path extrusionOk="0" h="2143" w="2143">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5" name="Google Shape;7625;p107"/>
          <p:cNvSpPr/>
          <p:nvPr/>
        </p:nvSpPr>
        <p:spPr>
          <a:xfrm>
            <a:off x="7101239" y="3112404"/>
            <a:ext cx="353180" cy="355063"/>
          </a:xfrm>
          <a:custGeom>
            <a:rect b="b" l="l" r="r" t="t"/>
            <a:pathLst>
              <a:path extrusionOk="0" h="11878" w="11815">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07"/>
          <p:cNvSpPr/>
          <p:nvPr/>
        </p:nvSpPr>
        <p:spPr>
          <a:xfrm>
            <a:off x="7098877" y="3565376"/>
            <a:ext cx="357903" cy="331538"/>
          </a:xfrm>
          <a:custGeom>
            <a:rect b="b" l="l" r="r" t="t"/>
            <a:pathLst>
              <a:path extrusionOk="0" h="11091" w="11973">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07"/>
          <p:cNvSpPr/>
          <p:nvPr/>
        </p:nvSpPr>
        <p:spPr>
          <a:xfrm>
            <a:off x="6201949" y="4047139"/>
            <a:ext cx="356020" cy="354136"/>
          </a:xfrm>
          <a:custGeom>
            <a:rect b="b" l="l" r="r" t="t"/>
            <a:pathLst>
              <a:path extrusionOk="0" h="11847" w="1191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8" name="Google Shape;7628;p107"/>
          <p:cNvGrpSpPr/>
          <p:nvPr/>
        </p:nvGrpSpPr>
        <p:grpSpPr>
          <a:xfrm>
            <a:off x="6644801" y="1335776"/>
            <a:ext cx="360713" cy="353897"/>
            <a:chOff x="-26993200" y="1961775"/>
            <a:chExt cx="301675" cy="295975"/>
          </a:xfrm>
        </p:grpSpPr>
        <p:sp>
          <p:nvSpPr>
            <p:cNvPr id="7629" name="Google Shape;7629;p107"/>
            <p:cNvSpPr/>
            <p:nvPr/>
          </p:nvSpPr>
          <p:spPr>
            <a:xfrm>
              <a:off x="-26993200" y="1961775"/>
              <a:ext cx="301675" cy="295975"/>
            </a:xfrm>
            <a:custGeom>
              <a:rect b="b" l="l" r="r" t="t"/>
              <a:pathLst>
                <a:path extrusionOk="0" h="11839" w="12067">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07"/>
            <p:cNvSpPr/>
            <p:nvPr/>
          </p:nvSpPr>
          <p:spPr>
            <a:xfrm>
              <a:off x="-26900250" y="21647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107"/>
            <p:cNvSpPr/>
            <p:nvPr/>
          </p:nvSpPr>
          <p:spPr>
            <a:xfrm>
              <a:off x="-26938075" y="2177375"/>
              <a:ext cx="18150" cy="16575"/>
            </a:xfrm>
            <a:custGeom>
              <a:rect b="b" l="l" r="r" t="t"/>
              <a:pathLst>
                <a:path extrusionOk="0" h="663" w="726">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107"/>
          <p:cNvGrpSpPr/>
          <p:nvPr/>
        </p:nvGrpSpPr>
        <p:grpSpPr>
          <a:xfrm>
            <a:off x="6669761" y="1783461"/>
            <a:ext cx="310792" cy="353180"/>
            <a:chOff x="-26970350" y="2332550"/>
            <a:chExt cx="259925" cy="295375"/>
          </a:xfrm>
        </p:grpSpPr>
        <p:sp>
          <p:nvSpPr>
            <p:cNvPr id="7633" name="Google Shape;7633;p107"/>
            <p:cNvSpPr/>
            <p:nvPr/>
          </p:nvSpPr>
          <p:spPr>
            <a:xfrm>
              <a:off x="-26970350" y="2332550"/>
              <a:ext cx="259925" cy="295375"/>
            </a:xfrm>
            <a:custGeom>
              <a:rect b="b" l="l" r="r" t="t"/>
              <a:pathLst>
                <a:path extrusionOk="0" h="11815" w="10397">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07"/>
            <p:cNvSpPr/>
            <p:nvPr/>
          </p:nvSpPr>
          <p:spPr>
            <a:xfrm>
              <a:off x="-26831725" y="2365650"/>
              <a:ext cx="82700" cy="81900"/>
            </a:xfrm>
            <a:custGeom>
              <a:rect b="b" l="l" r="r" t="t"/>
              <a:pathLst>
                <a:path extrusionOk="0" h="3276" w="3308">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107"/>
          <p:cNvGrpSpPr/>
          <p:nvPr/>
        </p:nvGrpSpPr>
        <p:grpSpPr>
          <a:xfrm>
            <a:off x="6649046" y="2256226"/>
            <a:ext cx="352223" cy="290077"/>
            <a:chOff x="-26986100" y="2735800"/>
            <a:chExt cx="294575" cy="242600"/>
          </a:xfrm>
        </p:grpSpPr>
        <p:sp>
          <p:nvSpPr>
            <p:cNvPr id="7636" name="Google Shape;7636;p107"/>
            <p:cNvSpPr/>
            <p:nvPr/>
          </p:nvSpPr>
          <p:spPr>
            <a:xfrm>
              <a:off x="-26986100" y="2735800"/>
              <a:ext cx="294575" cy="242600"/>
            </a:xfrm>
            <a:custGeom>
              <a:rect b="b" l="l" r="r" t="t"/>
              <a:pathLst>
                <a:path extrusionOk="0" h="9704" w="11783">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07"/>
            <p:cNvSpPr/>
            <p:nvPr/>
          </p:nvSpPr>
          <p:spPr>
            <a:xfrm>
              <a:off x="-26927050" y="2805900"/>
              <a:ext cx="70925" cy="70900"/>
            </a:xfrm>
            <a:custGeom>
              <a:rect b="b" l="l" r="r" t="t"/>
              <a:pathLst>
                <a:path extrusionOk="0" h="2836" w="2837">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107"/>
          <p:cNvGrpSpPr/>
          <p:nvPr/>
        </p:nvGrpSpPr>
        <p:grpSpPr>
          <a:xfrm>
            <a:off x="7548093" y="2665569"/>
            <a:ext cx="355063" cy="354136"/>
            <a:chOff x="-23229925" y="1970225"/>
            <a:chExt cx="296950" cy="296175"/>
          </a:xfrm>
        </p:grpSpPr>
        <p:sp>
          <p:nvSpPr>
            <p:cNvPr id="7639" name="Google Shape;7639;p107"/>
            <p:cNvSpPr/>
            <p:nvPr/>
          </p:nvSpPr>
          <p:spPr>
            <a:xfrm>
              <a:off x="-23229925" y="1970225"/>
              <a:ext cx="296950" cy="296175"/>
            </a:xfrm>
            <a:custGeom>
              <a:rect b="b" l="l" r="r" t="t"/>
              <a:pathLst>
                <a:path extrusionOk="0" h="11847" w="11878">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107"/>
            <p:cNvSpPr/>
            <p:nvPr/>
          </p:nvSpPr>
          <p:spPr>
            <a:xfrm>
              <a:off x="-23196075" y="2005675"/>
              <a:ext cx="227650" cy="192200"/>
            </a:xfrm>
            <a:custGeom>
              <a:rect b="b" l="l" r="r" t="t"/>
              <a:pathLst>
                <a:path extrusionOk="0" h="7688" w="9106">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107"/>
            <p:cNvSpPr/>
            <p:nvPr/>
          </p:nvSpPr>
          <p:spPr>
            <a:xfrm>
              <a:off x="-23142500" y="22144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07"/>
            <p:cNvSpPr/>
            <p:nvPr/>
          </p:nvSpPr>
          <p:spPr>
            <a:xfrm>
              <a:off x="-23177150" y="221440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107"/>
          <p:cNvGrpSpPr/>
          <p:nvPr/>
        </p:nvGrpSpPr>
        <p:grpSpPr>
          <a:xfrm>
            <a:off x="7590466" y="3112432"/>
            <a:ext cx="270318" cy="355063"/>
            <a:chOff x="-23177950" y="2340425"/>
            <a:chExt cx="226075" cy="296950"/>
          </a:xfrm>
        </p:grpSpPr>
        <p:sp>
          <p:nvSpPr>
            <p:cNvPr id="7644" name="Google Shape;7644;p107"/>
            <p:cNvSpPr/>
            <p:nvPr/>
          </p:nvSpPr>
          <p:spPr>
            <a:xfrm>
              <a:off x="-23177950" y="2340425"/>
              <a:ext cx="226075" cy="296950"/>
            </a:xfrm>
            <a:custGeom>
              <a:rect b="b" l="l" r="r" t="t"/>
              <a:pathLst>
                <a:path extrusionOk="0" h="11878" w="9043">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107"/>
            <p:cNvSpPr/>
            <p:nvPr/>
          </p:nvSpPr>
          <p:spPr>
            <a:xfrm>
              <a:off x="-23081850" y="2425475"/>
              <a:ext cx="96100" cy="151250"/>
            </a:xfrm>
            <a:custGeom>
              <a:rect b="b" l="l" r="r" t="t"/>
              <a:pathLst>
                <a:path extrusionOk="0" h="6050" w="3844">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107"/>
          <p:cNvGrpSpPr/>
          <p:nvPr/>
        </p:nvGrpSpPr>
        <p:grpSpPr>
          <a:xfrm>
            <a:off x="7548556" y="3554109"/>
            <a:ext cx="354136" cy="354136"/>
            <a:chOff x="-23229150" y="2710600"/>
            <a:chExt cx="296175" cy="296175"/>
          </a:xfrm>
        </p:grpSpPr>
        <p:sp>
          <p:nvSpPr>
            <p:cNvPr id="7647" name="Google Shape;7647;p107"/>
            <p:cNvSpPr/>
            <p:nvPr/>
          </p:nvSpPr>
          <p:spPr>
            <a:xfrm>
              <a:off x="-23177150" y="2727925"/>
              <a:ext cx="191400" cy="258375"/>
            </a:xfrm>
            <a:custGeom>
              <a:rect b="b" l="l" r="r" t="t"/>
              <a:pathLst>
                <a:path extrusionOk="0" h="10335" w="7656">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07"/>
            <p:cNvSpPr/>
            <p:nvPr/>
          </p:nvSpPr>
          <p:spPr>
            <a:xfrm>
              <a:off x="-23229150" y="2710600"/>
              <a:ext cx="296175" cy="296175"/>
            </a:xfrm>
            <a:custGeom>
              <a:rect b="b" l="l" r="r" t="t"/>
              <a:pathLst>
                <a:path extrusionOk="0" h="11847" w="11847">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9" name="Google Shape;7649;p107"/>
          <p:cNvSpPr/>
          <p:nvPr/>
        </p:nvSpPr>
        <p:spPr>
          <a:xfrm>
            <a:off x="6650549" y="4047621"/>
            <a:ext cx="354136" cy="353180"/>
          </a:xfrm>
          <a:custGeom>
            <a:rect b="b" l="l" r="r" t="t"/>
            <a:pathLst>
              <a:path extrusionOk="0" h="11815" w="11847">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07"/>
          <p:cNvSpPr/>
          <p:nvPr/>
        </p:nvSpPr>
        <p:spPr>
          <a:xfrm>
            <a:off x="4883479" y="2666487"/>
            <a:ext cx="322122" cy="352253"/>
          </a:xfrm>
          <a:custGeom>
            <a:rect b="b" l="l" r="r" t="t"/>
            <a:pathLst>
              <a:path extrusionOk="0" h="11784" w="10776">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1" name="Google Shape;7651;p107"/>
          <p:cNvGrpSpPr/>
          <p:nvPr/>
        </p:nvGrpSpPr>
        <p:grpSpPr>
          <a:xfrm>
            <a:off x="4865631" y="3123732"/>
            <a:ext cx="356946" cy="332464"/>
            <a:chOff x="-25477800" y="2357750"/>
            <a:chExt cx="298525" cy="278050"/>
          </a:xfrm>
        </p:grpSpPr>
        <p:sp>
          <p:nvSpPr>
            <p:cNvPr id="7652" name="Google Shape;7652;p107"/>
            <p:cNvSpPr/>
            <p:nvPr/>
          </p:nvSpPr>
          <p:spPr>
            <a:xfrm>
              <a:off x="-25477800" y="2357750"/>
              <a:ext cx="298525" cy="278050"/>
            </a:xfrm>
            <a:custGeom>
              <a:rect b="b" l="l" r="r" t="t"/>
              <a:pathLst>
                <a:path extrusionOk="0" h="11122" w="11941">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107"/>
            <p:cNvSpPr/>
            <p:nvPr/>
          </p:nvSpPr>
          <p:spPr>
            <a:xfrm>
              <a:off x="-25388025" y="2514850"/>
              <a:ext cx="104000" cy="88650"/>
            </a:xfrm>
            <a:custGeom>
              <a:rect b="b" l="l" r="r" t="t"/>
              <a:pathLst>
                <a:path extrusionOk="0" h="3546" w="416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4" name="Google Shape;7654;p107"/>
          <p:cNvSpPr/>
          <p:nvPr/>
        </p:nvSpPr>
        <p:spPr>
          <a:xfrm>
            <a:off x="4867009" y="3554480"/>
            <a:ext cx="355063" cy="353329"/>
          </a:xfrm>
          <a:custGeom>
            <a:rect b="b" l="l" r="r" t="t"/>
            <a:pathLst>
              <a:path extrusionOk="0" h="11820" w="11878">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07"/>
          <p:cNvSpPr/>
          <p:nvPr/>
        </p:nvSpPr>
        <p:spPr>
          <a:xfrm>
            <a:off x="5308694" y="2666024"/>
            <a:ext cx="353180" cy="353180"/>
          </a:xfrm>
          <a:custGeom>
            <a:rect b="b" l="l" r="r" t="t"/>
            <a:pathLst>
              <a:path extrusionOk="0" h="11815" w="11815">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6" name="Google Shape;7656;p107"/>
          <p:cNvGrpSpPr/>
          <p:nvPr/>
        </p:nvGrpSpPr>
        <p:grpSpPr>
          <a:xfrm>
            <a:off x="5308265" y="3112911"/>
            <a:ext cx="353180" cy="354107"/>
            <a:chOff x="-25104475" y="2340425"/>
            <a:chExt cx="295375" cy="296150"/>
          </a:xfrm>
        </p:grpSpPr>
        <p:sp>
          <p:nvSpPr>
            <p:cNvPr id="7657" name="Google Shape;7657;p107"/>
            <p:cNvSpPr/>
            <p:nvPr/>
          </p:nvSpPr>
          <p:spPr>
            <a:xfrm>
              <a:off x="-25104475" y="2340425"/>
              <a:ext cx="225275" cy="296150"/>
            </a:xfrm>
            <a:custGeom>
              <a:rect b="b" l="l" r="r" t="t"/>
              <a:pathLst>
                <a:path extrusionOk="0" h="11846" w="9011">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07"/>
            <p:cNvSpPr/>
            <p:nvPr/>
          </p:nvSpPr>
          <p:spPr>
            <a:xfrm>
              <a:off x="-25001300" y="2375075"/>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07"/>
            <p:cNvSpPr/>
            <p:nvPr/>
          </p:nvSpPr>
          <p:spPr>
            <a:xfrm>
              <a:off x="-25070600" y="2444375"/>
              <a:ext cx="87450" cy="86675"/>
            </a:xfrm>
            <a:custGeom>
              <a:rect b="b" l="l" r="r" t="t"/>
              <a:pathLst>
                <a:path extrusionOk="0" h="3467" w="3498">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07"/>
            <p:cNvSpPr/>
            <p:nvPr/>
          </p:nvSpPr>
          <p:spPr>
            <a:xfrm>
              <a:off x="-24966650" y="2479025"/>
              <a:ext cx="52025" cy="18150"/>
            </a:xfrm>
            <a:custGeom>
              <a:rect b="b" l="l" r="r" t="t"/>
              <a:pathLst>
                <a:path extrusionOk="0" h="726" w="2081">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07"/>
            <p:cNvSpPr/>
            <p:nvPr/>
          </p:nvSpPr>
          <p:spPr>
            <a:xfrm>
              <a:off x="-24966650" y="2444375"/>
              <a:ext cx="52025" cy="18150"/>
            </a:xfrm>
            <a:custGeom>
              <a:rect b="b" l="l" r="r" t="t"/>
              <a:pathLst>
                <a:path extrusionOk="0" h="726" w="2081">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107"/>
            <p:cNvSpPr/>
            <p:nvPr/>
          </p:nvSpPr>
          <p:spPr>
            <a:xfrm>
              <a:off x="-24966650" y="2513700"/>
              <a:ext cx="52025" cy="17350"/>
            </a:xfrm>
            <a:custGeom>
              <a:rect b="b" l="l" r="r" t="t"/>
              <a:pathLst>
                <a:path extrusionOk="0" h="694" w="2081">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107"/>
            <p:cNvSpPr/>
            <p:nvPr/>
          </p:nvSpPr>
          <p:spPr>
            <a:xfrm>
              <a:off x="-25071400" y="2549125"/>
              <a:ext cx="156775" cy="17350"/>
            </a:xfrm>
            <a:custGeom>
              <a:rect b="b" l="l" r="r" t="t"/>
              <a:pathLst>
                <a:path extrusionOk="0" h="694" w="6271">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07"/>
            <p:cNvSpPr/>
            <p:nvPr/>
          </p:nvSpPr>
          <p:spPr>
            <a:xfrm>
              <a:off x="-25071400" y="2583800"/>
              <a:ext cx="156775" cy="17350"/>
            </a:xfrm>
            <a:custGeom>
              <a:rect b="b" l="l" r="r" t="t"/>
              <a:pathLst>
                <a:path extrusionOk="0" h="694" w="6271">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07"/>
            <p:cNvSpPr/>
            <p:nvPr/>
          </p:nvSpPr>
          <p:spPr>
            <a:xfrm>
              <a:off x="-24862675" y="2375850"/>
              <a:ext cx="53575" cy="260725"/>
            </a:xfrm>
            <a:custGeom>
              <a:rect b="b" l="l" r="r" t="t"/>
              <a:pathLst>
                <a:path extrusionOk="0" h="10429" w="2143">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6" name="Google Shape;7666;p107"/>
          <p:cNvSpPr/>
          <p:nvPr/>
        </p:nvSpPr>
        <p:spPr>
          <a:xfrm>
            <a:off x="5306811" y="3599288"/>
            <a:ext cx="356946" cy="263712"/>
          </a:xfrm>
          <a:custGeom>
            <a:rect b="b" l="l" r="r" t="t"/>
            <a:pathLst>
              <a:path extrusionOk="0" h="8822" w="11941">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70" name="Shape 7670"/>
        <p:cNvGrpSpPr/>
        <p:nvPr/>
      </p:nvGrpSpPr>
      <p:grpSpPr>
        <a:xfrm>
          <a:off x="0" y="0"/>
          <a:ext cx="0" cy="0"/>
          <a:chOff x="0" y="0"/>
          <a:chExt cx="0" cy="0"/>
        </a:xfrm>
      </p:grpSpPr>
      <p:sp>
        <p:nvSpPr>
          <p:cNvPr id="7671" name="Google Shape;7671;p108"/>
          <p:cNvSpPr txBox="1"/>
          <p:nvPr>
            <p:ph idx="4294967295" type="title"/>
          </p:nvPr>
        </p:nvSpPr>
        <p:spPr>
          <a:xfrm>
            <a:off x="849675" y="7159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72" name="Google Shape;7672;p108"/>
          <p:cNvSpPr txBox="1"/>
          <p:nvPr>
            <p:ph idx="4294967295" type="title"/>
          </p:nvPr>
        </p:nvSpPr>
        <p:spPr>
          <a:xfrm>
            <a:off x="4858400" y="7159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7673" name="Google Shape;7673;p108"/>
          <p:cNvGrpSpPr/>
          <p:nvPr/>
        </p:nvGrpSpPr>
        <p:grpSpPr>
          <a:xfrm>
            <a:off x="854368" y="1313920"/>
            <a:ext cx="366269" cy="366240"/>
            <a:chOff x="-65131525" y="1914325"/>
            <a:chExt cx="316650" cy="316625"/>
          </a:xfrm>
        </p:grpSpPr>
        <p:sp>
          <p:nvSpPr>
            <p:cNvPr id="7674" name="Google Shape;7674;p108"/>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108"/>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108"/>
          <p:cNvGrpSpPr/>
          <p:nvPr/>
        </p:nvGrpSpPr>
        <p:grpSpPr>
          <a:xfrm>
            <a:off x="854368" y="1794207"/>
            <a:ext cx="366269" cy="366269"/>
            <a:chOff x="-65131525" y="2281350"/>
            <a:chExt cx="316650" cy="316650"/>
          </a:xfrm>
        </p:grpSpPr>
        <p:sp>
          <p:nvSpPr>
            <p:cNvPr id="7677" name="Google Shape;7677;p108"/>
            <p:cNvSpPr/>
            <p:nvPr/>
          </p:nvSpPr>
          <p:spPr>
            <a:xfrm>
              <a:off x="-65131525" y="2322300"/>
              <a:ext cx="275675" cy="275700"/>
            </a:xfrm>
            <a:custGeom>
              <a:rect b="b" l="l" r="r" t="t"/>
              <a:pathLst>
                <a:path extrusionOk="0" h="11028" w="11027">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08"/>
            <p:cNvSpPr/>
            <p:nvPr/>
          </p:nvSpPr>
          <p:spPr>
            <a:xfrm>
              <a:off x="-64963775" y="2281350"/>
              <a:ext cx="148900" cy="148875"/>
            </a:xfrm>
            <a:custGeom>
              <a:rect b="b" l="l" r="r" t="t"/>
              <a:pathLst>
                <a:path extrusionOk="0" h="5955" w="5956">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108"/>
          <p:cNvGrpSpPr/>
          <p:nvPr/>
        </p:nvGrpSpPr>
        <p:grpSpPr>
          <a:xfrm>
            <a:off x="857564" y="2259206"/>
            <a:ext cx="359878" cy="367165"/>
            <a:chOff x="-65129950" y="2646800"/>
            <a:chExt cx="311125" cy="317425"/>
          </a:xfrm>
        </p:grpSpPr>
        <p:sp>
          <p:nvSpPr>
            <p:cNvPr id="7680" name="Google Shape;7680;p108"/>
            <p:cNvSpPr/>
            <p:nvPr/>
          </p:nvSpPr>
          <p:spPr>
            <a:xfrm>
              <a:off x="-65129950" y="2646800"/>
              <a:ext cx="311125" cy="317425"/>
            </a:xfrm>
            <a:custGeom>
              <a:rect b="b" l="l" r="r" t="t"/>
              <a:pathLst>
                <a:path extrusionOk="0" h="12697" w="12445">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08"/>
            <p:cNvSpPr/>
            <p:nvPr/>
          </p:nvSpPr>
          <p:spPr>
            <a:xfrm>
              <a:off x="-65066950" y="2738175"/>
              <a:ext cx="187475" cy="185100"/>
            </a:xfrm>
            <a:custGeom>
              <a:rect b="b" l="l" r="r" t="t"/>
              <a:pathLst>
                <a:path extrusionOk="0" h="7404" w="7499">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108"/>
          <p:cNvGrpSpPr/>
          <p:nvPr/>
        </p:nvGrpSpPr>
        <p:grpSpPr>
          <a:xfrm>
            <a:off x="3060897" y="1312532"/>
            <a:ext cx="368987" cy="369016"/>
            <a:chOff x="-63252250" y="1930850"/>
            <a:chExt cx="319000" cy="319025"/>
          </a:xfrm>
        </p:grpSpPr>
        <p:sp>
          <p:nvSpPr>
            <p:cNvPr id="7683" name="Google Shape;7683;p108"/>
            <p:cNvSpPr/>
            <p:nvPr/>
          </p:nvSpPr>
          <p:spPr>
            <a:xfrm>
              <a:off x="-63252250" y="1930850"/>
              <a:ext cx="319000" cy="319025"/>
            </a:xfrm>
            <a:custGeom>
              <a:rect b="b" l="l" r="r" t="t"/>
              <a:pathLst>
                <a:path extrusionOk="0" h="12761" w="1276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08"/>
            <p:cNvSpPr/>
            <p:nvPr/>
          </p:nvSpPr>
          <p:spPr>
            <a:xfrm>
              <a:off x="-63160900" y="2021425"/>
              <a:ext cx="137850" cy="137850"/>
            </a:xfrm>
            <a:custGeom>
              <a:rect b="b" l="l" r="r" t="t"/>
              <a:pathLst>
                <a:path extrusionOk="0" h="5514" w="5514">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5" name="Google Shape;7685;p108"/>
          <p:cNvSpPr/>
          <p:nvPr/>
        </p:nvSpPr>
        <p:spPr>
          <a:xfrm>
            <a:off x="3052893" y="1793369"/>
            <a:ext cx="372371" cy="367946"/>
          </a:xfrm>
          <a:custGeom>
            <a:rect b="b" l="l" r="r" t="t"/>
            <a:pathLst>
              <a:path extrusionOk="0" h="12724" w="12877">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6" name="Google Shape;7686;p108"/>
          <p:cNvGrpSpPr/>
          <p:nvPr/>
        </p:nvGrpSpPr>
        <p:grpSpPr>
          <a:xfrm>
            <a:off x="3061808" y="2258743"/>
            <a:ext cx="367165" cy="368091"/>
            <a:chOff x="-63250675" y="2664125"/>
            <a:chExt cx="317425" cy="318225"/>
          </a:xfrm>
        </p:grpSpPr>
        <p:sp>
          <p:nvSpPr>
            <p:cNvPr id="7687" name="Google Shape;7687;p108"/>
            <p:cNvSpPr/>
            <p:nvPr/>
          </p:nvSpPr>
          <p:spPr>
            <a:xfrm>
              <a:off x="-63250675" y="2664125"/>
              <a:ext cx="317425" cy="318225"/>
            </a:xfrm>
            <a:custGeom>
              <a:rect b="b" l="l" r="r" t="t"/>
              <a:pathLst>
                <a:path extrusionOk="0" h="12729" w="12697">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108"/>
            <p:cNvSpPr/>
            <p:nvPr/>
          </p:nvSpPr>
          <p:spPr>
            <a:xfrm>
              <a:off x="-63167975" y="2747625"/>
              <a:ext cx="152025" cy="152025"/>
            </a:xfrm>
            <a:custGeom>
              <a:rect b="b" l="l" r="r" t="t"/>
              <a:pathLst>
                <a:path extrusionOk="0" h="6081" w="6081">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108"/>
          <p:cNvGrpSpPr/>
          <p:nvPr/>
        </p:nvGrpSpPr>
        <p:grpSpPr>
          <a:xfrm>
            <a:off x="1738471" y="2735150"/>
            <a:ext cx="363522" cy="361266"/>
            <a:chOff x="-61354075" y="1940500"/>
            <a:chExt cx="314275" cy="312325"/>
          </a:xfrm>
        </p:grpSpPr>
        <p:sp>
          <p:nvSpPr>
            <p:cNvPr id="7690" name="Google Shape;7690;p108"/>
            <p:cNvSpPr/>
            <p:nvPr/>
          </p:nvSpPr>
          <p:spPr>
            <a:xfrm>
              <a:off x="-61354075" y="1940500"/>
              <a:ext cx="314275" cy="312325"/>
            </a:xfrm>
            <a:custGeom>
              <a:rect b="b" l="l" r="r" t="t"/>
              <a:pathLst>
                <a:path extrusionOk="0" h="12493" w="12571">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08"/>
            <p:cNvSpPr/>
            <p:nvPr/>
          </p:nvSpPr>
          <p:spPr>
            <a:xfrm>
              <a:off x="-61268225" y="2024575"/>
              <a:ext cx="60650" cy="61475"/>
            </a:xfrm>
            <a:custGeom>
              <a:rect b="b" l="l" r="r" t="t"/>
              <a:pathLst>
                <a:path extrusionOk="0" h="2459" w="2426">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108"/>
            <p:cNvSpPr/>
            <p:nvPr/>
          </p:nvSpPr>
          <p:spPr>
            <a:xfrm>
              <a:off x="-61187100" y="2107275"/>
              <a:ext cx="61450" cy="61475"/>
            </a:xfrm>
            <a:custGeom>
              <a:rect b="b" l="l" r="r" t="t"/>
              <a:pathLst>
                <a:path extrusionOk="0" h="2459" w="2458">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108"/>
            <p:cNvSpPr/>
            <p:nvPr/>
          </p:nvSpPr>
          <p:spPr>
            <a:xfrm>
              <a:off x="-61250125" y="2044475"/>
              <a:ext cx="105575" cy="103600"/>
            </a:xfrm>
            <a:custGeom>
              <a:rect b="b" l="l" r="r" t="t"/>
              <a:pathLst>
                <a:path extrusionOk="0" h="4144" w="4223">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108"/>
          <p:cNvGrpSpPr/>
          <p:nvPr/>
        </p:nvGrpSpPr>
        <p:grpSpPr>
          <a:xfrm>
            <a:off x="1737098" y="3183702"/>
            <a:ext cx="366269" cy="336195"/>
            <a:chOff x="-61354875" y="2322300"/>
            <a:chExt cx="316650" cy="290650"/>
          </a:xfrm>
        </p:grpSpPr>
        <p:sp>
          <p:nvSpPr>
            <p:cNvPr id="7695" name="Google Shape;7695;p108"/>
            <p:cNvSpPr/>
            <p:nvPr/>
          </p:nvSpPr>
          <p:spPr>
            <a:xfrm>
              <a:off x="-61354875" y="2322300"/>
              <a:ext cx="316650" cy="290650"/>
            </a:xfrm>
            <a:custGeom>
              <a:rect b="b" l="l" r="r" t="t"/>
              <a:pathLst>
                <a:path extrusionOk="0" h="11626" w="12666">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08"/>
            <p:cNvSpPr/>
            <p:nvPr/>
          </p:nvSpPr>
          <p:spPr>
            <a:xfrm>
              <a:off x="-61313925" y="2364050"/>
              <a:ext cx="234750" cy="206375"/>
            </a:xfrm>
            <a:custGeom>
              <a:rect b="b" l="l" r="r" t="t"/>
              <a:pathLst>
                <a:path extrusionOk="0" h="8255" w="939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08"/>
            <p:cNvSpPr/>
            <p:nvPr/>
          </p:nvSpPr>
          <p:spPr>
            <a:xfrm>
              <a:off x="-61234375" y="2416225"/>
              <a:ext cx="104775" cy="102225"/>
            </a:xfrm>
            <a:custGeom>
              <a:rect b="b" l="l" r="r" t="t"/>
              <a:pathLst>
                <a:path extrusionOk="0" h="4089" w="4191">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108"/>
          <p:cNvGrpSpPr/>
          <p:nvPr/>
        </p:nvGrpSpPr>
        <p:grpSpPr>
          <a:xfrm>
            <a:off x="1737098" y="3611266"/>
            <a:ext cx="366269" cy="366269"/>
            <a:chOff x="-61354875" y="2671225"/>
            <a:chExt cx="316650" cy="316650"/>
          </a:xfrm>
        </p:grpSpPr>
        <p:sp>
          <p:nvSpPr>
            <p:cNvPr id="7699" name="Google Shape;7699;p108"/>
            <p:cNvSpPr/>
            <p:nvPr/>
          </p:nvSpPr>
          <p:spPr>
            <a:xfrm>
              <a:off x="-61354875" y="2671225"/>
              <a:ext cx="316650" cy="316650"/>
            </a:xfrm>
            <a:custGeom>
              <a:rect b="b" l="l" r="r" t="t"/>
              <a:pathLst>
                <a:path extrusionOk="0" h="12666" w="12666">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108"/>
            <p:cNvSpPr/>
            <p:nvPr/>
          </p:nvSpPr>
          <p:spPr>
            <a:xfrm>
              <a:off x="-61172925" y="2813775"/>
              <a:ext cx="62225" cy="145725"/>
            </a:xfrm>
            <a:custGeom>
              <a:rect b="b" l="l" r="r" t="t"/>
              <a:pathLst>
                <a:path extrusionOk="0" h="5829" w="2489">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108"/>
            <p:cNvSpPr/>
            <p:nvPr/>
          </p:nvSpPr>
          <p:spPr>
            <a:xfrm>
              <a:off x="-61313925" y="2796450"/>
              <a:ext cx="40975" cy="20500"/>
            </a:xfrm>
            <a:custGeom>
              <a:rect b="b" l="l" r="r" t="t"/>
              <a:pathLst>
                <a:path extrusionOk="0" h="820" w="1639">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08"/>
            <p:cNvSpPr/>
            <p:nvPr/>
          </p:nvSpPr>
          <p:spPr>
            <a:xfrm>
              <a:off x="-61313925" y="2837400"/>
              <a:ext cx="40975" cy="20500"/>
            </a:xfrm>
            <a:custGeom>
              <a:rect b="b" l="l" r="r" t="t"/>
              <a:pathLst>
                <a:path extrusionOk="0" h="820" w="1639">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08"/>
            <p:cNvSpPr/>
            <p:nvPr/>
          </p:nvSpPr>
          <p:spPr>
            <a:xfrm>
              <a:off x="-61313925" y="2877575"/>
              <a:ext cx="40975" cy="22075"/>
            </a:xfrm>
            <a:custGeom>
              <a:rect b="b" l="l" r="r" t="t"/>
              <a:pathLst>
                <a:path extrusionOk="0" h="883" w="1639">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108"/>
          <p:cNvGrpSpPr/>
          <p:nvPr/>
        </p:nvGrpSpPr>
        <p:grpSpPr>
          <a:xfrm>
            <a:off x="3952502" y="2731001"/>
            <a:ext cx="368987" cy="369566"/>
            <a:chOff x="-59502375" y="1904375"/>
            <a:chExt cx="319000" cy="319500"/>
          </a:xfrm>
        </p:grpSpPr>
        <p:sp>
          <p:nvSpPr>
            <p:cNvPr id="7705" name="Google Shape;7705;p108"/>
            <p:cNvSpPr/>
            <p:nvPr/>
          </p:nvSpPr>
          <p:spPr>
            <a:xfrm>
              <a:off x="-59455125" y="2097050"/>
              <a:ext cx="227650" cy="62225"/>
            </a:xfrm>
            <a:custGeom>
              <a:rect b="b" l="l" r="r" t="t"/>
              <a:pathLst>
                <a:path extrusionOk="0" h="2489" w="9106">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08"/>
            <p:cNvSpPr/>
            <p:nvPr/>
          </p:nvSpPr>
          <p:spPr>
            <a:xfrm>
              <a:off x="-59502375" y="1966300"/>
              <a:ext cx="319000" cy="257575"/>
            </a:xfrm>
            <a:custGeom>
              <a:rect b="b" l="l" r="r" t="t"/>
              <a:pathLst>
                <a:path extrusionOk="0" h="10303" w="1276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08"/>
            <p:cNvSpPr/>
            <p:nvPr/>
          </p:nvSpPr>
          <p:spPr>
            <a:xfrm>
              <a:off x="-59322800" y="1904375"/>
              <a:ext cx="106350" cy="41175"/>
            </a:xfrm>
            <a:custGeom>
              <a:rect b="b" l="l" r="r" t="t"/>
              <a:pathLst>
                <a:path extrusionOk="0" h="1647" w="4254">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108"/>
          <p:cNvGrpSpPr/>
          <p:nvPr/>
        </p:nvGrpSpPr>
        <p:grpSpPr>
          <a:xfrm>
            <a:off x="1298621" y="1315207"/>
            <a:ext cx="368987" cy="363666"/>
            <a:chOff x="-64774725" y="1916550"/>
            <a:chExt cx="319000" cy="314400"/>
          </a:xfrm>
        </p:grpSpPr>
        <p:sp>
          <p:nvSpPr>
            <p:cNvPr id="7709" name="Google Shape;7709;p108"/>
            <p:cNvSpPr/>
            <p:nvPr/>
          </p:nvSpPr>
          <p:spPr>
            <a:xfrm>
              <a:off x="-64774725" y="1916550"/>
              <a:ext cx="319000" cy="314400"/>
            </a:xfrm>
            <a:custGeom>
              <a:rect b="b" l="l" r="r" t="t"/>
              <a:pathLst>
                <a:path extrusionOk="0" h="12576" w="1276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108"/>
            <p:cNvSpPr/>
            <p:nvPr/>
          </p:nvSpPr>
          <p:spPr>
            <a:xfrm>
              <a:off x="-64636900" y="2010600"/>
              <a:ext cx="89800" cy="82525"/>
            </a:xfrm>
            <a:custGeom>
              <a:rect b="b" l="l" r="r" t="t"/>
              <a:pathLst>
                <a:path extrusionOk="0" h="3301" w="3592">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108"/>
          <p:cNvGrpSpPr/>
          <p:nvPr/>
        </p:nvGrpSpPr>
        <p:grpSpPr>
          <a:xfrm>
            <a:off x="1299979" y="1792386"/>
            <a:ext cx="366269" cy="369913"/>
            <a:chOff x="-64764500" y="2280550"/>
            <a:chExt cx="316650" cy="319800"/>
          </a:xfrm>
        </p:grpSpPr>
        <p:sp>
          <p:nvSpPr>
            <p:cNvPr id="7712" name="Google Shape;7712;p108"/>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08"/>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4" name="Google Shape;7714;p108"/>
          <p:cNvSpPr/>
          <p:nvPr/>
        </p:nvSpPr>
        <p:spPr>
          <a:xfrm>
            <a:off x="1316753" y="2259654"/>
            <a:ext cx="319799" cy="366269"/>
          </a:xfrm>
          <a:custGeom>
            <a:rect b="b" l="l" r="r" t="t"/>
            <a:pathLst>
              <a:path extrusionOk="0" h="12666" w="11059">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5" name="Google Shape;7715;p108"/>
          <p:cNvGrpSpPr/>
          <p:nvPr/>
        </p:nvGrpSpPr>
        <p:grpSpPr>
          <a:xfrm>
            <a:off x="3512023" y="1352163"/>
            <a:ext cx="365344" cy="289753"/>
            <a:chOff x="-62882850" y="1999375"/>
            <a:chExt cx="315850" cy="250500"/>
          </a:xfrm>
        </p:grpSpPr>
        <p:sp>
          <p:nvSpPr>
            <p:cNvPr id="7716" name="Google Shape;7716;p108"/>
            <p:cNvSpPr/>
            <p:nvPr/>
          </p:nvSpPr>
          <p:spPr>
            <a:xfrm>
              <a:off x="-62882850" y="1999375"/>
              <a:ext cx="315850" cy="250500"/>
            </a:xfrm>
            <a:custGeom>
              <a:rect b="b" l="l" r="r" t="t"/>
              <a:pathLst>
                <a:path extrusionOk="0" h="10020" w="12634">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08"/>
            <p:cNvSpPr/>
            <p:nvPr/>
          </p:nvSpPr>
          <p:spPr>
            <a:xfrm>
              <a:off x="-62806475" y="2062375"/>
              <a:ext cx="146525" cy="103800"/>
            </a:xfrm>
            <a:custGeom>
              <a:rect b="b" l="l" r="r" t="t"/>
              <a:pathLst>
                <a:path extrusionOk="0" h="4152" w="5861">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108"/>
          <p:cNvGrpSpPr/>
          <p:nvPr/>
        </p:nvGrpSpPr>
        <p:grpSpPr>
          <a:xfrm>
            <a:off x="3503362" y="1793745"/>
            <a:ext cx="382665" cy="367194"/>
            <a:chOff x="-62890750" y="2296300"/>
            <a:chExt cx="330825" cy="317450"/>
          </a:xfrm>
        </p:grpSpPr>
        <p:sp>
          <p:nvSpPr>
            <p:cNvPr id="7719" name="Google Shape;7719;p108"/>
            <p:cNvSpPr/>
            <p:nvPr/>
          </p:nvSpPr>
          <p:spPr>
            <a:xfrm>
              <a:off x="-62890750" y="2296300"/>
              <a:ext cx="313500" cy="195375"/>
            </a:xfrm>
            <a:custGeom>
              <a:rect b="b" l="l" r="r" t="t"/>
              <a:pathLst>
                <a:path extrusionOk="0" h="7815" w="1254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08"/>
            <p:cNvSpPr/>
            <p:nvPr/>
          </p:nvSpPr>
          <p:spPr>
            <a:xfrm>
              <a:off x="-62874975" y="2417475"/>
              <a:ext cx="315050" cy="196275"/>
            </a:xfrm>
            <a:custGeom>
              <a:rect b="b" l="l" r="r" t="t"/>
              <a:pathLst>
                <a:path extrusionOk="0" h="7851" w="12602">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108"/>
            <p:cNvSpPr/>
            <p:nvPr/>
          </p:nvSpPr>
          <p:spPr>
            <a:xfrm>
              <a:off x="-62822225" y="2357750"/>
              <a:ext cx="193000" cy="192975"/>
            </a:xfrm>
            <a:custGeom>
              <a:rect b="b" l="l" r="r" t="t"/>
              <a:pathLst>
                <a:path extrusionOk="0" h="7719" w="772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108"/>
          <p:cNvGrpSpPr/>
          <p:nvPr/>
        </p:nvGrpSpPr>
        <p:grpSpPr>
          <a:xfrm>
            <a:off x="3512023" y="2259206"/>
            <a:ext cx="365344" cy="367165"/>
            <a:chOff x="-62882850" y="2664925"/>
            <a:chExt cx="315850" cy="317425"/>
          </a:xfrm>
        </p:grpSpPr>
        <p:sp>
          <p:nvSpPr>
            <p:cNvPr id="7723" name="Google Shape;7723;p108"/>
            <p:cNvSpPr/>
            <p:nvPr/>
          </p:nvSpPr>
          <p:spPr>
            <a:xfrm>
              <a:off x="-62882850" y="2664925"/>
              <a:ext cx="315850" cy="317425"/>
            </a:xfrm>
            <a:custGeom>
              <a:rect b="b" l="l" r="r" t="t"/>
              <a:pathLst>
                <a:path extrusionOk="0" h="12697" w="12634">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08"/>
            <p:cNvSpPr/>
            <p:nvPr/>
          </p:nvSpPr>
          <p:spPr>
            <a:xfrm>
              <a:off x="-62756050" y="2702725"/>
              <a:ext cx="62225" cy="146525"/>
            </a:xfrm>
            <a:custGeom>
              <a:rect b="b" l="l" r="r" t="t"/>
              <a:pathLst>
                <a:path extrusionOk="0" h="5861" w="2489">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5" name="Google Shape;7725;p108"/>
          <p:cNvSpPr/>
          <p:nvPr/>
        </p:nvSpPr>
        <p:spPr>
          <a:xfrm>
            <a:off x="2175712" y="2733502"/>
            <a:ext cx="369016" cy="364563"/>
          </a:xfrm>
          <a:custGeom>
            <a:rect b="b" l="l" r="r" t="t"/>
            <a:pathLst>
              <a:path extrusionOk="0" h="12607" w="12761">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6" name="Google Shape;7726;p108"/>
          <p:cNvGrpSpPr/>
          <p:nvPr/>
        </p:nvGrpSpPr>
        <p:grpSpPr>
          <a:xfrm>
            <a:off x="2183172" y="3171846"/>
            <a:ext cx="366269" cy="359907"/>
            <a:chOff x="-60988625" y="2310475"/>
            <a:chExt cx="316650" cy="311150"/>
          </a:xfrm>
        </p:grpSpPr>
        <p:sp>
          <p:nvSpPr>
            <p:cNvPr id="7727" name="Google Shape;7727;p108"/>
            <p:cNvSpPr/>
            <p:nvPr/>
          </p:nvSpPr>
          <p:spPr>
            <a:xfrm>
              <a:off x="-60988625" y="2310475"/>
              <a:ext cx="311125" cy="311150"/>
            </a:xfrm>
            <a:custGeom>
              <a:rect b="b" l="l" r="r" t="t"/>
              <a:pathLst>
                <a:path extrusionOk="0" h="12446" w="12445">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08"/>
            <p:cNvSpPr/>
            <p:nvPr/>
          </p:nvSpPr>
          <p:spPr>
            <a:xfrm>
              <a:off x="-60947675" y="2353025"/>
              <a:ext cx="145725" cy="20500"/>
            </a:xfrm>
            <a:custGeom>
              <a:rect b="b" l="l" r="r" t="t"/>
              <a:pathLst>
                <a:path extrusionOk="0" h="820" w="5829">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108"/>
            <p:cNvSpPr/>
            <p:nvPr/>
          </p:nvSpPr>
          <p:spPr>
            <a:xfrm>
              <a:off x="-60947675" y="2415250"/>
              <a:ext cx="145725" cy="20500"/>
            </a:xfrm>
            <a:custGeom>
              <a:rect b="b" l="l" r="r" t="t"/>
              <a:pathLst>
                <a:path extrusionOk="0" h="820" w="5829">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108"/>
            <p:cNvSpPr/>
            <p:nvPr/>
          </p:nvSpPr>
          <p:spPr>
            <a:xfrm>
              <a:off x="-60947675" y="2475875"/>
              <a:ext cx="145725" cy="22100"/>
            </a:xfrm>
            <a:custGeom>
              <a:rect b="b" l="l" r="r" t="t"/>
              <a:pathLst>
                <a:path extrusionOk="0" h="884" w="5829">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08"/>
            <p:cNvSpPr/>
            <p:nvPr/>
          </p:nvSpPr>
          <p:spPr>
            <a:xfrm>
              <a:off x="-60947675" y="2538100"/>
              <a:ext cx="145725" cy="22075"/>
            </a:xfrm>
            <a:custGeom>
              <a:rect b="b" l="l" r="r" t="t"/>
              <a:pathLst>
                <a:path extrusionOk="0" h="883" w="5829">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08"/>
            <p:cNvSpPr/>
            <p:nvPr/>
          </p:nvSpPr>
          <p:spPr>
            <a:xfrm>
              <a:off x="-60740525" y="2312050"/>
              <a:ext cx="68550" cy="233950"/>
            </a:xfrm>
            <a:custGeom>
              <a:rect b="b" l="l" r="r" t="t"/>
              <a:pathLst>
                <a:path extrusionOk="0" h="9358" w="2742">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108"/>
          <p:cNvGrpSpPr/>
          <p:nvPr/>
        </p:nvGrpSpPr>
        <p:grpSpPr>
          <a:xfrm>
            <a:off x="2183634" y="3610009"/>
            <a:ext cx="365344" cy="368785"/>
            <a:chOff x="-60987050" y="2671400"/>
            <a:chExt cx="315850" cy="318825"/>
          </a:xfrm>
        </p:grpSpPr>
        <p:sp>
          <p:nvSpPr>
            <p:cNvPr id="7734" name="Google Shape;7734;p108"/>
            <p:cNvSpPr/>
            <p:nvPr/>
          </p:nvSpPr>
          <p:spPr>
            <a:xfrm>
              <a:off x="-60987050" y="2671400"/>
              <a:ext cx="315850" cy="318825"/>
            </a:xfrm>
            <a:custGeom>
              <a:rect b="b" l="l" r="r" t="t"/>
              <a:pathLst>
                <a:path extrusionOk="0" h="12753" w="12634">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08"/>
            <p:cNvSpPr/>
            <p:nvPr/>
          </p:nvSpPr>
          <p:spPr>
            <a:xfrm>
              <a:off x="-60839775" y="2731075"/>
              <a:ext cx="19725" cy="19725"/>
            </a:xfrm>
            <a:custGeom>
              <a:rect b="b" l="l" r="r" t="t"/>
              <a:pathLst>
                <a:path extrusionOk="0" h="789" w="789">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108"/>
          <p:cNvGrpSpPr/>
          <p:nvPr/>
        </p:nvGrpSpPr>
        <p:grpSpPr>
          <a:xfrm>
            <a:off x="3952500" y="3172771"/>
            <a:ext cx="368987" cy="358056"/>
            <a:chOff x="-59481900" y="2290800"/>
            <a:chExt cx="319000" cy="309550"/>
          </a:xfrm>
        </p:grpSpPr>
        <p:sp>
          <p:nvSpPr>
            <p:cNvPr id="7737" name="Google Shape;7737;p108"/>
            <p:cNvSpPr/>
            <p:nvPr/>
          </p:nvSpPr>
          <p:spPr>
            <a:xfrm>
              <a:off x="-59481900" y="2290800"/>
              <a:ext cx="319000" cy="309550"/>
            </a:xfrm>
            <a:custGeom>
              <a:rect b="b" l="l" r="r" t="t"/>
              <a:pathLst>
                <a:path extrusionOk="0" h="12382" w="1276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108"/>
            <p:cNvSpPr/>
            <p:nvPr/>
          </p:nvSpPr>
          <p:spPr>
            <a:xfrm>
              <a:off x="-59287350" y="2456200"/>
              <a:ext cx="83500" cy="21275"/>
            </a:xfrm>
            <a:custGeom>
              <a:rect b="b" l="l" r="r" t="t"/>
              <a:pathLst>
                <a:path extrusionOk="0" h="851" w="334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108"/>
            <p:cNvSpPr/>
            <p:nvPr/>
          </p:nvSpPr>
          <p:spPr>
            <a:xfrm>
              <a:off x="-59287350" y="2497950"/>
              <a:ext cx="83500" cy="21275"/>
            </a:xfrm>
            <a:custGeom>
              <a:rect b="b" l="l" r="r" t="t"/>
              <a:pathLst>
                <a:path extrusionOk="0" h="851" w="334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108"/>
            <p:cNvSpPr/>
            <p:nvPr/>
          </p:nvSpPr>
          <p:spPr>
            <a:xfrm>
              <a:off x="-59287350" y="2538900"/>
              <a:ext cx="82700" cy="22075"/>
            </a:xfrm>
            <a:custGeom>
              <a:rect b="b" l="l" r="r" t="t"/>
              <a:pathLst>
                <a:path extrusionOk="0" h="883" w="3308">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108"/>
            <p:cNvSpPr/>
            <p:nvPr/>
          </p:nvSpPr>
          <p:spPr>
            <a:xfrm>
              <a:off x="-59439375" y="2425425"/>
              <a:ext cx="125250" cy="134750"/>
            </a:xfrm>
            <a:custGeom>
              <a:rect b="b" l="l" r="r" t="t"/>
              <a:pathLst>
                <a:path extrusionOk="0" h="5390" w="501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108"/>
            <p:cNvSpPr/>
            <p:nvPr/>
          </p:nvSpPr>
          <p:spPr>
            <a:xfrm>
              <a:off x="-59327525" y="2325450"/>
              <a:ext cx="13400" cy="13425"/>
            </a:xfrm>
            <a:custGeom>
              <a:rect b="b" l="l" r="r" t="t"/>
              <a:pathLst>
                <a:path extrusionOk="0" h="537" w="536">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3" name="Google Shape;7743;p108"/>
          <p:cNvGrpSpPr/>
          <p:nvPr/>
        </p:nvGrpSpPr>
        <p:grpSpPr>
          <a:xfrm>
            <a:off x="1741805" y="1313544"/>
            <a:ext cx="368987" cy="366992"/>
            <a:chOff x="-64401400" y="1914475"/>
            <a:chExt cx="319000" cy="317275"/>
          </a:xfrm>
        </p:grpSpPr>
        <p:sp>
          <p:nvSpPr>
            <p:cNvPr id="7744" name="Google Shape;7744;p108"/>
            <p:cNvSpPr/>
            <p:nvPr/>
          </p:nvSpPr>
          <p:spPr>
            <a:xfrm>
              <a:off x="-64401400" y="1914475"/>
              <a:ext cx="319000" cy="317275"/>
            </a:xfrm>
            <a:custGeom>
              <a:rect b="b" l="l" r="r" t="t"/>
              <a:pathLst>
                <a:path extrusionOk="0" h="12691" w="1276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08"/>
            <p:cNvSpPr/>
            <p:nvPr/>
          </p:nvSpPr>
          <p:spPr>
            <a:xfrm>
              <a:off x="-64172200" y="2175800"/>
              <a:ext cx="48850" cy="22075"/>
            </a:xfrm>
            <a:custGeom>
              <a:rect b="b" l="l" r="r" t="t"/>
              <a:pathLst>
                <a:path extrusionOk="0" h="883" w="1954">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08"/>
            <p:cNvSpPr/>
            <p:nvPr/>
          </p:nvSpPr>
          <p:spPr>
            <a:xfrm>
              <a:off x="-64212375" y="2210450"/>
              <a:ext cx="5525" cy="25"/>
            </a:xfrm>
            <a:custGeom>
              <a:rect b="b" l="l" r="r" t="t"/>
              <a:pathLst>
                <a:path extrusionOk="0" h="1" w="221">
                  <a:moveTo>
                    <a:pt x="1" y="1"/>
                  </a:moveTo>
                  <a:lnTo>
                    <a:pt x="221" y="1"/>
                  </a:ln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108"/>
          <p:cNvGrpSpPr/>
          <p:nvPr/>
        </p:nvGrpSpPr>
        <p:grpSpPr>
          <a:xfrm>
            <a:off x="1806493" y="1794583"/>
            <a:ext cx="239610" cy="365517"/>
            <a:chOff x="-64343900" y="2282125"/>
            <a:chExt cx="207150" cy="316000"/>
          </a:xfrm>
        </p:grpSpPr>
        <p:sp>
          <p:nvSpPr>
            <p:cNvPr id="7748" name="Google Shape;7748;p108"/>
            <p:cNvSpPr/>
            <p:nvPr/>
          </p:nvSpPr>
          <p:spPr>
            <a:xfrm>
              <a:off x="-64270650" y="2310475"/>
              <a:ext cx="61450" cy="147325"/>
            </a:xfrm>
            <a:custGeom>
              <a:rect b="b" l="l" r="r" t="t"/>
              <a:pathLst>
                <a:path extrusionOk="0" h="5893" w="2458">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08"/>
            <p:cNvSpPr/>
            <p:nvPr/>
          </p:nvSpPr>
          <p:spPr>
            <a:xfrm>
              <a:off x="-64343900" y="2282125"/>
              <a:ext cx="207150" cy="316000"/>
            </a:xfrm>
            <a:custGeom>
              <a:rect b="b" l="l" r="r" t="t"/>
              <a:pathLst>
                <a:path extrusionOk="0" h="12640" w="8286">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0" name="Google Shape;7750;p108"/>
          <p:cNvSpPr/>
          <p:nvPr/>
        </p:nvSpPr>
        <p:spPr>
          <a:xfrm>
            <a:off x="1736288" y="2257833"/>
            <a:ext cx="367165" cy="369913"/>
          </a:xfrm>
          <a:custGeom>
            <a:rect b="b" l="l" r="r" t="t"/>
            <a:pathLst>
              <a:path extrusionOk="0" h="12792" w="12697">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1" name="Google Shape;7751;p108"/>
          <p:cNvGrpSpPr/>
          <p:nvPr/>
        </p:nvGrpSpPr>
        <p:grpSpPr>
          <a:xfrm>
            <a:off x="3986941" y="1313804"/>
            <a:ext cx="318873" cy="366471"/>
            <a:chOff x="-62496925" y="1931475"/>
            <a:chExt cx="275675" cy="316825"/>
          </a:xfrm>
        </p:grpSpPr>
        <p:sp>
          <p:nvSpPr>
            <p:cNvPr id="7752" name="Google Shape;7752;p108"/>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08"/>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108"/>
          <p:cNvGrpSpPr/>
          <p:nvPr/>
        </p:nvGrpSpPr>
        <p:grpSpPr>
          <a:xfrm>
            <a:off x="3963691" y="1793629"/>
            <a:ext cx="365373" cy="367426"/>
            <a:chOff x="-62516625" y="2297875"/>
            <a:chExt cx="315875" cy="317650"/>
          </a:xfrm>
        </p:grpSpPr>
        <p:sp>
          <p:nvSpPr>
            <p:cNvPr id="7755" name="Google Shape;7755;p108"/>
            <p:cNvSpPr/>
            <p:nvPr/>
          </p:nvSpPr>
          <p:spPr>
            <a:xfrm>
              <a:off x="-62516625" y="2297875"/>
              <a:ext cx="315875" cy="317650"/>
            </a:xfrm>
            <a:custGeom>
              <a:rect b="b" l="l" r="r" t="t"/>
              <a:pathLst>
                <a:path extrusionOk="0" h="12706" w="12635">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08"/>
            <p:cNvSpPr/>
            <p:nvPr/>
          </p:nvSpPr>
          <p:spPr>
            <a:xfrm>
              <a:off x="-62335475" y="2438075"/>
              <a:ext cx="62250" cy="145750"/>
            </a:xfrm>
            <a:custGeom>
              <a:rect b="b" l="l" r="r" t="t"/>
              <a:pathLst>
                <a:path extrusionOk="0" h="5830" w="249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108"/>
          <p:cNvGrpSpPr/>
          <p:nvPr/>
        </p:nvGrpSpPr>
        <p:grpSpPr>
          <a:xfrm>
            <a:off x="3962332" y="2275588"/>
            <a:ext cx="368091" cy="334402"/>
            <a:chOff x="-62518200" y="2692475"/>
            <a:chExt cx="318225" cy="289100"/>
          </a:xfrm>
        </p:grpSpPr>
        <p:sp>
          <p:nvSpPr>
            <p:cNvPr id="7758" name="Google Shape;7758;p108"/>
            <p:cNvSpPr/>
            <p:nvPr/>
          </p:nvSpPr>
          <p:spPr>
            <a:xfrm>
              <a:off x="-62518200" y="2692475"/>
              <a:ext cx="318225" cy="289100"/>
            </a:xfrm>
            <a:custGeom>
              <a:rect b="b" l="l" r="r" t="t"/>
              <a:pathLst>
                <a:path extrusionOk="0" h="11564" w="12729">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108"/>
            <p:cNvSpPr/>
            <p:nvPr/>
          </p:nvSpPr>
          <p:spPr>
            <a:xfrm>
              <a:off x="-62335475" y="2804325"/>
              <a:ext cx="62250" cy="146525"/>
            </a:xfrm>
            <a:custGeom>
              <a:rect b="b" l="l" r="r" t="t"/>
              <a:pathLst>
                <a:path extrusionOk="0" h="5861" w="249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108"/>
          <p:cNvGrpSpPr/>
          <p:nvPr/>
        </p:nvGrpSpPr>
        <p:grpSpPr>
          <a:xfrm>
            <a:off x="2648986" y="2733112"/>
            <a:ext cx="309793" cy="365344"/>
            <a:chOff x="-60597975" y="1939525"/>
            <a:chExt cx="267825" cy="315850"/>
          </a:xfrm>
        </p:grpSpPr>
        <p:sp>
          <p:nvSpPr>
            <p:cNvPr id="7761" name="Google Shape;7761;p108"/>
            <p:cNvSpPr/>
            <p:nvPr/>
          </p:nvSpPr>
          <p:spPr>
            <a:xfrm>
              <a:off x="-60597975" y="1939525"/>
              <a:ext cx="267825" cy="315850"/>
            </a:xfrm>
            <a:custGeom>
              <a:rect b="b" l="l" r="r" t="t"/>
              <a:pathLst>
                <a:path extrusionOk="0" h="12634" w="10713">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08"/>
            <p:cNvSpPr/>
            <p:nvPr/>
          </p:nvSpPr>
          <p:spPr>
            <a:xfrm>
              <a:off x="-60494775" y="2097050"/>
              <a:ext cx="103175" cy="20500"/>
            </a:xfrm>
            <a:custGeom>
              <a:rect b="b" l="l" r="r" t="t"/>
              <a:pathLst>
                <a:path extrusionOk="0" h="820" w="4127">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108"/>
          <p:cNvGrpSpPr/>
          <p:nvPr/>
        </p:nvGrpSpPr>
        <p:grpSpPr>
          <a:xfrm>
            <a:off x="2619389" y="3167537"/>
            <a:ext cx="368987" cy="368525"/>
            <a:chOff x="-60620800" y="2304600"/>
            <a:chExt cx="319000" cy="318600"/>
          </a:xfrm>
        </p:grpSpPr>
        <p:sp>
          <p:nvSpPr>
            <p:cNvPr id="7764" name="Google Shape;7764;p108"/>
            <p:cNvSpPr/>
            <p:nvPr/>
          </p:nvSpPr>
          <p:spPr>
            <a:xfrm>
              <a:off x="-60620800" y="2304600"/>
              <a:ext cx="319000" cy="318600"/>
            </a:xfrm>
            <a:custGeom>
              <a:rect b="b" l="l" r="r" t="t"/>
              <a:pathLst>
                <a:path extrusionOk="0" h="12744" w="1276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108"/>
            <p:cNvSpPr/>
            <p:nvPr/>
          </p:nvSpPr>
          <p:spPr>
            <a:xfrm>
              <a:off x="-60491625" y="2560150"/>
              <a:ext cx="144925" cy="20525"/>
            </a:xfrm>
            <a:custGeom>
              <a:rect b="b" l="l" r="r" t="t"/>
              <a:pathLst>
                <a:path extrusionOk="0" h="821" w="5797">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108"/>
            <p:cNvSpPr/>
            <p:nvPr/>
          </p:nvSpPr>
          <p:spPr>
            <a:xfrm>
              <a:off x="-60573550" y="2445950"/>
              <a:ext cx="62250" cy="146525"/>
            </a:xfrm>
            <a:custGeom>
              <a:rect b="b" l="l" r="r" t="t"/>
              <a:pathLst>
                <a:path extrusionOk="0" h="5861" w="249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7" name="Google Shape;7767;p108"/>
          <p:cNvGrpSpPr/>
          <p:nvPr/>
        </p:nvGrpSpPr>
        <p:grpSpPr>
          <a:xfrm>
            <a:off x="2620748" y="3663188"/>
            <a:ext cx="366269" cy="262426"/>
            <a:chOff x="-60621600" y="2716100"/>
            <a:chExt cx="316650" cy="226875"/>
          </a:xfrm>
        </p:grpSpPr>
        <p:sp>
          <p:nvSpPr>
            <p:cNvPr id="7768" name="Google Shape;7768;p108"/>
            <p:cNvSpPr/>
            <p:nvPr/>
          </p:nvSpPr>
          <p:spPr>
            <a:xfrm>
              <a:off x="-60621600" y="2716100"/>
              <a:ext cx="316650" cy="226875"/>
            </a:xfrm>
            <a:custGeom>
              <a:rect b="b" l="l" r="r" t="t"/>
              <a:pathLst>
                <a:path extrusionOk="0" h="9075" w="12666">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08"/>
            <p:cNvSpPr/>
            <p:nvPr/>
          </p:nvSpPr>
          <p:spPr>
            <a:xfrm>
              <a:off x="-60546775" y="2798025"/>
              <a:ext cx="166225" cy="104775"/>
            </a:xfrm>
            <a:custGeom>
              <a:rect b="b" l="l" r="r" t="t"/>
              <a:pathLst>
                <a:path extrusionOk="0" h="4191" w="6649">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108"/>
          <p:cNvGrpSpPr/>
          <p:nvPr/>
        </p:nvGrpSpPr>
        <p:grpSpPr>
          <a:xfrm>
            <a:off x="3957965" y="3611281"/>
            <a:ext cx="358056" cy="366240"/>
            <a:chOff x="-59475600" y="2658625"/>
            <a:chExt cx="309550" cy="316625"/>
          </a:xfrm>
        </p:grpSpPr>
        <p:sp>
          <p:nvSpPr>
            <p:cNvPr id="7771" name="Google Shape;7771;p108"/>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108"/>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08"/>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08"/>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108"/>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108"/>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08"/>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8" name="Google Shape;7778;p108"/>
          <p:cNvSpPr/>
          <p:nvPr/>
        </p:nvSpPr>
        <p:spPr>
          <a:xfrm>
            <a:off x="2175657" y="1314368"/>
            <a:ext cx="365373" cy="365344"/>
          </a:xfrm>
          <a:custGeom>
            <a:rect b="b" l="l" r="r" t="t"/>
            <a:pathLst>
              <a:path extrusionOk="0" h="12634" w="12635">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08"/>
          <p:cNvSpPr/>
          <p:nvPr/>
        </p:nvSpPr>
        <p:spPr>
          <a:xfrm>
            <a:off x="2203001" y="1792834"/>
            <a:ext cx="310690" cy="369016"/>
          </a:xfrm>
          <a:custGeom>
            <a:rect b="b" l="l" r="r" t="t"/>
            <a:pathLst>
              <a:path extrusionOk="0" h="12761" w="10744">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0" name="Google Shape;7780;p108"/>
          <p:cNvGrpSpPr/>
          <p:nvPr/>
        </p:nvGrpSpPr>
        <p:grpSpPr>
          <a:xfrm>
            <a:off x="2233086" y="2259206"/>
            <a:ext cx="263294" cy="367165"/>
            <a:chOff x="-63987100" y="2646800"/>
            <a:chExt cx="227625" cy="317425"/>
          </a:xfrm>
        </p:grpSpPr>
        <p:sp>
          <p:nvSpPr>
            <p:cNvPr id="7781" name="Google Shape;7781;p108"/>
            <p:cNvSpPr/>
            <p:nvPr/>
          </p:nvSpPr>
          <p:spPr>
            <a:xfrm>
              <a:off x="-63987100" y="2646800"/>
              <a:ext cx="227625" cy="317425"/>
            </a:xfrm>
            <a:custGeom>
              <a:rect b="b" l="l" r="r" t="t"/>
              <a:pathLst>
                <a:path extrusionOk="0" h="12697" w="9105">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108"/>
            <p:cNvSpPr/>
            <p:nvPr/>
          </p:nvSpPr>
          <p:spPr>
            <a:xfrm>
              <a:off x="-63883150" y="2826375"/>
              <a:ext cx="20500" cy="41775"/>
            </a:xfrm>
            <a:custGeom>
              <a:rect b="b" l="l" r="r" t="t"/>
              <a:pathLst>
                <a:path extrusionOk="0" h="1671" w="82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108"/>
          <p:cNvGrpSpPr/>
          <p:nvPr/>
        </p:nvGrpSpPr>
        <p:grpSpPr>
          <a:xfrm>
            <a:off x="852428" y="2730827"/>
            <a:ext cx="358056" cy="369913"/>
            <a:chOff x="-62148000" y="1930075"/>
            <a:chExt cx="309550" cy="319800"/>
          </a:xfrm>
        </p:grpSpPr>
        <p:sp>
          <p:nvSpPr>
            <p:cNvPr id="7784" name="Google Shape;7784;p108"/>
            <p:cNvSpPr/>
            <p:nvPr/>
          </p:nvSpPr>
          <p:spPr>
            <a:xfrm>
              <a:off x="-62148000" y="1930075"/>
              <a:ext cx="309550" cy="319800"/>
            </a:xfrm>
            <a:custGeom>
              <a:rect b="b" l="l" r="r" t="t"/>
              <a:pathLst>
                <a:path extrusionOk="0" h="12792" w="12382">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08"/>
            <p:cNvSpPr/>
            <p:nvPr/>
          </p:nvSpPr>
          <p:spPr>
            <a:xfrm>
              <a:off x="-62044825" y="1972200"/>
              <a:ext cx="107125" cy="97700"/>
            </a:xfrm>
            <a:custGeom>
              <a:rect b="b" l="l" r="r" t="t"/>
              <a:pathLst>
                <a:path extrusionOk="0" h="3908" w="4285">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108"/>
          <p:cNvGrpSpPr/>
          <p:nvPr/>
        </p:nvGrpSpPr>
        <p:grpSpPr>
          <a:xfrm>
            <a:off x="849695" y="3169113"/>
            <a:ext cx="363522" cy="365373"/>
            <a:chOff x="-62150375" y="2297875"/>
            <a:chExt cx="314275" cy="315875"/>
          </a:xfrm>
        </p:grpSpPr>
        <p:sp>
          <p:nvSpPr>
            <p:cNvPr id="7787" name="Google Shape;7787;p108"/>
            <p:cNvSpPr/>
            <p:nvPr/>
          </p:nvSpPr>
          <p:spPr>
            <a:xfrm>
              <a:off x="-61994425" y="2297875"/>
              <a:ext cx="64600" cy="69925"/>
            </a:xfrm>
            <a:custGeom>
              <a:rect b="b" l="l" r="r" t="t"/>
              <a:pathLst>
                <a:path extrusionOk="0" h="2797" w="2584">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108"/>
            <p:cNvSpPr/>
            <p:nvPr/>
          </p:nvSpPr>
          <p:spPr>
            <a:xfrm>
              <a:off x="-62150375" y="2338050"/>
              <a:ext cx="314275" cy="275700"/>
            </a:xfrm>
            <a:custGeom>
              <a:rect b="b" l="l" r="r" t="t"/>
              <a:pathLst>
                <a:path extrusionOk="0" h="11028" w="12571">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108"/>
            <p:cNvSpPr/>
            <p:nvPr/>
          </p:nvSpPr>
          <p:spPr>
            <a:xfrm>
              <a:off x="-61972375" y="2430200"/>
              <a:ext cx="20500" cy="60675"/>
            </a:xfrm>
            <a:custGeom>
              <a:rect b="b" l="l" r="r" t="t"/>
              <a:pathLst>
                <a:path extrusionOk="0" h="2427" w="82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08"/>
            <p:cNvSpPr/>
            <p:nvPr/>
          </p:nvSpPr>
          <p:spPr>
            <a:xfrm>
              <a:off x="-61909350" y="2430200"/>
              <a:ext cx="19700" cy="60675"/>
            </a:xfrm>
            <a:custGeom>
              <a:rect b="b" l="l" r="r" t="t"/>
              <a:pathLst>
                <a:path extrusionOk="0" h="2427" w="788">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08"/>
            <p:cNvSpPr/>
            <p:nvPr/>
          </p:nvSpPr>
          <p:spPr>
            <a:xfrm>
              <a:off x="-62033800" y="2430200"/>
              <a:ext cx="21275" cy="60675"/>
            </a:xfrm>
            <a:custGeom>
              <a:rect b="b" l="l" r="r" t="t"/>
              <a:pathLst>
                <a:path extrusionOk="0" h="2427" w="851">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108"/>
          <p:cNvGrpSpPr/>
          <p:nvPr/>
        </p:nvGrpSpPr>
        <p:grpSpPr>
          <a:xfrm>
            <a:off x="848322" y="3610356"/>
            <a:ext cx="366269" cy="368091"/>
            <a:chOff x="-62150375" y="2664925"/>
            <a:chExt cx="316650" cy="318225"/>
          </a:xfrm>
        </p:grpSpPr>
        <p:sp>
          <p:nvSpPr>
            <p:cNvPr id="7793" name="Google Shape;7793;p108"/>
            <p:cNvSpPr/>
            <p:nvPr/>
          </p:nvSpPr>
          <p:spPr>
            <a:xfrm>
              <a:off x="-62150375" y="2961850"/>
              <a:ext cx="316650" cy="21300"/>
            </a:xfrm>
            <a:custGeom>
              <a:rect b="b" l="l" r="r" t="t"/>
              <a:pathLst>
                <a:path extrusionOk="0" h="852" w="12666">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08"/>
            <p:cNvSpPr/>
            <p:nvPr/>
          </p:nvSpPr>
          <p:spPr>
            <a:xfrm>
              <a:off x="-62150375" y="2838200"/>
              <a:ext cx="82725" cy="102400"/>
            </a:xfrm>
            <a:custGeom>
              <a:rect b="b" l="l" r="r" t="t"/>
              <a:pathLst>
                <a:path extrusionOk="0" h="4096" w="3309">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08"/>
            <p:cNvSpPr/>
            <p:nvPr/>
          </p:nvSpPr>
          <p:spPr>
            <a:xfrm>
              <a:off x="-62033800" y="2664925"/>
              <a:ext cx="82725" cy="274900"/>
            </a:xfrm>
            <a:custGeom>
              <a:rect b="b" l="l" r="r" t="t"/>
              <a:pathLst>
                <a:path extrusionOk="0" h="10996" w="3309">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108"/>
            <p:cNvSpPr/>
            <p:nvPr/>
          </p:nvSpPr>
          <p:spPr>
            <a:xfrm>
              <a:off x="-61917225" y="2754700"/>
              <a:ext cx="83500" cy="185900"/>
            </a:xfrm>
            <a:custGeom>
              <a:rect b="b" l="l" r="r" t="t"/>
              <a:pathLst>
                <a:path extrusionOk="0" h="7436" w="334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108"/>
          <p:cNvGrpSpPr/>
          <p:nvPr/>
        </p:nvGrpSpPr>
        <p:grpSpPr>
          <a:xfrm>
            <a:off x="3065911" y="2731333"/>
            <a:ext cx="367165" cy="368901"/>
            <a:chOff x="-60254550" y="1938025"/>
            <a:chExt cx="317425" cy="318925"/>
          </a:xfrm>
        </p:grpSpPr>
        <p:sp>
          <p:nvSpPr>
            <p:cNvPr id="7798" name="Google Shape;7798;p108"/>
            <p:cNvSpPr/>
            <p:nvPr/>
          </p:nvSpPr>
          <p:spPr>
            <a:xfrm>
              <a:off x="-60254550" y="2049000"/>
              <a:ext cx="317425" cy="207950"/>
            </a:xfrm>
            <a:custGeom>
              <a:rect b="b" l="l" r="r" t="t"/>
              <a:pathLst>
                <a:path extrusionOk="0" h="8318" w="12697">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08"/>
            <p:cNvSpPr/>
            <p:nvPr/>
          </p:nvSpPr>
          <p:spPr>
            <a:xfrm>
              <a:off x="-60219125" y="1938025"/>
              <a:ext cx="51225" cy="103625"/>
            </a:xfrm>
            <a:custGeom>
              <a:rect b="b" l="l" r="r" t="t"/>
              <a:pathLst>
                <a:path extrusionOk="0" h="4145" w="2049">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108"/>
            <p:cNvSpPr/>
            <p:nvPr/>
          </p:nvSpPr>
          <p:spPr>
            <a:xfrm>
              <a:off x="-60156900" y="1938025"/>
              <a:ext cx="51225" cy="103625"/>
            </a:xfrm>
            <a:custGeom>
              <a:rect b="b" l="l" r="r" t="t"/>
              <a:pathLst>
                <a:path extrusionOk="0" h="4145" w="2049">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108"/>
            <p:cNvSpPr/>
            <p:nvPr/>
          </p:nvSpPr>
          <p:spPr>
            <a:xfrm>
              <a:off x="-60094675" y="1938025"/>
              <a:ext cx="51225" cy="103625"/>
            </a:xfrm>
            <a:custGeom>
              <a:rect b="b" l="l" r="r" t="t"/>
              <a:pathLst>
                <a:path extrusionOk="0" h="4145" w="2049">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108"/>
          <p:cNvGrpSpPr/>
          <p:nvPr/>
        </p:nvGrpSpPr>
        <p:grpSpPr>
          <a:xfrm>
            <a:off x="3094149" y="3609907"/>
            <a:ext cx="310690" cy="368987"/>
            <a:chOff x="-60232500" y="2671225"/>
            <a:chExt cx="268600" cy="319000"/>
          </a:xfrm>
        </p:grpSpPr>
        <p:sp>
          <p:nvSpPr>
            <p:cNvPr id="7803" name="Google Shape;7803;p108"/>
            <p:cNvSpPr/>
            <p:nvPr/>
          </p:nvSpPr>
          <p:spPr>
            <a:xfrm>
              <a:off x="-60222275" y="2843700"/>
              <a:ext cx="63025" cy="146525"/>
            </a:xfrm>
            <a:custGeom>
              <a:rect b="b" l="l" r="r" t="t"/>
              <a:pathLst>
                <a:path extrusionOk="0" h="5861" w="2521">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08"/>
            <p:cNvSpPr/>
            <p:nvPr/>
          </p:nvSpPr>
          <p:spPr>
            <a:xfrm>
              <a:off x="-60232500" y="2671225"/>
              <a:ext cx="268600" cy="318225"/>
            </a:xfrm>
            <a:custGeom>
              <a:rect b="b" l="l" r="r" t="t"/>
              <a:pathLst>
                <a:path extrusionOk="0" h="12729" w="10744">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108"/>
          <p:cNvGrpSpPr/>
          <p:nvPr/>
        </p:nvGrpSpPr>
        <p:grpSpPr>
          <a:xfrm>
            <a:off x="2179643" y="4058541"/>
            <a:ext cx="365373" cy="368987"/>
            <a:chOff x="-59100700" y="1911950"/>
            <a:chExt cx="315875" cy="319000"/>
          </a:xfrm>
        </p:grpSpPr>
        <p:sp>
          <p:nvSpPr>
            <p:cNvPr id="7806" name="Google Shape;7806;p108"/>
            <p:cNvSpPr/>
            <p:nvPr/>
          </p:nvSpPr>
          <p:spPr>
            <a:xfrm>
              <a:off x="-59015625" y="19938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08"/>
            <p:cNvSpPr/>
            <p:nvPr/>
          </p:nvSpPr>
          <p:spPr>
            <a:xfrm>
              <a:off x="-58954200" y="19938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08"/>
            <p:cNvSpPr/>
            <p:nvPr/>
          </p:nvSpPr>
          <p:spPr>
            <a:xfrm>
              <a:off x="-58891975" y="19938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108"/>
            <p:cNvSpPr/>
            <p:nvPr/>
          </p:nvSpPr>
          <p:spPr>
            <a:xfrm>
              <a:off x="-59015625" y="2034825"/>
              <a:ext cx="20500" cy="21275"/>
            </a:xfrm>
            <a:custGeom>
              <a:rect b="b" l="l" r="r" t="t"/>
              <a:pathLst>
                <a:path extrusionOk="0" h="851" w="82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108"/>
            <p:cNvSpPr/>
            <p:nvPr/>
          </p:nvSpPr>
          <p:spPr>
            <a:xfrm>
              <a:off x="-58954200" y="2034825"/>
              <a:ext cx="21300" cy="21275"/>
            </a:xfrm>
            <a:custGeom>
              <a:rect b="b" l="l" r="r" t="t"/>
              <a:pathLst>
                <a:path extrusionOk="0" h="851" w="852">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08"/>
            <p:cNvSpPr/>
            <p:nvPr/>
          </p:nvSpPr>
          <p:spPr>
            <a:xfrm>
              <a:off x="-58891975" y="2034825"/>
              <a:ext cx="21300" cy="21275"/>
            </a:xfrm>
            <a:custGeom>
              <a:rect b="b" l="l" r="r" t="t"/>
              <a:pathLst>
                <a:path extrusionOk="0" h="851" w="852">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08"/>
            <p:cNvSpPr/>
            <p:nvPr/>
          </p:nvSpPr>
          <p:spPr>
            <a:xfrm>
              <a:off x="-59015625" y="2076550"/>
              <a:ext cx="20500" cy="20525"/>
            </a:xfrm>
            <a:custGeom>
              <a:rect b="b" l="l" r="r" t="t"/>
              <a:pathLst>
                <a:path extrusionOk="0" h="821" w="82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08"/>
            <p:cNvSpPr/>
            <p:nvPr/>
          </p:nvSpPr>
          <p:spPr>
            <a:xfrm>
              <a:off x="-58954200" y="2076550"/>
              <a:ext cx="21300" cy="20525"/>
            </a:xfrm>
            <a:custGeom>
              <a:rect b="b" l="l" r="r" t="t"/>
              <a:pathLst>
                <a:path extrusionOk="0" h="821" w="852">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08"/>
            <p:cNvSpPr/>
            <p:nvPr/>
          </p:nvSpPr>
          <p:spPr>
            <a:xfrm>
              <a:off x="-58891975" y="2076550"/>
              <a:ext cx="21300" cy="20525"/>
            </a:xfrm>
            <a:custGeom>
              <a:rect b="b" l="l" r="r" t="t"/>
              <a:pathLst>
                <a:path extrusionOk="0" h="821" w="852">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08"/>
            <p:cNvSpPr/>
            <p:nvPr/>
          </p:nvSpPr>
          <p:spPr>
            <a:xfrm>
              <a:off x="-59100700" y="1911950"/>
              <a:ext cx="315875" cy="319000"/>
            </a:xfrm>
            <a:custGeom>
              <a:rect b="b" l="l" r="r" t="t"/>
              <a:pathLst>
                <a:path extrusionOk="0" h="12760" w="12635">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108"/>
          <p:cNvGrpSpPr/>
          <p:nvPr/>
        </p:nvGrpSpPr>
        <p:grpSpPr>
          <a:xfrm>
            <a:off x="2621810" y="1314021"/>
            <a:ext cx="379918" cy="366038"/>
            <a:chOff x="-63665750" y="1914325"/>
            <a:chExt cx="328450" cy="316450"/>
          </a:xfrm>
        </p:grpSpPr>
        <p:sp>
          <p:nvSpPr>
            <p:cNvPr id="7817" name="Google Shape;7817;p108"/>
            <p:cNvSpPr/>
            <p:nvPr/>
          </p:nvSpPr>
          <p:spPr>
            <a:xfrm>
              <a:off x="-63665750" y="1914325"/>
              <a:ext cx="328450" cy="316450"/>
            </a:xfrm>
            <a:custGeom>
              <a:rect b="b" l="l" r="r" t="t"/>
              <a:pathLst>
                <a:path extrusionOk="0" h="12658" w="13138">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108"/>
            <p:cNvSpPr/>
            <p:nvPr/>
          </p:nvSpPr>
          <p:spPr>
            <a:xfrm>
              <a:off x="-63524775" y="1955275"/>
              <a:ext cx="123675" cy="134700"/>
            </a:xfrm>
            <a:custGeom>
              <a:rect b="b" l="l" r="r" t="t"/>
              <a:pathLst>
                <a:path extrusionOk="0" h="5388" w="4947">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108"/>
          <p:cNvGrpSpPr/>
          <p:nvPr/>
        </p:nvGrpSpPr>
        <p:grpSpPr>
          <a:xfrm>
            <a:off x="2626814" y="1793065"/>
            <a:ext cx="369913" cy="368554"/>
            <a:chOff x="-63666550" y="2278975"/>
            <a:chExt cx="319800" cy="318625"/>
          </a:xfrm>
        </p:grpSpPr>
        <p:sp>
          <p:nvSpPr>
            <p:cNvPr id="7820" name="Google Shape;7820;p108"/>
            <p:cNvSpPr/>
            <p:nvPr/>
          </p:nvSpPr>
          <p:spPr>
            <a:xfrm>
              <a:off x="-63481450" y="2309700"/>
              <a:ext cx="62225" cy="146525"/>
            </a:xfrm>
            <a:custGeom>
              <a:rect b="b" l="l" r="r" t="t"/>
              <a:pathLst>
                <a:path extrusionOk="0" h="5861" w="2489">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108"/>
            <p:cNvSpPr/>
            <p:nvPr/>
          </p:nvSpPr>
          <p:spPr>
            <a:xfrm>
              <a:off x="-63666550" y="2278975"/>
              <a:ext cx="319800" cy="318625"/>
            </a:xfrm>
            <a:custGeom>
              <a:rect b="b" l="l" r="r" t="t"/>
              <a:pathLst>
                <a:path extrusionOk="0" h="12745" w="12792">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108"/>
          <p:cNvGrpSpPr/>
          <p:nvPr/>
        </p:nvGrpSpPr>
        <p:grpSpPr>
          <a:xfrm>
            <a:off x="2624081" y="2259090"/>
            <a:ext cx="375378" cy="367397"/>
            <a:chOff x="-63669700" y="2646600"/>
            <a:chExt cx="324525" cy="317625"/>
          </a:xfrm>
        </p:grpSpPr>
        <p:sp>
          <p:nvSpPr>
            <p:cNvPr id="7823" name="Google Shape;7823;p108"/>
            <p:cNvSpPr/>
            <p:nvPr/>
          </p:nvSpPr>
          <p:spPr>
            <a:xfrm>
              <a:off x="-63669700" y="2646600"/>
              <a:ext cx="324525" cy="317550"/>
            </a:xfrm>
            <a:custGeom>
              <a:rect b="b" l="l" r="r" t="t"/>
              <a:pathLst>
                <a:path extrusionOk="0" h="12702" w="12981">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08"/>
            <p:cNvSpPr/>
            <p:nvPr/>
          </p:nvSpPr>
          <p:spPr>
            <a:xfrm>
              <a:off x="-63532650" y="2901200"/>
              <a:ext cx="185900" cy="63025"/>
            </a:xfrm>
            <a:custGeom>
              <a:rect b="b" l="l" r="r" t="t"/>
              <a:pathLst>
                <a:path extrusionOk="0" h="2521" w="7436">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108"/>
          <p:cNvGrpSpPr/>
          <p:nvPr/>
        </p:nvGrpSpPr>
        <p:grpSpPr>
          <a:xfrm>
            <a:off x="1286361" y="2732418"/>
            <a:ext cx="366269" cy="366732"/>
            <a:chOff x="-61784125" y="1931250"/>
            <a:chExt cx="316650" cy="317050"/>
          </a:xfrm>
        </p:grpSpPr>
        <p:sp>
          <p:nvSpPr>
            <p:cNvPr id="7826" name="Google Shape;7826;p108"/>
            <p:cNvSpPr/>
            <p:nvPr/>
          </p:nvSpPr>
          <p:spPr>
            <a:xfrm>
              <a:off x="-61688025" y="1931250"/>
              <a:ext cx="124450" cy="134300"/>
            </a:xfrm>
            <a:custGeom>
              <a:rect b="b" l="l" r="r" t="t"/>
              <a:pathLst>
                <a:path extrusionOk="0" h="5372" w="4978">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08"/>
            <p:cNvSpPr/>
            <p:nvPr/>
          </p:nvSpPr>
          <p:spPr>
            <a:xfrm>
              <a:off x="-61784125" y="2113325"/>
              <a:ext cx="124450" cy="134975"/>
            </a:xfrm>
            <a:custGeom>
              <a:rect b="b" l="l" r="r" t="t"/>
              <a:pathLst>
                <a:path extrusionOk="0" h="5399" w="4978">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08"/>
            <p:cNvSpPr/>
            <p:nvPr/>
          </p:nvSpPr>
          <p:spPr>
            <a:xfrm>
              <a:off x="-61591150" y="2113325"/>
              <a:ext cx="123675" cy="134175"/>
            </a:xfrm>
            <a:custGeom>
              <a:rect b="b" l="l" r="r" t="t"/>
              <a:pathLst>
                <a:path extrusionOk="0" h="5367" w="4947">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08"/>
            <p:cNvSpPr/>
            <p:nvPr/>
          </p:nvSpPr>
          <p:spPr>
            <a:xfrm>
              <a:off x="-61677800" y="2072225"/>
              <a:ext cx="106350" cy="62450"/>
            </a:xfrm>
            <a:custGeom>
              <a:rect b="b" l="l" r="r" t="t"/>
              <a:pathLst>
                <a:path extrusionOk="0" h="2498" w="4254">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108"/>
          <p:cNvGrpSpPr/>
          <p:nvPr/>
        </p:nvGrpSpPr>
        <p:grpSpPr>
          <a:xfrm>
            <a:off x="1286360" y="3168665"/>
            <a:ext cx="366269" cy="366269"/>
            <a:chOff x="-61783350" y="2297100"/>
            <a:chExt cx="316650" cy="316650"/>
          </a:xfrm>
        </p:grpSpPr>
        <p:sp>
          <p:nvSpPr>
            <p:cNvPr id="7831" name="Google Shape;7831;p108"/>
            <p:cNvSpPr/>
            <p:nvPr/>
          </p:nvSpPr>
          <p:spPr>
            <a:xfrm>
              <a:off x="-61783350" y="2297100"/>
              <a:ext cx="316650" cy="316650"/>
            </a:xfrm>
            <a:custGeom>
              <a:rect b="b" l="l" r="r" t="t"/>
              <a:pathLst>
                <a:path extrusionOk="0" h="12666" w="12666">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108"/>
            <p:cNvSpPr/>
            <p:nvPr/>
          </p:nvSpPr>
          <p:spPr>
            <a:xfrm>
              <a:off x="-61742375" y="2387675"/>
              <a:ext cx="275675" cy="151250"/>
            </a:xfrm>
            <a:custGeom>
              <a:rect b="b" l="l" r="r" t="t"/>
              <a:pathLst>
                <a:path extrusionOk="0" h="6050" w="11027">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108"/>
          <p:cNvGrpSpPr/>
          <p:nvPr/>
        </p:nvGrpSpPr>
        <p:grpSpPr>
          <a:xfrm>
            <a:off x="1286360" y="3609748"/>
            <a:ext cx="366269" cy="369305"/>
            <a:chOff x="-61782550" y="2664925"/>
            <a:chExt cx="316650" cy="319275"/>
          </a:xfrm>
        </p:grpSpPr>
        <p:sp>
          <p:nvSpPr>
            <p:cNvPr id="7834" name="Google Shape;7834;p108"/>
            <p:cNvSpPr/>
            <p:nvPr/>
          </p:nvSpPr>
          <p:spPr>
            <a:xfrm>
              <a:off x="-61782550" y="2664925"/>
              <a:ext cx="316650" cy="319275"/>
            </a:xfrm>
            <a:custGeom>
              <a:rect b="b" l="l" r="r" t="t"/>
              <a:pathLst>
                <a:path extrusionOk="0" h="12771" w="12666">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08"/>
            <p:cNvSpPr/>
            <p:nvPr/>
          </p:nvSpPr>
          <p:spPr>
            <a:xfrm>
              <a:off x="-61701425" y="2705875"/>
              <a:ext cx="151250" cy="21275"/>
            </a:xfrm>
            <a:custGeom>
              <a:rect b="b" l="l" r="r" t="t"/>
              <a:pathLst>
                <a:path extrusionOk="0" h="851" w="605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108"/>
            <p:cNvSpPr/>
            <p:nvPr/>
          </p:nvSpPr>
          <p:spPr>
            <a:xfrm>
              <a:off x="-61742375" y="2747625"/>
              <a:ext cx="233925" cy="22075"/>
            </a:xfrm>
            <a:custGeom>
              <a:rect b="b" l="l" r="r" t="t"/>
              <a:pathLst>
                <a:path extrusionOk="0" h="883" w="9357">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108"/>
          <p:cNvGrpSpPr/>
          <p:nvPr/>
        </p:nvGrpSpPr>
        <p:grpSpPr>
          <a:xfrm>
            <a:off x="3508137" y="2741136"/>
            <a:ext cx="367165" cy="349294"/>
            <a:chOff x="-59889100" y="1945025"/>
            <a:chExt cx="317425" cy="301975"/>
          </a:xfrm>
        </p:grpSpPr>
        <p:sp>
          <p:nvSpPr>
            <p:cNvPr id="7838" name="Google Shape;7838;p108"/>
            <p:cNvSpPr/>
            <p:nvPr/>
          </p:nvSpPr>
          <p:spPr>
            <a:xfrm>
              <a:off x="-59845000" y="2074200"/>
              <a:ext cx="63025" cy="61450"/>
            </a:xfrm>
            <a:custGeom>
              <a:rect b="b" l="l" r="r" t="t"/>
              <a:pathLst>
                <a:path extrusionOk="0" h="2458" w="2521">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08"/>
            <p:cNvSpPr/>
            <p:nvPr/>
          </p:nvSpPr>
          <p:spPr>
            <a:xfrm>
              <a:off x="-59761500" y="1990700"/>
              <a:ext cx="61450" cy="144950"/>
            </a:xfrm>
            <a:custGeom>
              <a:rect b="b" l="l" r="r" t="t"/>
              <a:pathLst>
                <a:path extrusionOk="0" h="5798" w="2458">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08"/>
            <p:cNvSpPr/>
            <p:nvPr/>
          </p:nvSpPr>
          <p:spPr>
            <a:xfrm>
              <a:off x="-59678800" y="2053725"/>
              <a:ext cx="61450" cy="81925"/>
            </a:xfrm>
            <a:custGeom>
              <a:rect b="b" l="l" r="r" t="t"/>
              <a:pathLst>
                <a:path extrusionOk="0" h="3277" w="2458">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08"/>
            <p:cNvSpPr/>
            <p:nvPr/>
          </p:nvSpPr>
          <p:spPr>
            <a:xfrm>
              <a:off x="-59889100" y="1945025"/>
              <a:ext cx="317425" cy="301975"/>
            </a:xfrm>
            <a:custGeom>
              <a:rect b="b" l="l" r="r" t="t"/>
              <a:pathLst>
                <a:path extrusionOk="0" h="12079" w="12697">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108"/>
          <p:cNvGrpSpPr/>
          <p:nvPr/>
        </p:nvGrpSpPr>
        <p:grpSpPr>
          <a:xfrm>
            <a:off x="3040249" y="3168589"/>
            <a:ext cx="366648" cy="366420"/>
            <a:chOff x="6479471" y="2079003"/>
            <a:chExt cx="348923" cy="348706"/>
          </a:xfrm>
        </p:grpSpPr>
        <p:sp>
          <p:nvSpPr>
            <p:cNvPr id="7843" name="Google Shape;7843;p108"/>
            <p:cNvSpPr/>
            <p:nvPr/>
          </p:nvSpPr>
          <p:spPr>
            <a:xfrm>
              <a:off x="6479471" y="2200291"/>
              <a:ext cx="38170" cy="22566"/>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4" name="Google Shape;7844;p108"/>
            <p:cNvGrpSpPr/>
            <p:nvPr/>
          </p:nvGrpSpPr>
          <p:grpSpPr>
            <a:xfrm>
              <a:off x="6520582" y="2079003"/>
              <a:ext cx="307811" cy="348706"/>
              <a:chOff x="-60218325" y="2304850"/>
              <a:chExt cx="279625" cy="316775"/>
            </a:xfrm>
          </p:grpSpPr>
          <p:sp>
            <p:nvSpPr>
              <p:cNvPr id="7845" name="Google Shape;7845;p108"/>
              <p:cNvSpPr/>
              <p:nvPr/>
            </p:nvSpPr>
            <p:spPr>
              <a:xfrm>
                <a:off x="-60218325" y="2304850"/>
                <a:ext cx="235525" cy="316775"/>
              </a:xfrm>
              <a:custGeom>
                <a:rect b="b" l="l" r="r" t="t"/>
                <a:pathLst>
                  <a:path extrusionOk="0" h="12671" w="9421">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08"/>
              <p:cNvSpPr/>
              <p:nvPr/>
            </p:nvSpPr>
            <p:spPr>
              <a:xfrm>
                <a:off x="-60127750" y="2347500"/>
                <a:ext cx="62250" cy="145750"/>
              </a:xfrm>
              <a:custGeom>
                <a:rect b="b" l="l" r="r" t="t"/>
                <a:pathLst>
                  <a:path extrusionOk="0" h="5830" w="249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08"/>
              <p:cNvSpPr/>
              <p:nvPr/>
            </p:nvSpPr>
            <p:spPr>
              <a:xfrm>
                <a:off x="-60212825" y="2510750"/>
                <a:ext cx="32325" cy="30325"/>
              </a:xfrm>
              <a:custGeom>
                <a:rect b="b" l="l" r="r" t="t"/>
                <a:pathLst>
                  <a:path extrusionOk="0" h="1213" w="1293">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108"/>
              <p:cNvSpPr/>
              <p:nvPr/>
            </p:nvSpPr>
            <p:spPr>
              <a:xfrm>
                <a:off x="-60012750" y="2310675"/>
                <a:ext cx="32300" cy="30350"/>
              </a:xfrm>
              <a:custGeom>
                <a:rect b="b" l="l" r="r" t="t"/>
                <a:pathLst>
                  <a:path extrusionOk="0" h="1214" w="1292">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108"/>
              <p:cNvSpPr/>
              <p:nvPr/>
            </p:nvSpPr>
            <p:spPr>
              <a:xfrm>
                <a:off x="-60012750" y="2510750"/>
                <a:ext cx="32300" cy="30325"/>
              </a:xfrm>
              <a:custGeom>
                <a:rect b="b" l="l" r="r" t="t"/>
                <a:pathLst>
                  <a:path extrusionOk="0" h="1213" w="1292">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08"/>
              <p:cNvSpPr/>
              <p:nvPr/>
            </p:nvSpPr>
            <p:spPr>
              <a:xfrm>
                <a:off x="-60212825" y="2310675"/>
                <a:ext cx="32325" cy="30350"/>
              </a:xfrm>
              <a:custGeom>
                <a:rect b="b" l="l" r="r" t="t"/>
                <a:pathLst>
                  <a:path extrusionOk="0" h="1214" w="1293">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08"/>
              <p:cNvSpPr/>
              <p:nvPr/>
            </p:nvSpPr>
            <p:spPr>
              <a:xfrm>
                <a:off x="-59974175" y="2415250"/>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52" name="Google Shape;7852;p108"/>
          <p:cNvSpPr/>
          <p:nvPr/>
        </p:nvSpPr>
        <p:spPr>
          <a:xfrm>
            <a:off x="3501697" y="3208296"/>
            <a:ext cx="368091" cy="287006"/>
          </a:xfrm>
          <a:custGeom>
            <a:rect b="b" l="l" r="r" t="t"/>
            <a:pathLst>
              <a:path extrusionOk="0" h="9925" w="12729">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3" name="Google Shape;7853;p108"/>
          <p:cNvGrpSpPr/>
          <p:nvPr/>
        </p:nvGrpSpPr>
        <p:grpSpPr>
          <a:xfrm>
            <a:off x="3507226" y="3611671"/>
            <a:ext cx="368987" cy="365459"/>
            <a:chOff x="-59889100" y="2671925"/>
            <a:chExt cx="319000" cy="315950"/>
          </a:xfrm>
        </p:grpSpPr>
        <p:sp>
          <p:nvSpPr>
            <p:cNvPr id="7854" name="Google Shape;7854;p108"/>
            <p:cNvSpPr/>
            <p:nvPr/>
          </p:nvSpPr>
          <p:spPr>
            <a:xfrm>
              <a:off x="-59889100" y="2672000"/>
              <a:ext cx="149675" cy="256025"/>
            </a:xfrm>
            <a:custGeom>
              <a:rect b="b" l="l" r="r" t="t"/>
              <a:pathLst>
                <a:path extrusionOk="0" h="10241" w="5987">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108"/>
            <p:cNvSpPr/>
            <p:nvPr/>
          </p:nvSpPr>
          <p:spPr>
            <a:xfrm>
              <a:off x="-59830825" y="2892525"/>
              <a:ext cx="201650" cy="95350"/>
            </a:xfrm>
            <a:custGeom>
              <a:rect b="b" l="l" r="r" t="t"/>
              <a:pathLst>
                <a:path extrusionOk="0" h="3814" w="8066">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108"/>
            <p:cNvSpPr/>
            <p:nvPr/>
          </p:nvSpPr>
          <p:spPr>
            <a:xfrm>
              <a:off x="-59719775" y="2671925"/>
              <a:ext cx="149675" cy="256425"/>
            </a:xfrm>
            <a:custGeom>
              <a:rect b="b" l="l" r="r" t="t"/>
              <a:pathLst>
                <a:path extrusionOk="0" h="10257" w="5987">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08"/>
            <p:cNvSpPr/>
            <p:nvPr/>
          </p:nvSpPr>
          <p:spPr>
            <a:xfrm>
              <a:off x="-59762300" y="2757075"/>
              <a:ext cx="63025" cy="145725"/>
            </a:xfrm>
            <a:custGeom>
              <a:rect b="b" l="l" r="r" t="t"/>
              <a:pathLst>
                <a:path extrusionOk="0" h="5829" w="2521">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108"/>
          <p:cNvGrpSpPr/>
          <p:nvPr/>
        </p:nvGrpSpPr>
        <p:grpSpPr>
          <a:xfrm>
            <a:off x="2620204" y="4054176"/>
            <a:ext cx="367165" cy="366269"/>
            <a:chOff x="-59092025" y="2296300"/>
            <a:chExt cx="317425" cy="316650"/>
          </a:xfrm>
        </p:grpSpPr>
        <p:sp>
          <p:nvSpPr>
            <p:cNvPr id="7859" name="Google Shape;7859;p108"/>
            <p:cNvSpPr/>
            <p:nvPr/>
          </p:nvSpPr>
          <p:spPr>
            <a:xfrm>
              <a:off x="-58994350" y="2382950"/>
              <a:ext cx="122875" cy="133925"/>
            </a:xfrm>
            <a:custGeom>
              <a:rect b="b" l="l" r="r" t="t"/>
              <a:pathLst>
                <a:path extrusionOk="0" h="5357" w="4915">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108"/>
            <p:cNvSpPr/>
            <p:nvPr/>
          </p:nvSpPr>
          <p:spPr>
            <a:xfrm>
              <a:off x="-59092025" y="2296300"/>
              <a:ext cx="317425" cy="316650"/>
            </a:xfrm>
            <a:custGeom>
              <a:rect b="b" l="l" r="r" t="t"/>
              <a:pathLst>
                <a:path extrusionOk="0" h="12666" w="12697">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108"/>
          <p:cNvGrpSpPr/>
          <p:nvPr/>
        </p:nvGrpSpPr>
        <p:grpSpPr>
          <a:xfrm>
            <a:off x="4865611" y="1305095"/>
            <a:ext cx="353174" cy="347599"/>
            <a:chOff x="683125" y="1955275"/>
            <a:chExt cx="299325" cy="294600"/>
          </a:xfrm>
        </p:grpSpPr>
        <p:sp>
          <p:nvSpPr>
            <p:cNvPr id="7862" name="Google Shape;7862;p108"/>
            <p:cNvSpPr/>
            <p:nvPr/>
          </p:nvSpPr>
          <p:spPr>
            <a:xfrm>
              <a:off x="876875" y="1989925"/>
              <a:ext cx="52800" cy="63825"/>
            </a:xfrm>
            <a:custGeom>
              <a:rect b="b" l="l" r="r" t="t"/>
              <a:pathLst>
                <a:path extrusionOk="0" h="2553" w="2112">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108"/>
            <p:cNvSpPr/>
            <p:nvPr/>
          </p:nvSpPr>
          <p:spPr>
            <a:xfrm>
              <a:off x="683125" y="2058450"/>
              <a:ext cx="159900" cy="191425"/>
            </a:xfrm>
            <a:custGeom>
              <a:rect b="b" l="l" r="r" t="t"/>
              <a:pathLst>
                <a:path extrusionOk="0" h="7657" w="6396">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108"/>
            <p:cNvSpPr/>
            <p:nvPr/>
          </p:nvSpPr>
          <p:spPr>
            <a:xfrm>
              <a:off x="824900" y="1955275"/>
              <a:ext cx="157550" cy="155975"/>
            </a:xfrm>
            <a:custGeom>
              <a:rect b="b" l="l" r="r" t="t"/>
              <a:pathLst>
                <a:path extrusionOk="0" h="6239" w="6302">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08"/>
            <p:cNvSpPr/>
            <p:nvPr/>
          </p:nvSpPr>
          <p:spPr>
            <a:xfrm>
              <a:off x="895000" y="205845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108"/>
          <p:cNvGrpSpPr/>
          <p:nvPr/>
        </p:nvGrpSpPr>
        <p:grpSpPr>
          <a:xfrm>
            <a:off x="4866541" y="1755653"/>
            <a:ext cx="351315" cy="349486"/>
            <a:chOff x="685475" y="2318350"/>
            <a:chExt cx="297750" cy="296200"/>
          </a:xfrm>
        </p:grpSpPr>
        <p:sp>
          <p:nvSpPr>
            <p:cNvPr id="7867" name="Google Shape;7867;p108"/>
            <p:cNvSpPr/>
            <p:nvPr/>
          </p:nvSpPr>
          <p:spPr>
            <a:xfrm>
              <a:off x="685475" y="2371925"/>
              <a:ext cx="142600" cy="241975"/>
            </a:xfrm>
            <a:custGeom>
              <a:rect b="b" l="l" r="r" t="t"/>
              <a:pathLst>
                <a:path extrusionOk="0" h="9679" w="5704">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08"/>
            <p:cNvSpPr/>
            <p:nvPr/>
          </p:nvSpPr>
          <p:spPr>
            <a:xfrm>
              <a:off x="839850" y="2371925"/>
              <a:ext cx="143375" cy="242625"/>
            </a:xfrm>
            <a:custGeom>
              <a:rect b="b" l="l" r="r" t="t"/>
              <a:pathLst>
                <a:path extrusionOk="0" h="9705" w="5735">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08"/>
            <p:cNvSpPr/>
            <p:nvPr/>
          </p:nvSpPr>
          <p:spPr>
            <a:xfrm>
              <a:off x="772900" y="2318350"/>
              <a:ext cx="122125" cy="105075"/>
            </a:xfrm>
            <a:custGeom>
              <a:rect b="b" l="l" r="r" t="t"/>
              <a:pathLst>
                <a:path extrusionOk="0" h="4203" w="4885">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108"/>
          <p:cNvGrpSpPr/>
          <p:nvPr/>
        </p:nvGrpSpPr>
        <p:grpSpPr>
          <a:xfrm>
            <a:off x="7094699" y="1304859"/>
            <a:ext cx="309517" cy="348071"/>
            <a:chOff x="2523000" y="1954875"/>
            <a:chExt cx="262325" cy="295000"/>
          </a:xfrm>
        </p:grpSpPr>
        <p:sp>
          <p:nvSpPr>
            <p:cNvPr id="7871" name="Google Shape;7871;p108"/>
            <p:cNvSpPr/>
            <p:nvPr/>
          </p:nvSpPr>
          <p:spPr>
            <a:xfrm>
              <a:off x="2523000" y="1954875"/>
              <a:ext cx="262325" cy="295000"/>
            </a:xfrm>
            <a:custGeom>
              <a:rect b="b" l="l" r="r" t="t"/>
              <a:pathLst>
                <a:path extrusionOk="0" h="11800" w="10493">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08"/>
            <p:cNvSpPr/>
            <p:nvPr/>
          </p:nvSpPr>
          <p:spPr>
            <a:xfrm>
              <a:off x="2595475" y="2024575"/>
              <a:ext cx="122100" cy="138650"/>
            </a:xfrm>
            <a:custGeom>
              <a:rect b="b" l="l" r="r" t="t"/>
              <a:pathLst>
                <a:path extrusionOk="0" h="5546" w="4884">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3" name="Google Shape;7873;p108"/>
          <p:cNvGrpSpPr/>
          <p:nvPr/>
        </p:nvGrpSpPr>
        <p:grpSpPr>
          <a:xfrm>
            <a:off x="7073800" y="1756125"/>
            <a:ext cx="351315" cy="348542"/>
            <a:chOff x="2508825" y="2318350"/>
            <a:chExt cx="297750" cy="295400"/>
          </a:xfrm>
        </p:grpSpPr>
        <p:sp>
          <p:nvSpPr>
            <p:cNvPr id="7874" name="Google Shape;7874;p108"/>
            <p:cNvSpPr/>
            <p:nvPr/>
          </p:nvSpPr>
          <p:spPr>
            <a:xfrm>
              <a:off x="2508825" y="2318350"/>
              <a:ext cx="297750" cy="295400"/>
            </a:xfrm>
            <a:custGeom>
              <a:rect b="b" l="l" r="r" t="t"/>
              <a:pathLst>
                <a:path extrusionOk="0" h="11816" w="1191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108"/>
            <p:cNvSpPr/>
            <p:nvPr/>
          </p:nvSpPr>
          <p:spPr>
            <a:xfrm>
              <a:off x="2629350" y="2353025"/>
              <a:ext cx="54350" cy="121300"/>
            </a:xfrm>
            <a:custGeom>
              <a:rect b="b" l="l" r="r" t="t"/>
              <a:pathLst>
                <a:path extrusionOk="0" h="4852" w="2174">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76" name="Google Shape;7876;p108"/>
          <p:cNvSpPr/>
          <p:nvPr/>
        </p:nvSpPr>
        <p:spPr>
          <a:xfrm>
            <a:off x="7074663" y="2197454"/>
            <a:ext cx="349457" cy="349427"/>
          </a:xfrm>
          <a:custGeom>
            <a:rect b="b" l="l" r="r" t="t"/>
            <a:pathLst>
              <a:path extrusionOk="0" h="11846" w="11847">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7" name="Google Shape;7877;p108"/>
          <p:cNvGrpSpPr/>
          <p:nvPr/>
        </p:nvGrpSpPr>
        <p:grpSpPr>
          <a:xfrm>
            <a:off x="5747373" y="2670178"/>
            <a:ext cx="347599" cy="348513"/>
            <a:chOff x="4321150" y="1946600"/>
            <a:chExt cx="294600" cy="295375"/>
          </a:xfrm>
        </p:grpSpPr>
        <p:sp>
          <p:nvSpPr>
            <p:cNvPr id="7878" name="Google Shape;7878;p108"/>
            <p:cNvSpPr/>
            <p:nvPr/>
          </p:nvSpPr>
          <p:spPr>
            <a:xfrm>
              <a:off x="4321150" y="1946600"/>
              <a:ext cx="294600" cy="295375"/>
            </a:xfrm>
            <a:custGeom>
              <a:rect b="b" l="l" r="r" t="t"/>
              <a:pathLst>
                <a:path extrusionOk="0" h="11815" w="11784">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08"/>
            <p:cNvSpPr/>
            <p:nvPr/>
          </p:nvSpPr>
          <p:spPr>
            <a:xfrm>
              <a:off x="4564525" y="2031675"/>
              <a:ext cx="17350" cy="18125"/>
            </a:xfrm>
            <a:custGeom>
              <a:rect b="b" l="l" r="r" t="t"/>
              <a:pathLst>
                <a:path extrusionOk="0" h="725" w="694">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108"/>
            <p:cNvSpPr/>
            <p:nvPr/>
          </p:nvSpPr>
          <p:spPr>
            <a:xfrm>
              <a:off x="4414100" y="2084450"/>
              <a:ext cx="106350" cy="122100"/>
            </a:xfrm>
            <a:custGeom>
              <a:rect b="b" l="l" r="r" t="t"/>
              <a:pathLst>
                <a:path extrusionOk="0" h="4884" w="4254">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1" name="Google Shape;7881;p108"/>
          <p:cNvSpPr/>
          <p:nvPr/>
        </p:nvSpPr>
        <p:spPr>
          <a:xfrm>
            <a:off x="5744000" y="3170260"/>
            <a:ext cx="354117" cy="326242"/>
          </a:xfrm>
          <a:custGeom>
            <a:rect b="b" l="l" r="r" t="t"/>
            <a:pathLst>
              <a:path extrusionOk="0" h="11060" w="12005">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08"/>
          <p:cNvSpPr/>
          <p:nvPr/>
        </p:nvSpPr>
        <p:spPr>
          <a:xfrm>
            <a:off x="5744472" y="3608425"/>
            <a:ext cx="353174" cy="348513"/>
          </a:xfrm>
          <a:custGeom>
            <a:rect b="b" l="l" r="r" t="t"/>
            <a:pathLst>
              <a:path extrusionOk="0" h="11815" w="11973">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08"/>
          <p:cNvSpPr/>
          <p:nvPr/>
        </p:nvSpPr>
        <p:spPr>
          <a:xfrm>
            <a:off x="8020096" y="2671070"/>
            <a:ext cx="224004" cy="346655"/>
          </a:xfrm>
          <a:custGeom>
            <a:rect b="b" l="l" r="r" t="t"/>
            <a:pathLst>
              <a:path extrusionOk="0" h="11752" w="7594">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08"/>
          <p:cNvSpPr/>
          <p:nvPr/>
        </p:nvSpPr>
        <p:spPr>
          <a:xfrm>
            <a:off x="5310365" y="1304129"/>
            <a:ext cx="351286" cy="349457"/>
          </a:xfrm>
          <a:custGeom>
            <a:rect b="b" l="l" r="r" t="t"/>
            <a:pathLst>
              <a:path extrusionOk="0" h="11847" w="11909">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85" name="Google Shape;7885;p108"/>
          <p:cNvGrpSpPr/>
          <p:nvPr/>
        </p:nvGrpSpPr>
        <p:grpSpPr>
          <a:xfrm>
            <a:off x="5309921" y="1756125"/>
            <a:ext cx="352230" cy="348542"/>
            <a:chOff x="1049375" y="2318350"/>
            <a:chExt cx="298525" cy="295400"/>
          </a:xfrm>
        </p:grpSpPr>
        <p:sp>
          <p:nvSpPr>
            <p:cNvPr id="7886" name="Google Shape;7886;p108"/>
            <p:cNvSpPr/>
            <p:nvPr/>
          </p:nvSpPr>
          <p:spPr>
            <a:xfrm>
              <a:off x="1101350" y="2492325"/>
              <a:ext cx="70125" cy="50525"/>
            </a:xfrm>
            <a:custGeom>
              <a:rect b="b" l="l" r="r" t="t"/>
              <a:pathLst>
                <a:path extrusionOk="0" h="2021" w="2805">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08"/>
            <p:cNvSpPr/>
            <p:nvPr/>
          </p:nvSpPr>
          <p:spPr>
            <a:xfrm>
              <a:off x="1101350" y="2440525"/>
              <a:ext cx="70125" cy="51150"/>
            </a:xfrm>
            <a:custGeom>
              <a:rect b="b" l="l" r="r" t="t"/>
              <a:pathLst>
                <a:path extrusionOk="0" h="2046" w="2805">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08"/>
            <p:cNvSpPr/>
            <p:nvPr/>
          </p:nvSpPr>
          <p:spPr>
            <a:xfrm>
              <a:off x="1101350" y="2388550"/>
              <a:ext cx="70125" cy="51125"/>
            </a:xfrm>
            <a:custGeom>
              <a:rect b="b" l="l" r="r" t="t"/>
              <a:pathLst>
                <a:path extrusionOk="0" h="2045" w="2805">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08"/>
            <p:cNvSpPr/>
            <p:nvPr/>
          </p:nvSpPr>
          <p:spPr>
            <a:xfrm>
              <a:off x="1049375" y="2318350"/>
              <a:ext cx="298525" cy="295400"/>
            </a:xfrm>
            <a:custGeom>
              <a:rect b="b" l="l" r="r" t="t"/>
              <a:pathLst>
                <a:path extrusionOk="0" h="11816" w="11941">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108"/>
          <p:cNvGrpSpPr/>
          <p:nvPr/>
        </p:nvGrpSpPr>
        <p:grpSpPr>
          <a:xfrm>
            <a:off x="5310393" y="2196576"/>
            <a:ext cx="351286" cy="351286"/>
            <a:chOff x="1049375" y="2680675"/>
            <a:chExt cx="297725" cy="297725"/>
          </a:xfrm>
        </p:grpSpPr>
        <p:sp>
          <p:nvSpPr>
            <p:cNvPr id="7891" name="Google Shape;7891;p108"/>
            <p:cNvSpPr/>
            <p:nvPr/>
          </p:nvSpPr>
          <p:spPr>
            <a:xfrm>
              <a:off x="1113175" y="2752350"/>
              <a:ext cx="161475" cy="155975"/>
            </a:xfrm>
            <a:custGeom>
              <a:rect b="b" l="l" r="r" t="t"/>
              <a:pathLst>
                <a:path extrusionOk="0" h="6239" w="6459">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08"/>
            <p:cNvSpPr/>
            <p:nvPr/>
          </p:nvSpPr>
          <p:spPr>
            <a:xfrm>
              <a:off x="1049375" y="2680675"/>
              <a:ext cx="297725" cy="297725"/>
            </a:xfrm>
            <a:custGeom>
              <a:rect b="b" l="l" r="r" t="t"/>
              <a:pathLst>
                <a:path extrusionOk="0" h="11909" w="11909">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108"/>
          <p:cNvGrpSpPr/>
          <p:nvPr/>
        </p:nvGrpSpPr>
        <p:grpSpPr>
          <a:xfrm>
            <a:off x="7523845" y="1304623"/>
            <a:ext cx="348513" cy="348542"/>
            <a:chOff x="2872725" y="1954475"/>
            <a:chExt cx="295375" cy="295400"/>
          </a:xfrm>
        </p:grpSpPr>
        <p:sp>
          <p:nvSpPr>
            <p:cNvPr id="7894" name="Google Shape;7894;p108"/>
            <p:cNvSpPr/>
            <p:nvPr/>
          </p:nvSpPr>
          <p:spPr>
            <a:xfrm>
              <a:off x="2959350" y="1954475"/>
              <a:ext cx="122100" cy="139450"/>
            </a:xfrm>
            <a:custGeom>
              <a:rect b="b" l="l" r="r" t="t"/>
              <a:pathLst>
                <a:path extrusionOk="0" h="5578" w="4884">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108"/>
            <p:cNvSpPr/>
            <p:nvPr/>
          </p:nvSpPr>
          <p:spPr>
            <a:xfrm>
              <a:off x="2906575" y="2146650"/>
              <a:ext cx="191425" cy="69350"/>
            </a:xfrm>
            <a:custGeom>
              <a:rect b="b" l="l" r="r" t="t"/>
              <a:pathLst>
                <a:path extrusionOk="0" h="2774" w="7657">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108"/>
            <p:cNvSpPr/>
            <p:nvPr/>
          </p:nvSpPr>
          <p:spPr>
            <a:xfrm>
              <a:off x="2872725" y="2112000"/>
              <a:ext cx="295375" cy="137875"/>
            </a:xfrm>
            <a:custGeom>
              <a:rect b="b" l="l" r="r" t="t"/>
              <a:pathLst>
                <a:path extrusionOk="0" h="5515" w="11815">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108"/>
          <p:cNvGrpSpPr/>
          <p:nvPr/>
        </p:nvGrpSpPr>
        <p:grpSpPr>
          <a:xfrm>
            <a:off x="7545216" y="1755196"/>
            <a:ext cx="305771" cy="350401"/>
            <a:chOff x="2890050" y="2318350"/>
            <a:chExt cx="259150" cy="296975"/>
          </a:xfrm>
        </p:grpSpPr>
        <p:sp>
          <p:nvSpPr>
            <p:cNvPr id="7898" name="Google Shape;7898;p108"/>
            <p:cNvSpPr/>
            <p:nvPr/>
          </p:nvSpPr>
          <p:spPr>
            <a:xfrm>
              <a:off x="2936525" y="2353025"/>
              <a:ext cx="160700" cy="155975"/>
            </a:xfrm>
            <a:custGeom>
              <a:rect b="b" l="l" r="r" t="t"/>
              <a:pathLst>
                <a:path extrusionOk="0" h="6239" w="6428">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108"/>
            <p:cNvSpPr/>
            <p:nvPr/>
          </p:nvSpPr>
          <p:spPr>
            <a:xfrm>
              <a:off x="2890050" y="2318350"/>
              <a:ext cx="259150" cy="296975"/>
            </a:xfrm>
            <a:custGeom>
              <a:rect b="b" l="l" r="r" t="t"/>
              <a:pathLst>
                <a:path extrusionOk="0" h="11879" w="10366">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0" name="Google Shape;7900;p108"/>
          <p:cNvSpPr/>
          <p:nvPr/>
        </p:nvSpPr>
        <p:spPr>
          <a:xfrm>
            <a:off x="7585093" y="2196982"/>
            <a:ext cx="225862" cy="350371"/>
          </a:xfrm>
          <a:custGeom>
            <a:rect b="b" l="l" r="r" t="t"/>
            <a:pathLst>
              <a:path extrusionOk="0" h="11878" w="7657">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1" name="Google Shape;7901;p108"/>
          <p:cNvGrpSpPr/>
          <p:nvPr/>
        </p:nvGrpSpPr>
        <p:grpSpPr>
          <a:xfrm>
            <a:off x="6187732" y="2670650"/>
            <a:ext cx="347569" cy="347569"/>
            <a:chOff x="4685050" y="1945825"/>
            <a:chExt cx="294575" cy="294575"/>
          </a:xfrm>
        </p:grpSpPr>
        <p:sp>
          <p:nvSpPr>
            <p:cNvPr id="7902" name="Google Shape;7902;p108"/>
            <p:cNvSpPr/>
            <p:nvPr/>
          </p:nvSpPr>
          <p:spPr>
            <a:xfrm>
              <a:off x="4720475" y="2086025"/>
              <a:ext cx="104775" cy="121300"/>
            </a:xfrm>
            <a:custGeom>
              <a:rect b="b" l="l" r="r" t="t"/>
              <a:pathLst>
                <a:path extrusionOk="0" h="4852" w="4191">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08"/>
            <p:cNvSpPr/>
            <p:nvPr/>
          </p:nvSpPr>
          <p:spPr>
            <a:xfrm>
              <a:off x="4685050" y="1945825"/>
              <a:ext cx="294575" cy="294575"/>
            </a:xfrm>
            <a:custGeom>
              <a:rect b="b" l="l" r="r" t="t"/>
              <a:pathLst>
                <a:path extrusionOk="0" h="11783" w="11783">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108"/>
            <p:cNvSpPr/>
            <p:nvPr/>
          </p:nvSpPr>
          <p:spPr>
            <a:xfrm>
              <a:off x="4840200" y="2103350"/>
              <a:ext cx="104775" cy="17350"/>
            </a:xfrm>
            <a:custGeom>
              <a:rect b="b" l="l" r="r" t="t"/>
              <a:pathLst>
                <a:path extrusionOk="0" h="694" w="4191">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108"/>
            <p:cNvSpPr/>
            <p:nvPr/>
          </p:nvSpPr>
          <p:spPr>
            <a:xfrm>
              <a:off x="4840200" y="2137200"/>
              <a:ext cx="104775" cy="18150"/>
            </a:xfrm>
            <a:custGeom>
              <a:rect b="b" l="l" r="r" t="t"/>
              <a:pathLst>
                <a:path extrusionOk="0" h="726" w="4191">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08"/>
            <p:cNvSpPr/>
            <p:nvPr/>
          </p:nvSpPr>
          <p:spPr>
            <a:xfrm>
              <a:off x="4840200" y="2171875"/>
              <a:ext cx="104775" cy="18125"/>
            </a:xfrm>
            <a:custGeom>
              <a:rect b="b" l="l" r="r" t="t"/>
              <a:pathLst>
                <a:path extrusionOk="0" h="725" w="4191">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7" name="Google Shape;7907;p108"/>
          <p:cNvSpPr/>
          <p:nvPr/>
        </p:nvSpPr>
        <p:spPr>
          <a:xfrm>
            <a:off x="6187137" y="3159582"/>
            <a:ext cx="348513" cy="347599"/>
          </a:xfrm>
          <a:custGeom>
            <a:rect b="b" l="l" r="r" t="t"/>
            <a:pathLst>
              <a:path extrusionOk="0" h="11784" w="11815">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08"/>
          <p:cNvSpPr/>
          <p:nvPr/>
        </p:nvSpPr>
        <p:spPr>
          <a:xfrm>
            <a:off x="6208050" y="3607496"/>
            <a:ext cx="306686" cy="350371"/>
          </a:xfrm>
          <a:custGeom>
            <a:rect b="b" l="l" r="r" t="t"/>
            <a:pathLst>
              <a:path extrusionOk="0" h="11878" w="10397">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9" name="Google Shape;7909;p108"/>
          <p:cNvGrpSpPr/>
          <p:nvPr/>
        </p:nvGrpSpPr>
        <p:grpSpPr>
          <a:xfrm>
            <a:off x="7958004" y="3159625"/>
            <a:ext cx="348513" cy="347599"/>
            <a:chOff x="6131900" y="2301825"/>
            <a:chExt cx="295375" cy="294600"/>
          </a:xfrm>
        </p:grpSpPr>
        <p:sp>
          <p:nvSpPr>
            <p:cNvPr id="7910" name="Google Shape;7910;p108"/>
            <p:cNvSpPr/>
            <p:nvPr/>
          </p:nvSpPr>
          <p:spPr>
            <a:xfrm>
              <a:off x="6131900" y="2301825"/>
              <a:ext cx="295375" cy="294600"/>
            </a:xfrm>
            <a:custGeom>
              <a:rect b="b" l="l" r="r" t="t"/>
              <a:pathLst>
                <a:path extrusionOk="0" h="11784" w="11815">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08"/>
            <p:cNvSpPr/>
            <p:nvPr/>
          </p:nvSpPr>
          <p:spPr>
            <a:xfrm>
              <a:off x="6218550" y="2456200"/>
              <a:ext cx="122100" cy="51225"/>
            </a:xfrm>
            <a:custGeom>
              <a:rect b="b" l="l" r="r" t="t"/>
              <a:pathLst>
                <a:path extrusionOk="0" h="2049" w="4884">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108"/>
            <p:cNvSpPr/>
            <p:nvPr/>
          </p:nvSpPr>
          <p:spPr>
            <a:xfrm>
              <a:off x="6340625" y="2353025"/>
              <a:ext cx="35475" cy="18125"/>
            </a:xfrm>
            <a:custGeom>
              <a:rect b="b" l="l" r="r" t="t"/>
              <a:pathLst>
                <a:path extrusionOk="0" h="725" w="1419">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108"/>
            <p:cNvSpPr/>
            <p:nvPr/>
          </p:nvSpPr>
          <p:spPr>
            <a:xfrm>
              <a:off x="6183100" y="2369550"/>
              <a:ext cx="35475" cy="18150"/>
            </a:xfrm>
            <a:custGeom>
              <a:rect b="b" l="l" r="r" t="t"/>
              <a:pathLst>
                <a:path extrusionOk="0" h="726" w="1419">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108"/>
          <p:cNvGrpSpPr/>
          <p:nvPr/>
        </p:nvGrpSpPr>
        <p:grpSpPr>
          <a:xfrm>
            <a:off x="5753997" y="1304166"/>
            <a:ext cx="351315" cy="349457"/>
            <a:chOff x="1412450" y="1954475"/>
            <a:chExt cx="297750" cy="296175"/>
          </a:xfrm>
        </p:grpSpPr>
        <p:sp>
          <p:nvSpPr>
            <p:cNvPr id="7915" name="Google Shape;7915;p108"/>
            <p:cNvSpPr/>
            <p:nvPr/>
          </p:nvSpPr>
          <p:spPr>
            <a:xfrm>
              <a:off x="1483350" y="2023800"/>
              <a:ext cx="155975" cy="155975"/>
            </a:xfrm>
            <a:custGeom>
              <a:rect b="b" l="l" r="r" t="t"/>
              <a:pathLst>
                <a:path extrusionOk="0" h="6239" w="6239">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108"/>
            <p:cNvSpPr/>
            <p:nvPr/>
          </p:nvSpPr>
          <p:spPr>
            <a:xfrm>
              <a:off x="1412450" y="1954475"/>
              <a:ext cx="297750" cy="296175"/>
            </a:xfrm>
            <a:custGeom>
              <a:rect b="b" l="l" r="r" t="t"/>
              <a:pathLst>
                <a:path extrusionOk="0" h="11847" w="1191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7" name="Google Shape;7917;p108"/>
          <p:cNvSpPr/>
          <p:nvPr/>
        </p:nvSpPr>
        <p:spPr>
          <a:xfrm>
            <a:off x="5755346" y="1757482"/>
            <a:ext cx="348542" cy="345740"/>
          </a:xfrm>
          <a:custGeom>
            <a:rect b="b" l="l" r="r" t="t"/>
            <a:pathLst>
              <a:path extrusionOk="0" h="11721" w="11816">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8" name="Google Shape;7918;p108"/>
          <p:cNvGrpSpPr/>
          <p:nvPr/>
        </p:nvGrpSpPr>
        <p:grpSpPr>
          <a:xfrm>
            <a:off x="5753997" y="2196694"/>
            <a:ext cx="351315" cy="351050"/>
            <a:chOff x="1413250" y="2680675"/>
            <a:chExt cx="297750" cy="297525"/>
          </a:xfrm>
        </p:grpSpPr>
        <p:sp>
          <p:nvSpPr>
            <p:cNvPr id="7919" name="Google Shape;7919;p108"/>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08"/>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08"/>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08"/>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3" name="Google Shape;7923;p108"/>
          <p:cNvSpPr/>
          <p:nvPr/>
        </p:nvSpPr>
        <p:spPr>
          <a:xfrm>
            <a:off x="8012357" y="1304144"/>
            <a:ext cx="270463" cy="349427"/>
          </a:xfrm>
          <a:custGeom>
            <a:rect b="b" l="l" r="r" t="t"/>
            <a:pathLst>
              <a:path extrusionOk="0" h="11846" w="9169">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108"/>
          <p:cNvSpPr/>
          <p:nvPr/>
        </p:nvSpPr>
        <p:spPr>
          <a:xfrm>
            <a:off x="7964498" y="1756331"/>
            <a:ext cx="366182" cy="348041"/>
          </a:xfrm>
          <a:custGeom>
            <a:rect b="b" l="l" r="r" t="t"/>
            <a:pathLst>
              <a:path extrusionOk="0" h="11799" w="12414">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08"/>
          <p:cNvSpPr/>
          <p:nvPr/>
        </p:nvSpPr>
        <p:spPr>
          <a:xfrm>
            <a:off x="7971931" y="2197454"/>
            <a:ext cx="351315" cy="349427"/>
          </a:xfrm>
          <a:custGeom>
            <a:rect b="b" l="l" r="r" t="t"/>
            <a:pathLst>
              <a:path extrusionOk="0" h="11846" w="1191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6" name="Google Shape;7926;p108"/>
          <p:cNvGrpSpPr/>
          <p:nvPr/>
        </p:nvGrpSpPr>
        <p:grpSpPr>
          <a:xfrm>
            <a:off x="6630407" y="2670311"/>
            <a:ext cx="350371" cy="348247"/>
            <a:chOff x="5045775" y="1946400"/>
            <a:chExt cx="296950" cy="295150"/>
          </a:xfrm>
        </p:grpSpPr>
        <p:sp>
          <p:nvSpPr>
            <p:cNvPr id="7927" name="Google Shape;7927;p108"/>
            <p:cNvSpPr/>
            <p:nvPr/>
          </p:nvSpPr>
          <p:spPr>
            <a:xfrm>
              <a:off x="5113500" y="1998600"/>
              <a:ext cx="160700" cy="155950"/>
            </a:xfrm>
            <a:custGeom>
              <a:rect b="b" l="l" r="r" t="t"/>
              <a:pathLst>
                <a:path extrusionOk="0" h="6238" w="6428">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08"/>
            <p:cNvSpPr/>
            <p:nvPr/>
          </p:nvSpPr>
          <p:spPr>
            <a:xfrm>
              <a:off x="5045775" y="1946400"/>
              <a:ext cx="296950" cy="295150"/>
            </a:xfrm>
            <a:custGeom>
              <a:rect b="b" l="l" r="r" t="t"/>
              <a:pathLst>
                <a:path extrusionOk="0" h="11806" w="11878">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108"/>
          <p:cNvGrpSpPr/>
          <p:nvPr/>
        </p:nvGrpSpPr>
        <p:grpSpPr>
          <a:xfrm>
            <a:off x="6629006" y="3179138"/>
            <a:ext cx="353174" cy="308573"/>
            <a:chOff x="5046550" y="2327025"/>
            <a:chExt cx="299325" cy="261525"/>
          </a:xfrm>
        </p:grpSpPr>
        <p:sp>
          <p:nvSpPr>
            <p:cNvPr id="7930" name="Google Shape;7930;p108"/>
            <p:cNvSpPr/>
            <p:nvPr/>
          </p:nvSpPr>
          <p:spPr>
            <a:xfrm>
              <a:off x="5046550" y="2448325"/>
              <a:ext cx="297750" cy="140225"/>
            </a:xfrm>
            <a:custGeom>
              <a:rect b="b" l="l" r="r" t="t"/>
              <a:pathLst>
                <a:path extrusionOk="0" h="5609" w="1191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08"/>
            <p:cNvSpPr/>
            <p:nvPr/>
          </p:nvSpPr>
          <p:spPr>
            <a:xfrm>
              <a:off x="5241900" y="2327025"/>
              <a:ext cx="103975" cy="121325"/>
            </a:xfrm>
            <a:custGeom>
              <a:rect b="b" l="l" r="r" t="t"/>
              <a:pathLst>
                <a:path extrusionOk="0" h="4853" w="4159">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08"/>
            <p:cNvSpPr/>
            <p:nvPr/>
          </p:nvSpPr>
          <p:spPr>
            <a:xfrm>
              <a:off x="5048925" y="2328600"/>
              <a:ext cx="103975" cy="121325"/>
            </a:xfrm>
            <a:custGeom>
              <a:rect b="b" l="l" r="r" t="t"/>
              <a:pathLst>
                <a:path extrusionOk="0" h="4853" w="4159">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3" name="Google Shape;7933;p108"/>
          <p:cNvSpPr/>
          <p:nvPr/>
        </p:nvSpPr>
        <p:spPr>
          <a:xfrm>
            <a:off x="6707866" y="3607496"/>
            <a:ext cx="195185" cy="350371"/>
          </a:xfrm>
          <a:custGeom>
            <a:rect b="b" l="l" r="r" t="t"/>
            <a:pathLst>
              <a:path extrusionOk="0" h="11878" w="6617">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4" name="Google Shape;7934;p108"/>
          <p:cNvGrpSpPr/>
          <p:nvPr/>
        </p:nvGrpSpPr>
        <p:grpSpPr>
          <a:xfrm>
            <a:off x="7956604" y="3608476"/>
            <a:ext cx="351315" cy="348513"/>
            <a:chOff x="6167350" y="2672800"/>
            <a:chExt cx="297750" cy="295375"/>
          </a:xfrm>
        </p:grpSpPr>
        <p:sp>
          <p:nvSpPr>
            <p:cNvPr id="7935" name="Google Shape;7935;p108"/>
            <p:cNvSpPr/>
            <p:nvPr/>
          </p:nvSpPr>
          <p:spPr>
            <a:xfrm>
              <a:off x="6167350" y="2672800"/>
              <a:ext cx="226850" cy="295375"/>
            </a:xfrm>
            <a:custGeom>
              <a:rect b="b" l="l" r="r" t="t"/>
              <a:pathLst>
                <a:path extrusionOk="0" h="11815" w="9074">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08"/>
            <p:cNvSpPr/>
            <p:nvPr/>
          </p:nvSpPr>
          <p:spPr>
            <a:xfrm>
              <a:off x="6201225" y="2762575"/>
              <a:ext cx="52775" cy="49650"/>
            </a:xfrm>
            <a:custGeom>
              <a:rect b="b" l="l" r="r" t="t"/>
              <a:pathLst>
                <a:path extrusionOk="0" h="1986" w="2111">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08"/>
            <p:cNvSpPr/>
            <p:nvPr/>
          </p:nvSpPr>
          <p:spPr>
            <a:xfrm>
              <a:off x="6308325" y="2882300"/>
              <a:ext cx="51225" cy="49650"/>
            </a:xfrm>
            <a:custGeom>
              <a:rect b="b" l="l" r="r" t="t"/>
              <a:pathLst>
                <a:path extrusionOk="0" h="1986" w="2049">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08"/>
            <p:cNvSpPr/>
            <p:nvPr/>
          </p:nvSpPr>
          <p:spPr>
            <a:xfrm>
              <a:off x="6200425" y="2759425"/>
              <a:ext cx="156775" cy="174875"/>
            </a:xfrm>
            <a:custGeom>
              <a:rect b="b" l="l" r="r" t="t"/>
              <a:pathLst>
                <a:path extrusionOk="0" h="6995" w="6271">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108"/>
            <p:cNvSpPr/>
            <p:nvPr/>
          </p:nvSpPr>
          <p:spPr>
            <a:xfrm>
              <a:off x="6412300" y="2742900"/>
              <a:ext cx="52800" cy="208725"/>
            </a:xfrm>
            <a:custGeom>
              <a:rect b="b" l="l" r="r" t="t"/>
              <a:pathLst>
                <a:path extrusionOk="0" h="8349" w="2112">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108"/>
          <p:cNvGrpSpPr/>
          <p:nvPr/>
        </p:nvGrpSpPr>
        <p:grpSpPr>
          <a:xfrm>
            <a:off x="6197601" y="1303709"/>
            <a:ext cx="347599" cy="350371"/>
            <a:chOff x="1777925" y="1953700"/>
            <a:chExt cx="294600" cy="296950"/>
          </a:xfrm>
        </p:grpSpPr>
        <p:sp>
          <p:nvSpPr>
            <p:cNvPr id="7941" name="Google Shape;7941;p108"/>
            <p:cNvSpPr/>
            <p:nvPr/>
          </p:nvSpPr>
          <p:spPr>
            <a:xfrm>
              <a:off x="1794450" y="2052125"/>
              <a:ext cx="278075" cy="198525"/>
            </a:xfrm>
            <a:custGeom>
              <a:rect b="b" l="l" r="r" t="t"/>
              <a:pathLst>
                <a:path extrusionOk="0" h="7941" w="11123">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08"/>
            <p:cNvSpPr/>
            <p:nvPr/>
          </p:nvSpPr>
          <p:spPr>
            <a:xfrm>
              <a:off x="1777925" y="1953700"/>
              <a:ext cx="278050" cy="198675"/>
            </a:xfrm>
            <a:custGeom>
              <a:rect b="b" l="l" r="r" t="t"/>
              <a:pathLst>
                <a:path extrusionOk="0" h="7947" w="11122">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08"/>
            <p:cNvSpPr/>
            <p:nvPr/>
          </p:nvSpPr>
          <p:spPr>
            <a:xfrm>
              <a:off x="1829125" y="2006475"/>
              <a:ext cx="191400" cy="191400"/>
            </a:xfrm>
            <a:custGeom>
              <a:rect b="b" l="l" r="r" t="t"/>
              <a:pathLst>
                <a:path extrusionOk="0" h="7656" w="7656">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08"/>
            <p:cNvSpPr/>
            <p:nvPr/>
          </p:nvSpPr>
          <p:spPr>
            <a:xfrm>
              <a:off x="1915750" y="2058450"/>
              <a:ext cx="35475" cy="52800"/>
            </a:xfrm>
            <a:custGeom>
              <a:rect b="b" l="l" r="r" t="t"/>
              <a:pathLst>
                <a:path extrusionOk="0" h="2112" w="1419">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108"/>
          <p:cNvGrpSpPr/>
          <p:nvPr/>
        </p:nvGrpSpPr>
        <p:grpSpPr>
          <a:xfrm>
            <a:off x="6213411" y="1756597"/>
            <a:ext cx="315977" cy="347599"/>
            <a:chOff x="1790525" y="2319150"/>
            <a:chExt cx="267800" cy="294600"/>
          </a:xfrm>
        </p:grpSpPr>
        <p:sp>
          <p:nvSpPr>
            <p:cNvPr id="7946" name="Google Shape;7946;p108"/>
            <p:cNvSpPr/>
            <p:nvPr/>
          </p:nvSpPr>
          <p:spPr>
            <a:xfrm>
              <a:off x="1881100" y="2423125"/>
              <a:ext cx="88225" cy="155175"/>
            </a:xfrm>
            <a:custGeom>
              <a:rect b="b" l="l" r="r" t="t"/>
              <a:pathLst>
                <a:path extrusionOk="0" h="6207" w="3529">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08"/>
            <p:cNvSpPr/>
            <p:nvPr/>
          </p:nvSpPr>
          <p:spPr>
            <a:xfrm>
              <a:off x="1790525" y="2319150"/>
              <a:ext cx="267800" cy="294600"/>
            </a:xfrm>
            <a:custGeom>
              <a:rect b="b" l="l" r="r" t="t"/>
              <a:pathLst>
                <a:path extrusionOk="0" h="11784" w="10712">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8" name="Google Shape;7948;p108"/>
          <p:cNvSpPr/>
          <p:nvPr/>
        </p:nvSpPr>
        <p:spPr>
          <a:xfrm>
            <a:off x="6196153" y="2196982"/>
            <a:ext cx="350401" cy="350371"/>
          </a:xfrm>
          <a:custGeom>
            <a:rect b="b" l="l" r="r" t="t"/>
            <a:pathLst>
              <a:path extrusionOk="0" h="11878" w="11879">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9" name="Google Shape;7949;p108"/>
          <p:cNvGrpSpPr/>
          <p:nvPr/>
        </p:nvGrpSpPr>
        <p:grpSpPr>
          <a:xfrm>
            <a:off x="4866386" y="2670163"/>
            <a:ext cx="349457" cy="348542"/>
            <a:chOff x="3599700" y="1954475"/>
            <a:chExt cx="296175" cy="295400"/>
          </a:xfrm>
        </p:grpSpPr>
        <p:sp>
          <p:nvSpPr>
            <p:cNvPr id="7950" name="Google Shape;7950;p108"/>
            <p:cNvSpPr/>
            <p:nvPr/>
          </p:nvSpPr>
          <p:spPr>
            <a:xfrm>
              <a:off x="3599700" y="1954475"/>
              <a:ext cx="296175" cy="295400"/>
            </a:xfrm>
            <a:custGeom>
              <a:rect b="b" l="l" r="r" t="t"/>
              <a:pathLst>
                <a:path extrusionOk="0" h="11816" w="11847">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08"/>
            <p:cNvSpPr/>
            <p:nvPr/>
          </p:nvSpPr>
          <p:spPr>
            <a:xfrm>
              <a:off x="3825750" y="2075775"/>
              <a:ext cx="35450" cy="17350"/>
            </a:xfrm>
            <a:custGeom>
              <a:rect b="b" l="l" r="r" t="t"/>
              <a:pathLst>
                <a:path extrusionOk="0" h="694" w="1418">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08"/>
            <p:cNvSpPr/>
            <p:nvPr/>
          </p:nvSpPr>
          <p:spPr>
            <a:xfrm>
              <a:off x="3633550" y="2075775"/>
              <a:ext cx="35475" cy="17350"/>
            </a:xfrm>
            <a:custGeom>
              <a:rect b="b" l="l" r="r" t="t"/>
              <a:pathLst>
                <a:path extrusionOk="0" h="694" w="1419">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108"/>
          <p:cNvGrpSpPr/>
          <p:nvPr/>
        </p:nvGrpSpPr>
        <p:grpSpPr>
          <a:xfrm>
            <a:off x="4867316" y="3159626"/>
            <a:ext cx="347599" cy="347599"/>
            <a:chOff x="3601275" y="2319150"/>
            <a:chExt cx="294600" cy="294600"/>
          </a:xfrm>
        </p:grpSpPr>
        <p:sp>
          <p:nvSpPr>
            <p:cNvPr id="7954" name="Google Shape;7954;p108"/>
            <p:cNvSpPr/>
            <p:nvPr/>
          </p:nvSpPr>
          <p:spPr>
            <a:xfrm>
              <a:off x="3601275" y="2319150"/>
              <a:ext cx="294600" cy="294600"/>
            </a:xfrm>
            <a:custGeom>
              <a:rect b="b" l="l" r="r" t="t"/>
              <a:pathLst>
                <a:path extrusionOk="0" h="11784" w="11784">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08"/>
            <p:cNvSpPr/>
            <p:nvPr/>
          </p:nvSpPr>
          <p:spPr>
            <a:xfrm>
              <a:off x="3713900" y="2434350"/>
              <a:ext cx="55950" cy="52200"/>
            </a:xfrm>
            <a:custGeom>
              <a:rect b="b" l="l" r="r" t="t"/>
              <a:pathLst>
                <a:path extrusionOk="0" h="2088" w="2238">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6" name="Google Shape;7956;p108"/>
          <p:cNvSpPr/>
          <p:nvPr/>
        </p:nvSpPr>
        <p:spPr>
          <a:xfrm>
            <a:off x="4866749" y="3608425"/>
            <a:ext cx="348542" cy="348513"/>
          </a:xfrm>
          <a:custGeom>
            <a:rect b="b" l="l" r="r" t="t"/>
            <a:pathLst>
              <a:path extrusionOk="0" h="11815" w="11816">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7" name="Google Shape;7957;p108"/>
          <p:cNvGrpSpPr/>
          <p:nvPr/>
        </p:nvGrpSpPr>
        <p:grpSpPr>
          <a:xfrm>
            <a:off x="7087019" y="2669721"/>
            <a:ext cx="328071" cy="349427"/>
            <a:chOff x="5421475" y="1945825"/>
            <a:chExt cx="278050" cy="296150"/>
          </a:xfrm>
        </p:grpSpPr>
        <p:sp>
          <p:nvSpPr>
            <p:cNvPr id="7958" name="Google Shape;7958;p108"/>
            <p:cNvSpPr/>
            <p:nvPr/>
          </p:nvSpPr>
          <p:spPr>
            <a:xfrm>
              <a:off x="5472650" y="1999375"/>
              <a:ext cx="172525" cy="242600"/>
            </a:xfrm>
            <a:custGeom>
              <a:rect b="b" l="l" r="r" t="t"/>
              <a:pathLst>
                <a:path extrusionOk="0" h="9704" w="6901">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08"/>
            <p:cNvSpPr/>
            <p:nvPr/>
          </p:nvSpPr>
          <p:spPr>
            <a:xfrm>
              <a:off x="5559300" y="1945825"/>
              <a:ext cx="18150" cy="44125"/>
            </a:xfrm>
            <a:custGeom>
              <a:rect b="b" l="l" r="r" t="t"/>
              <a:pathLst>
                <a:path extrusionOk="0" h="1765" w="726">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08"/>
            <p:cNvSpPr/>
            <p:nvPr/>
          </p:nvSpPr>
          <p:spPr>
            <a:xfrm>
              <a:off x="5611275" y="1963925"/>
              <a:ext cx="35475" cy="34500"/>
            </a:xfrm>
            <a:custGeom>
              <a:rect b="b" l="l" r="r" t="t"/>
              <a:pathLst>
                <a:path extrusionOk="0" h="1380" w="1419">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08"/>
            <p:cNvSpPr/>
            <p:nvPr/>
          </p:nvSpPr>
          <p:spPr>
            <a:xfrm>
              <a:off x="5664050" y="2067900"/>
              <a:ext cx="35475" cy="17350"/>
            </a:xfrm>
            <a:custGeom>
              <a:rect b="b" l="l" r="r" t="t"/>
              <a:pathLst>
                <a:path extrusionOk="0" h="694" w="1419">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08"/>
            <p:cNvSpPr/>
            <p:nvPr/>
          </p:nvSpPr>
          <p:spPr>
            <a:xfrm>
              <a:off x="5421475" y="2067900"/>
              <a:ext cx="35450" cy="17350"/>
            </a:xfrm>
            <a:custGeom>
              <a:rect b="b" l="l" r="r" t="t"/>
              <a:pathLst>
                <a:path extrusionOk="0" h="694" w="1418">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108"/>
            <p:cNvSpPr/>
            <p:nvPr/>
          </p:nvSpPr>
          <p:spPr>
            <a:xfrm>
              <a:off x="5490000" y="1963925"/>
              <a:ext cx="35450" cy="33900"/>
            </a:xfrm>
            <a:custGeom>
              <a:rect b="b" l="l" r="r" t="t"/>
              <a:pathLst>
                <a:path extrusionOk="0" h="1356" w="1418">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108"/>
            <p:cNvSpPr/>
            <p:nvPr/>
          </p:nvSpPr>
          <p:spPr>
            <a:xfrm>
              <a:off x="5437225" y="1997650"/>
              <a:ext cx="37825" cy="26325"/>
            </a:xfrm>
            <a:custGeom>
              <a:rect b="b" l="l" r="r" t="t"/>
              <a:pathLst>
                <a:path extrusionOk="0" h="1053" w="1513">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08"/>
            <p:cNvSpPr/>
            <p:nvPr/>
          </p:nvSpPr>
          <p:spPr>
            <a:xfrm>
              <a:off x="5645150" y="1998300"/>
              <a:ext cx="37825" cy="26900"/>
            </a:xfrm>
            <a:custGeom>
              <a:rect b="b" l="l" r="r" t="t"/>
              <a:pathLst>
                <a:path extrusionOk="0" h="1076" w="1513">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6" name="Google Shape;7966;p108"/>
          <p:cNvSpPr/>
          <p:nvPr/>
        </p:nvSpPr>
        <p:spPr>
          <a:xfrm>
            <a:off x="7074326" y="3157723"/>
            <a:ext cx="353174" cy="351315"/>
          </a:xfrm>
          <a:custGeom>
            <a:rect b="b" l="l" r="r" t="t"/>
            <a:pathLst>
              <a:path extrusionOk="0" h="11910" w="11973">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67" name="Google Shape;7967;p108"/>
          <p:cNvGrpSpPr/>
          <p:nvPr/>
        </p:nvGrpSpPr>
        <p:grpSpPr>
          <a:xfrm>
            <a:off x="7075869" y="3670273"/>
            <a:ext cx="350371" cy="224918"/>
            <a:chOff x="5411225" y="2726350"/>
            <a:chExt cx="296950" cy="190625"/>
          </a:xfrm>
        </p:grpSpPr>
        <p:sp>
          <p:nvSpPr>
            <p:cNvPr id="7968" name="Google Shape;7968;p108"/>
            <p:cNvSpPr/>
            <p:nvPr/>
          </p:nvSpPr>
          <p:spPr>
            <a:xfrm>
              <a:off x="5534100" y="2794875"/>
              <a:ext cx="52000" cy="51225"/>
            </a:xfrm>
            <a:custGeom>
              <a:rect b="b" l="l" r="r" t="t"/>
              <a:pathLst>
                <a:path extrusionOk="0" h="2049" w="208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108"/>
            <p:cNvSpPr/>
            <p:nvPr/>
          </p:nvSpPr>
          <p:spPr>
            <a:xfrm>
              <a:off x="5411225" y="2726350"/>
              <a:ext cx="296950" cy="190625"/>
            </a:xfrm>
            <a:custGeom>
              <a:rect b="b" l="l" r="r" t="t"/>
              <a:pathLst>
                <a:path extrusionOk="0" h="7625" w="11878">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108"/>
          <p:cNvGrpSpPr/>
          <p:nvPr/>
        </p:nvGrpSpPr>
        <p:grpSpPr>
          <a:xfrm>
            <a:off x="6185904" y="4059546"/>
            <a:ext cx="351286" cy="326390"/>
            <a:chOff x="6524150" y="1938725"/>
            <a:chExt cx="297725" cy="276625"/>
          </a:xfrm>
        </p:grpSpPr>
        <p:sp>
          <p:nvSpPr>
            <p:cNvPr id="7971" name="Google Shape;7971;p108"/>
            <p:cNvSpPr/>
            <p:nvPr/>
          </p:nvSpPr>
          <p:spPr>
            <a:xfrm>
              <a:off x="6524150" y="2025375"/>
              <a:ext cx="297725" cy="189975"/>
            </a:xfrm>
            <a:custGeom>
              <a:rect b="b" l="l" r="r" t="t"/>
              <a:pathLst>
                <a:path extrusionOk="0" h="7599" w="11909">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108"/>
            <p:cNvSpPr/>
            <p:nvPr/>
          </p:nvSpPr>
          <p:spPr>
            <a:xfrm>
              <a:off x="6664325" y="1938725"/>
              <a:ext cx="17375" cy="43350"/>
            </a:xfrm>
            <a:custGeom>
              <a:rect b="b" l="l" r="r" t="t"/>
              <a:pathLst>
                <a:path extrusionOk="0" h="1734" w="695">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108"/>
            <p:cNvSpPr/>
            <p:nvPr/>
          </p:nvSpPr>
          <p:spPr>
            <a:xfrm>
              <a:off x="6594250" y="1972800"/>
              <a:ext cx="35450" cy="35275"/>
            </a:xfrm>
            <a:custGeom>
              <a:rect b="b" l="l" r="r" t="t"/>
              <a:pathLst>
                <a:path extrusionOk="0" h="1411" w="1418">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08"/>
            <p:cNvSpPr/>
            <p:nvPr/>
          </p:nvSpPr>
          <p:spPr>
            <a:xfrm>
              <a:off x="6715525" y="1972800"/>
              <a:ext cx="35475" cy="35275"/>
            </a:xfrm>
            <a:custGeom>
              <a:rect b="b" l="l" r="r" t="t"/>
              <a:pathLst>
                <a:path extrusionOk="0" h="1411" w="1419">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108"/>
          <p:cNvGrpSpPr/>
          <p:nvPr/>
        </p:nvGrpSpPr>
        <p:grpSpPr>
          <a:xfrm>
            <a:off x="6631047" y="1756007"/>
            <a:ext cx="363380" cy="348778"/>
            <a:chOff x="2140225" y="2318650"/>
            <a:chExt cx="307975" cy="295600"/>
          </a:xfrm>
        </p:grpSpPr>
        <p:sp>
          <p:nvSpPr>
            <p:cNvPr id="7976" name="Google Shape;7976;p108"/>
            <p:cNvSpPr/>
            <p:nvPr/>
          </p:nvSpPr>
          <p:spPr>
            <a:xfrm>
              <a:off x="2281200" y="2353025"/>
              <a:ext cx="104000" cy="121300"/>
            </a:xfrm>
            <a:custGeom>
              <a:rect b="b" l="l" r="r" t="t"/>
              <a:pathLst>
                <a:path extrusionOk="0" h="4852" w="416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08"/>
            <p:cNvSpPr/>
            <p:nvPr/>
          </p:nvSpPr>
          <p:spPr>
            <a:xfrm>
              <a:off x="2140225" y="2318650"/>
              <a:ext cx="307975" cy="295600"/>
            </a:xfrm>
            <a:custGeom>
              <a:rect b="b" l="l" r="r" t="t"/>
              <a:pathLst>
                <a:path extrusionOk="0" h="11824" w="12319">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108"/>
          <p:cNvGrpSpPr/>
          <p:nvPr/>
        </p:nvGrpSpPr>
        <p:grpSpPr>
          <a:xfrm>
            <a:off x="6636607" y="2197505"/>
            <a:ext cx="352259" cy="349427"/>
            <a:chOff x="2139425" y="2682250"/>
            <a:chExt cx="298550" cy="296150"/>
          </a:xfrm>
        </p:grpSpPr>
        <p:sp>
          <p:nvSpPr>
            <p:cNvPr id="7979" name="Google Shape;7979;p108"/>
            <p:cNvSpPr/>
            <p:nvPr/>
          </p:nvSpPr>
          <p:spPr>
            <a:xfrm>
              <a:off x="2139425" y="2787000"/>
              <a:ext cx="159125" cy="191400"/>
            </a:xfrm>
            <a:custGeom>
              <a:rect b="b" l="l" r="r" t="t"/>
              <a:pathLst>
                <a:path extrusionOk="0" h="7656" w="6365">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108"/>
            <p:cNvSpPr/>
            <p:nvPr/>
          </p:nvSpPr>
          <p:spPr>
            <a:xfrm>
              <a:off x="2280425" y="2682250"/>
              <a:ext cx="157550" cy="155975"/>
            </a:xfrm>
            <a:custGeom>
              <a:rect b="b" l="l" r="r" t="t"/>
              <a:pathLst>
                <a:path extrusionOk="0" h="6239" w="6302">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108"/>
            <p:cNvSpPr/>
            <p:nvPr/>
          </p:nvSpPr>
          <p:spPr>
            <a:xfrm>
              <a:off x="2349725" y="2725550"/>
              <a:ext cx="18150" cy="17375"/>
            </a:xfrm>
            <a:custGeom>
              <a:rect b="b" l="l" r="r" t="t"/>
              <a:pathLst>
                <a:path extrusionOk="0" h="695" w="726">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08"/>
            <p:cNvSpPr/>
            <p:nvPr/>
          </p:nvSpPr>
          <p:spPr>
            <a:xfrm>
              <a:off x="2349725" y="2751550"/>
              <a:ext cx="18150" cy="52800"/>
            </a:xfrm>
            <a:custGeom>
              <a:rect b="b" l="l" r="r" t="t"/>
              <a:pathLst>
                <a:path extrusionOk="0" h="2112" w="726">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08"/>
          <p:cNvGrpSpPr/>
          <p:nvPr/>
        </p:nvGrpSpPr>
        <p:grpSpPr>
          <a:xfrm>
            <a:off x="5301219" y="2711991"/>
            <a:ext cx="350401" cy="264888"/>
            <a:chOff x="3962775" y="1990700"/>
            <a:chExt cx="296975" cy="224500"/>
          </a:xfrm>
        </p:grpSpPr>
        <p:sp>
          <p:nvSpPr>
            <p:cNvPr id="7984" name="Google Shape;7984;p108"/>
            <p:cNvSpPr/>
            <p:nvPr/>
          </p:nvSpPr>
          <p:spPr>
            <a:xfrm>
              <a:off x="4216400" y="2093100"/>
              <a:ext cx="43350" cy="18150"/>
            </a:xfrm>
            <a:custGeom>
              <a:rect b="b" l="l" r="r" t="t"/>
              <a:pathLst>
                <a:path extrusionOk="0" h="726" w="1734">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08"/>
            <p:cNvSpPr/>
            <p:nvPr/>
          </p:nvSpPr>
          <p:spPr>
            <a:xfrm>
              <a:off x="4206950" y="2129325"/>
              <a:ext cx="35475" cy="33900"/>
            </a:xfrm>
            <a:custGeom>
              <a:rect b="b" l="l" r="r" t="t"/>
              <a:pathLst>
                <a:path extrusionOk="0" h="1356" w="1419">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108"/>
            <p:cNvSpPr/>
            <p:nvPr/>
          </p:nvSpPr>
          <p:spPr>
            <a:xfrm>
              <a:off x="4207750" y="2041900"/>
              <a:ext cx="35450" cy="34500"/>
            </a:xfrm>
            <a:custGeom>
              <a:rect b="b" l="l" r="r" t="t"/>
              <a:pathLst>
                <a:path extrusionOk="0" h="1380" w="1418">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108"/>
            <p:cNvSpPr/>
            <p:nvPr/>
          </p:nvSpPr>
          <p:spPr>
            <a:xfrm>
              <a:off x="3962775" y="1990700"/>
              <a:ext cx="226075" cy="224500"/>
            </a:xfrm>
            <a:custGeom>
              <a:rect b="b" l="l" r="r" t="t"/>
              <a:pathLst>
                <a:path extrusionOk="0" h="8980" w="9043">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108"/>
          <p:cNvGrpSpPr/>
          <p:nvPr/>
        </p:nvGrpSpPr>
        <p:grpSpPr>
          <a:xfrm>
            <a:off x="5301691" y="3158697"/>
            <a:ext cx="349457" cy="349457"/>
            <a:chOff x="3963575" y="2317575"/>
            <a:chExt cx="296175" cy="296175"/>
          </a:xfrm>
        </p:grpSpPr>
        <p:sp>
          <p:nvSpPr>
            <p:cNvPr id="7989" name="Google Shape;7989;p108"/>
            <p:cNvSpPr/>
            <p:nvPr/>
          </p:nvSpPr>
          <p:spPr>
            <a:xfrm>
              <a:off x="3963575" y="2317575"/>
              <a:ext cx="296175" cy="296175"/>
            </a:xfrm>
            <a:custGeom>
              <a:rect b="b" l="l" r="r" t="t"/>
              <a:pathLst>
                <a:path extrusionOk="0" h="11847" w="11847">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108"/>
            <p:cNvSpPr/>
            <p:nvPr/>
          </p:nvSpPr>
          <p:spPr>
            <a:xfrm>
              <a:off x="4190400" y="2526300"/>
              <a:ext cx="34700" cy="35450"/>
            </a:xfrm>
            <a:custGeom>
              <a:rect b="b" l="l" r="r" t="t"/>
              <a:pathLst>
                <a:path extrusionOk="0" h="1418" w="1388">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08"/>
            <p:cNvSpPr/>
            <p:nvPr/>
          </p:nvSpPr>
          <p:spPr>
            <a:xfrm>
              <a:off x="39982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08"/>
            <p:cNvSpPr/>
            <p:nvPr/>
          </p:nvSpPr>
          <p:spPr>
            <a:xfrm>
              <a:off x="4050225" y="24215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08"/>
            <p:cNvSpPr/>
            <p:nvPr/>
          </p:nvSpPr>
          <p:spPr>
            <a:xfrm>
              <a:off x="4102200" y="24215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08"/>
            <p:cNvSpPr/>
            <p:nvPr/>
          </p:nvSpPr>
          <p:spPr>
            <a:xfrm>
              <a:off x="4155750"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08"/>
            <p:cNvSpPr/>
            <p:nvPr/>
          </p:nvSpPr>
          <p:spPr>
            <a:xfrm>
              <a:off x="3998225"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08"/>
            <p:cNvSpPr/>
            <p:nvPr/>
          </p:nvSpPr>
          <p:spPr>
            <a:xfrm>
              <a:off x="4050225" y="2456975"/>
              <a:ext cx="35450" cy="18150"/>
            </a:xfrm>
            <a:custGeom>
              <a:rect b="b" l="l" r="r" t="t"/>
              <a:pathLst>
                <a:path extrusionOk="0" h="726" w="1418">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108"/>
            <p:cNvSpPr/>
            <p:nvPr/>
          </p:nvSpPr>
          <p:spPr>
            <a:xfrm>
              <a:off x="4102200" y="2456975"/>
              <a:ext cx="35475" cy="18150"/>
            </a:xfrm>
            <a:custGeom>
              <a:rect b="b" l="l" r="r" t="t"/>
              <a:pathLst>
                <a:path extrusionOk="0" h="726" w="1419">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108"/>
            <p:cNvSpPr/>
            <p:nvPr/>
          </p:nvSpPr>
          <p:spPr>
            <a:xfrm>
              <a:off x="4155750" y="2456975"/>
              <a:ext cx="35475" cy="18150"/>
            </a:xfrm>
            <a:custGeom>
              <a:rect b="b" l="l" r="r" t="t"/>
              <a:pathLst>
                <a:path extrusionOk="0" h="726" w="1419">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08"/>
            <p:cNvSpPr/>
            <p:nvPr/>
          </p:nvSpPr>
          <p:spPr>
            <a:xfrm>
              <a:off x="3998225" y="24916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108"/>
            <p:cNvSpPr/>
            <p:nvPr/>
          </p:nvSpPr>
          <p:spPr>
            <a:xfrm>
              <a:off x="4050225" y="2491650"/>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108"/>
            <p:cNvSpPr/>
            <p:nvPr/>
          </p:nvSpPr>
          <p:spPr>
            <a:xfrm>
              <a:off x="4102200" y="2491650"/>
              <a:ext cx="35475" cy="18125"/>
            </a:xfrm>
            <a:custGeom>
              <a:rect b="b" l="l" r="r" t="t"/>
              <a:pathLst>
                <a:path extrusionOk="0" h="725" w="1419">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08"/>
            <p:cNvSpPr/>
            <p:nvPr/>
          </p:nvSpPr>
          <p:spPr>
            <a:xfrm>
              <a:off x="3998225" y="2526300"/>
              <a:ext cx="35475" cy="18125"/>
            </a:xfrm>
            <a:custGeom>
              <a:rect b="b" l="l" r="r" t="t"/>
              <a:pathLst>
                <a:path extrusionOk="0" h="725" w="1419">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108"/>
            <p:cNvSpPr/>
            <p:nvPr/>
          </p:nvSpPr>
          <p:spPr>
            <a:xfrm>
              <a:off x="4050225" y="2526300"/>
              <a:ext cx="35450" cy="18125"/>
            </a:xfrm>
            <a:custGeom>
              <a:rect b="b" l="l" r="r" t="t"/>
              <a:pathLst>
                <a:path extrusionOk="0" h="725" w="1418">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108"/>
            <p:cNvSpPr/>
            <p:nvPr/>
          </p:nvSpPr>
          <p:spPr>
            <a:xfrm>
              <a:off x="4102200" y="2526300"/>
              <a:ext cx="35475" cy="18125"/>
            </a:xfrm>
            <a:custGeom>
              <a:rect b="b" l="l" r="r" t="t"/>
              <a:pathLst>
                <a:path extrusionOk="0" h="725" w="1419">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108"/>
          <p:cNvGrpSpPr/>
          <p:nvPr/>
        </p:nvGrpSpPr>
        <p:grpSpPr>
          <a:xfrm>
            <a:off x="5301691" y="3608476"/>
            <a:ext cx="349457" cy="348513"/>
            <a:chOff x="3962775" y="2683025"/>
            <a:chExt cx="296175" cy="295375"/>
          </a:xfrm>
        </p:grpSpPr>
        <p:sp>
          <p:nvSpPr>
            <p:cNvPr id="8006" name="Google Shape;8006;p108"/>
            <p:cNvSpPr/>
            <p:nvPr/>
          </p:nvSpPr>
          <p:spPr>
            <a:xfrm>
              <a:off x="3962775" y="2838200"/>
              <a:ext cx="296175" cy="140200"/>
            </a:xfrm>
            <a:custGeom>
              <a:rect b="b" l="l" r="r" t="t"/>
              <a:pathLst>
                <a:path extrusionOk="0" h="5608" w="11847">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08"/>
            <p:cNvSpPr/>
            <p:nvPr/>
          </p:nvSpPr>
          <p:spPr>
            <a:xfrm>
              <a:off x="4051000" y="2683025"/>
              <a:ext cx="122100" cy="138650"/>
            </a:xfrm>
            <a:custGeom>
              <a:rect b="b" l="l" r="r" t="t"/>
              <a:pathLst>
                <a:path extrusionOk="0" h="5546" w="4884">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08"/>
            <p:cNvSpPr/>
            <p:nvPr/>
          </p:nvSpPr>
          <p:spPr>
            <a:xfrm>
              <a:off x="4084875" y="2873200"/>
              <a:ext cx="52800" cy="69775"/>
            </a:xfrm>
            <a:custGeom>
              <a:rect b="b" l="l" r="r" t="t"/>
              <a:pathLst>
                <a:path extrusionOk="0" h="2791" w="2112">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9" name="Google Shape;8009;p108"/>
          <p:cNvSpPr/>
          <p:nvPr/>
        </p:nvSpPr>
        <p:spPr>
          <a:xfrm>
            <a:off x="7513275" y="2670141"/>
            <a:ext cx="354117" cy="348513"/>
          </a:xfrm>
          <a:custGeom>
            <a:rect b="b" l="l" r="r" t="t"/>
            <a:pathLst>
              <a:path extrusionOk="0" h="11815" w="12005">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0" name="Google Shape;8010;p108"/>
          <p:cNvGrpSpPr/>
          <p:nvPr/>
        </p:nvGrpSpPr>
        <p:grpSpPr>
          <a:xfrm>
            <a:off x="7516228" y="3159168"/>
            <a:ext cx="348513" cy="348513"/>
            <a:chOff x="5775900" y="2308125"/>
            <a:chExt cx="295375" cy="295375"/>
          </a:xfrm>
        </p:grpSpPr>
        <p:sp>
          <p:nvSpPr>
            <p:cNvPr id="8011" name="Google Shape;8011;p108"/>
            <p:cNvSpPr/>
            <p:nvPr/>
          </p:nvSpPr>
          <p:spPr>
            <a:xfrm>
              <a:off x="5984625" y="2482975"/>
              <a:ext cx="18125" cy="18150"/>
            </a:xfrm>
            <a:custGeom>
              <a:rect b="b" l="l" r="r" t="t"/>
              <a:pathLst>
                <a:path extrusionOk="0" h="726" w="725">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108"/>
            <p:cNvSpPr/>
            <p:nvPr/>
          </p:nvSpPr>
          <p:spPr>
            <a:xfrm>
              <a:off x="5775900" y="2308125"/>
              <a:ext cx="295375" cy="295375"/>
            </a:xfrm>
            <a:custGeom>
              <a:rect b="b" l="l" r="r" t="t"/>
              <a:pathLst>
                <a:path extrusionOk="0" h="11815" w="11815">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108"/>
            <p:cNvSpPr/>
            <p:nvPr/>
          </p:nvSpPr>
          <p:spPr>
            <a:xfrm>
              <a:off x="5984625" y="2508975"/>
              <a:ext cx="18125" cy="61450"/>
            </a:xfrm>
            <a:custGeom>
              <a:rect b="b" l="l" r="r" t="t"/>
              <a:pathLst>
                <a:path extrusionOk="0" h="2458" w="725">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08"/>
            <p:cNvSpPr/>
            <p:nvPr/>
          </p:nvSpPr>
          <p:spPr>
            <a:xfrm>
              <a:off x="5845200" y="2395550"/>
              <a:ext cx="122900" cy="17350"/>
            </a:xfrm>
            <a:custGeom>
              <a:rect b="b" l="l" r="r" t="t"/>
              <a:pathLst>
                <a:path extrusionOk="0" h="694" w="4916">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08"/>
            <p:cNvSpPr/>
            <p:nvPr/>
          </p:nvSpPr>
          <p:spPr>
            <a:xfrm>
              <a:off x="5845200" y="2431000"/>
              <a:ext cx="122900" cy="17350"/>
            </a:xfrm>
            <a:custGeom>
              <a:rect b="b" l="l" r="r" t="t"/>
              <a:pathLst>
                <a:path extrusionOk="0" h="694" w="4916">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6" name="Google Shape;8016;p108"/>
          <p:cNvGrpSpPr/>
          <p:nvPr/>
        </p:nvGrpSpPr>
        <p:grpSpPr>
          <a:xfrm>
            <a:off x="7537142" y="3608004"/>
            <a:ext cx="306686" cy="349457"/>
            <a:chOff x="5794025" y="2673575"/>
            <a:chExt cx="259925" cy="296175"/>
          </a:xfrm>
        </p:grpSpPr>
        <p:sp>
          <p:nvSpPr>
            <p:cNvPr id="8017" name="Google Shape;8017;p108"/>
            <p:cNvSpPr/>
            <p:nvPr/>
          </p:nvSpPr>
          <p:spPr>
            <a:xfrm>
              <a:off x="5794025" y="2673575"/>
              <a:ext cx="259925" cy="296175"/>
            </a:xfrm>
            <a:custGeom>
              <a:rect b="b" l="l" r="r" t="t"/>
              <a:pathLst>
                <a:path extrusionOk="0" h="11847" w="10397">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108"/>
            <p:cNvSpPr/>
            <p:nvPr/>
          </p:nvSpPr>
          <p:spPr>
            <a:xfrm>
              <a:off x="5967300" y="2915375"/>
              <a:ext cx="35450" cy="17350"/>
            </a:xfrm>
            <a:custGeom>
              <a:rect b="b" l="l" r="r" t="t"/>
              <a:pathLst>
                <a:path extrusionOk="0" h="694" w="1418">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9" name="Google Shape;8019;p108"/>
          <p:cNvSpPr/>
          <p:nvPr/>
        </p:nvSpPr>
        <p:spPr>
          <a:xfrm>
            <a:off x="6637977" y="4079018"/>
            <a:ext cx="349457" cy="348513"/>
          </a:xfrm>
          <a:custGeom>
            <a:rect b="b" l="l" r="r" t="t"/>
            <a:pathLst>
              <a:path extrusionOk="0" h="11815" w="11847">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08"/>
          <p:cNvSpPr/>
          <p:nvPr/>
        </p:nvSpPr>
        <p:spPr>
          <a:xfrm>
            <a:off x="4867924" y="2197454"/>
            <a:ext cx="348513" cy="349427"/>
          </a:xfrm>
          <a:custGeom>
            <a:rect b="b" l="l" r="r" t="t"/>
            <a:pathLst>
              <a:path extrusionOk="0" h="11846" w="11815">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1" name="Google Shape;8021;p108"/>
          <p:cNvGrpSpPr/>
          <p:nvPr/>
        </p:nvGrpSpPr>
        <p:grpSpPr>
          <a:xfrm>
            <a:off x="6637536" y="1304166"/>
            <a:ext cx="350401" cy="349457"/>
            <a:chOff x="2141000" y="1954475"/>
            <a:chExt cx="296975" cy="296175"/>
          </a:xfrm>
        </p:grpSpPr>
        <p:sp>
          <p:nvSpPr>
            <p:cNvPr id="8022" name="Google Shape;8022;p108"/>
            <p:cNvSpPr/>
            <p:nvPr/>
          </p:nvSpPr>
          <p:spPr>
            <a:xfrm>
              <a:off x="2280425" y="1989925"/>
              <a:ext cx="104775" cy="68550"/>
            </a:xfrm>
            <a:custGeom>
              <a:rect b="b" l="l" r="r" t="t"/>
              <a:pathLst>
                <a:path extrusionOk="0" h="2742" w="4191">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108"/>
            <p:cNvSpPr/>
            <p:nvPr/>
          </p:nvSpPr>
          <p:spPr>
            <a:xfrm>
              <a:off x="2174875" y="2145875"/>
              <a:ext cx="105575" cy="69325"/>
            </a:xfrm>
            <a:custGeom>
              <a:rect b="b" l="l" r="r" t="t"/>
              <a:pathLst>
                <a:path extrusionOk="0" h="2773" w="4223">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108"/>
            <p:cNvSpPr/>
            <p:nvPr/>
          </p:nvSpPr>
          <p:spPr>
            <a:xfrm>
              <a:off x="2141000" y="1954475"/>
              <a:ext cx="139450" cy="174100"/>
            </a:xfrm>
            <a:custGeom>
              <a:rect b="b" l="l" r="r" t="t"/>
              <a:pathLst>
                <a:path extrusionOk="0" h="6964" w="5578">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08"/>
            <p:cNvSpPr/>
            <p:nvPr/>
          </p:nvSpPr>
          <p:spPr>
            <a:xfrm>
              <a:off x="2298525" y="2076550"/>
              <a:ext cx="139450" cy="174100"/>
            </a:xfrm>
            <a:custGeom>
              <a:rect b="b" l="l" r="r" t="t"/>
              <a:pathLst>
                <a:path extrusionOk="0" h="6964" w="5578">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29" name="Shape 8029"/>
        <p:cNvGrpSpPr/>
        <p:nvPr/>
      </p:nvGrpSpPr>
      <p:grpSpPr>
        <a:xfrm>
          <a:off x="0" y="0"/>
          <a:ext cx="0" cy="0"/>
          <a:chOff x="0" y="0"/>
          <a:chExt cx="0" cy="0"/>
        </a:xfrm>
      </p:grpSpPr>
      <p:sp>
        <p:nvSpPr>
          <p:cNvPr id="8030" name="Google Shape;8030;p109"/>
          <p:cNvSpPr txBox="1"/>
          <p:nvPr>
            <p:ph idx="4294967295" type="title"/>
          </p:nvPr>
        </p:nvSpPr>
        <p:spPr>
          <a:xfrm>
            <a:off x="849675" y="715988"/>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031" name="Google Shape;8031;p109"/>
          <p:cNvSpPr txBox="1"/>
          <p:nvPr>
            <p:ph idx="4294967295" type="title"/>
          </p:nvPr>
        </p:nvSpPr>
        <p:spPr>
          <a:xfrm>
            <a:off x="4858400" y="715988"/>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032" name="Google Shape;8032;p109"/>
          <p:cNvGrpSpPr/>
          <p:nvPr/>
        </p:nvGrpSpPr>
        <p:grpSpPr>
          <a:xfrm>
            <a:off x="882957" y="1306638"/>
            <a:ext cx="292442" cy="355741"/>
            <a:chOff x="-35830350" y="1912725"/>
            <a:chExt cx="241050" cy="293225"/>
          </a:xfrm>
        </p:grpSpPr>
        <p:sp>
          <p:nvSpPr>
            <p:cNvPr id="8033" name="Google Shape;8033;p109"/>
            <p:cNvSpPr/>
            <p:nvPr/>
          </p:nvSpPr>
          <p:spPr>
            <a:xfrm>
              <a:off x="-35830350" y="1912725"/>
              <a:ext cx="241050" cy="293225"/>
            </a:xfrm>
            <a:custGeom>
              <a:rect b="b" l="l" r="r" t="t"/>
              <a:pathLst>
                <a:path extrusionOk="0" h="11729" w="9642">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109"/>
            <p:cNvSpPr/>
            <p:nvPr/>
          </p:nvSpPr>
          <p:spPr>
            <a:xfrm>
              <a:off x="-35742925" y="1965500"/>
              <a:ext cx="120550" cy="119750"/>
            </a:xfrm>
            <a:custGeom>
              <a:rect b="b" l="l" r="r" t="t"/>
              <a:pathLst>
                <a:path extrusionOk="0" h="4790" w="4822">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109"/>
          <p:cNvGrpSpPr/>
          <p:nvPr/>
        </p:nvGrpSpPr>
        <p:grpSpPr>
          <a:xfrm>
            <a:off x="851444" y="1766235"/>
            <a:ext cx="355468" cy="353587"/>
            <a:chOff x="-35854750" y="2272675"/>
            <a:chExt cx="293000" cy="291450"/>
          </a:xfrm>
        </p:grpSpPr>
        <p:sp>
          <p:nvSpPr>
            <p:cNvPr id="8036" name="Google Shape;8036;p109"/>
            <p:cNvSpPr/>
            <p:nvPr/>
          </p:nvSpPr>
          <p:spPr>
            <a:xfrm>
              <a:off x="-35854750" y="2272675"/>
              <a:ext cx="293000" cy="291450"/>
            </a:xfrm>
            <a:custGeom>
              <a:rect b="b" l="l" r="r" t="t"/>
              <a:pathLst>
                <a:path extrusionOk="0" h="11658" w="1172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09"/>
            <p:cNvSpPr/>
            <p:nvPr/>
          </p:nvSpPr>
          <p:spPr>
            <a:xfrm>
              <a:off x="-35733475" y="2340425"/>
              <a:ext cx="51225" cy="68550"/>
            </a:xfrm>
            <a:custGeom>
              <a:rect b="b" l="l" r="r" t="t"/>
              <a:pathLst>
                <a:path extrusionOk="0" h="2742" w="2049">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09"/>
            <p:cNvSpPr/>
            <p:nvPr/>
          </p:nvSpPr>
          <p:spPr>
            <a:xfrm>
              <a:off x="-35716925" y="24184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9" name="Google Shape;8039;p109"/>
          <p:cNvGrpSpPr/>
          <p:nvPr/>
        </p:nvGrpSpPr>
        <p:grpSpPr>
          <a:xfrm>
            <a:off x="850958" y="2220821"/>
            <a:ext cx="356438" cy="354558"/>
            <a:chOff x="-35853975" y="2631825"/>
            <a:chExt cx="293800" cy="292250"/>
          </a:xfrm>
        </p:grpSpPr>
        <p:sp>
          <p:nvSpPr>
            <p:cNvPr id="8040" name="Google Shape;8040;p109"/>
            <p:cNvSpPr/>
            <p:nvPr/>
          </p:nvSpPr>
          <p:spPr>
            <a:xfrm>
              <a:off x="-35813025" y="2701825"/>
              <a:ext cx="201675" cy="171925"/>
            </a:xfrm>
            <a:custGeom>
              <a:rect b="b" l="l" r="r" t="t"/>
              <a:pathLst>
                <a:path extrusionOk="0" h="6877" w="8067">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109"/>
            <p:cNvSpPr/>
            <p:nvPr/>
          </p:nvSpPr>
          <p:spPr>
            <a:xfrm>
              <a:off x="-35853975" y="2631825"/>
              <a:ext cx="293800" cy="292250"/>
            </a:xfrm>
            <a:custGeom>
              <a:rect b="b" l="l" r="r" t="t"/>
              <a:pathLst>
                <a:path extrusionOk="0" h="11690" w="11752">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09"/>
            <p:cNvSpPr/>
            <p:nvPr/>
          </p:nvSpPr>
          <p:spPr>
            <a:xfrm>
              <a:off x="-35715350" y="2735025"/>
              <a:ext cx="49650" cy="40675"/>
            </a:xfrm>
            <a:custGeom>
              <a:rect b="b" l="l" r="r" t="t"/>
              <a:pathLst>
                <a:path extrusionOk="0" h="1627" w="1986">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09"/>
            <p:cNvSpPr/>
            <p:nvPr/>
          </p:nvSpPr>
          <p:spPr>
            <a:xfrm>
              <a:off x="-35705900" y="2667275"/>
              <a:ext cx="107925" cy="101750"/>
            </a:xfrm>
            <a:custGeom>
              <a:rect b="b" l="l" r="r" t="t"/>
              <a:pathLst>
                <a:path extrusionOk="0" h="4070" w="4317">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09"/>
            <p:cNvSpPr/>
            <p:nvPr/>
          </p:nvSpPr>
          <p:spPr>
            <a:xfrm>
              <a:off x="-35709825" y="2700350"/>
              <a:ext cx="77200" cy="68700"/>
            </a:xfrm>
            <a:custGeom>
              <a:rect b="b" l="l" r="r" t="t"/>
              <a:pathLst>
                <a:path extrusionOk="0" h="2748" w="3088">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109"/>
          <p:cNvGrpSpPr/>
          <p:nvPr/>
        </p:nvGrpSpPr>
        <p:grpSpPr>
          <a:xfrm>
            <a:off x="3089562" y="1307714"/>
            <a:ext cx="353587" cy="353587"/>
            <a:chOff x="-34032200" y="1916675"/>
            <a:chExt cx="291450" cy="291450"/>
          </a:xfrm>
        </p:grpSpPr>
        <p:sp>
          <p:nvSpPr>
            <p:cNvPr id="8046" name="Google Shape;8046;p109"/>
            <p:cNvSpPr/>
            <p:nvPr/>
          </p:nvSpPr>
          <p:spPr>
            <a:xfrm>
              <a:off x="-34032200" y="1916675"/>
              <a:ext cx="291450" cy="291450"/>
            </a:xfrm>
            <a:custGeom>
              <a:rect b="b" l="l" r="r" t="t"/>
              <a:pathLst>
                <a:path extrusionOk="0" h="11658" w="11658">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09"/>
            <p:cNvSpPr/>
            <p:nvPr/>
          </p:nvSpPr>
          <p:spPr>
            <a:xfrm>
              <a:off x="-33999125" y="2019075"/>
              <a:ext cx="69350" cy="18125"/>
            </a:xfrm>
            <a:custGeom>
              <a:rect b="b" l="l" r="r" t="t"/>
              <a:pathLst>
                <a:path extrusionOk="0" h="725" w="2774">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09"/>
            <p:cNvSpPr/>
            <p:nvPr/>
          </p:nvSpPr>
          <p:spPr>
            <a:xfrm>
              <a:off x="-33999900" y="2053725"/>
              <a:ext cx="52000" cy="18125"/>
            </a:xfrm>
            <a:custGeom>
              <a:rect b="b" l="l" r="r" t="t"/>
              <a:pathLst>
                <a:path extrusionOk="0" h="725" w="208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109"/>
            <p:cNvSpPr/>
            <p:nvPr/>
          </p:nvSpPr>
          <p:spPr>
            <a:xfrm>
              <a:off x="-33999125" y="2088375"/>
              <a:ext cx="34675" cy="17350"/>
            </a:xfrm>
            <a:custGeom>
              <a:rect b="b" l="l" r="r" t="t"/>
              <a:pathLst>
                <a:path extrusionOk="0" h="694" w="1387">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0" name="Google Shape;8050;p109"/>
          <p:cNvSpPr/>
          <p:nvPr/>
        </p:nvSpPr>
        <p:spPr>
          <a:xfrm>
            <a:off x="3086014" y="1764916"/>
            <a:ext cx="354527" cy="356620"/>
          </a:xfrm>
          <a:custGeom>
            <a:rect b="b" l="l" r="r" t="t"/>
            <a:pathLst>
              <a:path extrusionOk="0" h="11758" w="11689">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51" name="Google Shape;8051;p109"/>
          <p:cNvGrpSpPr/>
          <p:nvPr/>
        </p:nvGrpSpPr>
        <p:grpSpPr>
          <a:xfrm>
            <a:off x="3089092" y="2220821"/>
            <a:ext cx="354527" cy="354558"/>
            <a:chOff x="-34032200" y="2634975"/>
            <a:chExt cx="292225" cy="292250"/>
          </a:xfrm>
        </p:grpSpPr>
        <p:sp>
          <p:nvSpPr>
            <p:cNvPr id="8052" name="Google Shape;8052;p109"/>
            <p:cNvSpPr/>
            <p:nvPr/>
          </p:nvSpPr>
          <p:spPr>
            <a:xfrm>
              <a:off x="-34032200" y="2634975"/>
              <a:ext cx="292225" cy="292250"/>
            </a:xfrm>
            <a:custGeom>
              <a:rect b="b" l="l" r="r" t="t"/>
              <a:pathLst>
                <a:path extrusionOk="0" h="11690" w="11689">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09"/>
            <p:cNvSpPr/>
            <p:nvPr/>
          </p:nvSpPr>
          <p:spPr>
            <a:xfrm>
              <a:off x="-33947125" y="2735800"/>
              <a:ext cx="51200" cy="86675"/>
            </a:xfrm>
            <a:custGeom>
              <a:rect b="b" l="l" r="r" t="t"/>
              <a:pathLst>
                <a:path extrusionOk="0" h="3467" w="2048">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09"/>
            <p:cNvSpPr/>
            <p:nvPr/>
          </p:nvSpPr>
          <p:spPr>
            <a:xfrm>
              <a:off x="-33878600" y="2737375"/>
              <a:ext cx="52000" cy="86675"/>
            </a:xfrm>
            <a:custGeom>
              <a:rect b="b" l="l" r="r" t="t"/>
              <a:pathLst>
                <a:path extrusionOk="0" h="3467" w="208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5" name="Google Shape;8055;p109"/>
          <p:cNvGrpSpPr/>
          <p:nvPr/>
        </p:nvGrpSpPr>
        <p:grpSpPr>
          <a:xfrm>
            <a:off x="1739487" y="2687069"/>
            <a:ext cx="358379" cy="354527"/>
            <a:chOff x="-32245875" y="1938725"/>
            <a:chExt cx="295400" cy="292225"/>
          </a:xfrm>
        </p:grpSpPr>
        <p:sp>
          <p:nvSpPr>
            <p:cNvPr id="8056" name="Google Shape;8056;p109"/>
            <p:cNvSpPr/>
            <p:nvPr/>
          </p:nvSpPr>
          <p:spPr>
            <a:xfrm>
              <a:off x="-32156075" y="2042700"/>
              <a:ext cx="120525" cy="120525"/>
            </a:xfrm>
            <a:custGeom>
              <a:rect b="b" l="l" r="r" t="t"/>
              <a:pathLst>
                <a:path extrusionOk="0" h="4821" w="4821">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109"/>
            <p:cNvSpPr/>
            <p:nvPr/>
          </p:nvSpPr>
          <p:spPr>
            <a:xfrm>
              <a:off x="-32105675" y="2076550"/>
              <a:ext cx="35475" cy="33900"/>
            </a:xfrm>
            <a:custGeom>
              <a:rect b="b" l="l" r="r" t="t"/>
              <a:pathLst>
                <a:path extrusionOk="0" h="1356" w="1419">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09"/>
            <p:cNvSpPr/>
            <p:nvPr/>
          </p:nvSpPr>
          <p:spPr>
            <a:xfrm>
              <a:off x="-32245875" y="1938725"/>
              <a:ext cx="295400" cy="292225"/>
            </a:xfrm>
            <a:custGeom>
              <a:rect b="b" l="l" r="r" t="t"/>
              <a:pathLst>
                <a:path extrusionOk="0" h="11689" w="11816">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109"/>
          <p:cNvGrpSpPr/>
          <p:nvPr/>
        </p:nvGrpSpPr>
        <p:grpSpPr>
          <a:xfrm>
            <a:off x="1736150" y="3156468"/>
            <a:ext cx="365052" cy="352162"/>
            <a:chOff x="-32243500" y="2299850"/>
            <a:chExt cx="300900" cy="290275"/>
          </a:xfrm>
        </p:grpSpPr>
        <p:sp>
          <p:nvSpPr>
            <p:cNvPr id="8060" name="Google Shape;8060;p109"/>
            <p:cNvSpPr/>
            <p:nvPr/>
          </p:nvSpPr>
          <p:spPr>
            <a:xfrm>
              <a:off x="-32243500" y="2299850"/>
              <a:ext cx="300900" cy="290275"/>
            </a:xfrm>
            <a:custGeom>
              <a:rect b="b" l="l" r="r" t="t"/>
              <a:pathLst>
                <a:path extrusionOk="0" h="11611" w="12036">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109"/>
            <p:cNvSpPr/>
            <p:nvPr/>
          </p:nvSpPr>
          <p:spPr>
            <a:xfrm>
              <a:off x="-32048175" y="2342775"/>
              <a:ext cx="55950" cy="51025"/>
            </a:xfrm>
            <a:custGeom>
              <a:rect b="b" l="l" r="r" t="t"/>
              <a:pathLst>
                <a:path extrusionOk="0" h="2041" w="2238">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2" name="Google Shape;8062;p109"/>
          <p:cNvSpPr/>
          <p:nvPr/>
        </p:nvSpPr>
        <p:spPr>
          <a:xfrm>
            <a:off x="1737541" y="3616837"/>
            <a:ext cx="356438" cy="352617"/>
          </a:xfrm>
          <a:custGeom>
            <a:rect b="b" l="l" r="r" t="t"/>
            <a:pathLst>
              <a:path extrusionOk="0" h="11626" w="11752">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3" name="Google Shape;8063;p109"/>
          <p:cNvGrpSpPr/>
          <p:nvPr/>
        </p:nvGrpSpPr>
        <p:grpSpPr>
          <a:xfrm>
            <a:off x="1299432" y="1306759"/>
            <a:ext cx="354527" cy="355498"/>
            <a:chOff x="-35495600" y="1912725"/>
            <a:chExt cx="292225" cy="293025"/>
          </a:xfrm>
        </p:grpSpPr>
        <p:sp>
          <p:nvSpPr>
            <p:cNvPr id="8064" name="Google Shape;8064;p109"/>
            <p:cNvSpPr/>
            <p:nvPr/>
          </p:nvSpPr>
          <p:spPr>
            <a:xfrm>
              <a:off x="-35495600" y="1912725"/>
              <a:ext cx="102400" cy="293025"/>
            </a:xfrm>
            <a:custGeom>
              <a:rect b="b" l="l" r="r" t="t"/>
              <a:pathLst>
                <a:path extrusionOk="0" h="11721" w="4096">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09"/>
            <p:cNvSpPr/>
            <p:nvPr/>
          </p:nvSpPr>
          <p:spPr>
            <a:xfrm>
              <a:off x="-35305775" y="1912725"/>
              <a:ext cx="102400" cy="292250"/>
            </a:xfrm>
            <a:custGeom>
              <a:rect b="b" l="l" r="r" t="t"/>
              <a:pathLst>
                <a:path extrusionOk="0" h="11690" w="4096">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09"/>
            <p:cNvSpPr/>
            <p:nvPr/>
          </p:nvSpPr>
          <p:spPr>
            <a:xfrm>
              <a:off x="-35427875" y="2017025"/>
              <a:ext cx="155200" cy="85800"/>
            </a:xfrm>
            <a:custGeom>
              <a:rect b="b" l="l" r="r" t="t"/>
              <a:pathLst>
                <a:path extrusionOk="0" h="3432" w="6208">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7" name="Google Shape;8067;p109"/>
          <p:cNvSpPr/>
          <p:nvPr/>
        </p:nvSpPr>
        <p:spPr>
          <a:xfrm>
            <a:off x="1295266" y="1765962"/>
            <a:ext cx="356438" cy="354527"/>
          </a:xfrm>
          <a:custGeom>
            <a:rect b="b" l="l" r="r" t="t"/>
            <a:pathLst>
              <a:path extrusionOk="0" h="11689" w="11752">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8" name="Google Shape;8068;p109"/>
          <p:cNvGrpSpPr/>
          <p:nvPr/>
        </p:nvGrpSpPr>
        <p:grpSpPr>
          <a:xfrm>
            <a:off x="1299432" y="2221307"/>
            <a:ext cx="354527" cy="353587"/>
            <a:chOff x="-35495600" y="2631825"/>
            <a:chExt cx="292225" cy="291450"/>
          </a:xfrm>
        </p:grpSpPr>
        <p:sp>
          <p:nvSpPr>
            <p:cNvPr id="8069" name="Google Shape;8069;p109"/>
            <p:cNvSpPr/>
            <p:nvPr/>
          </p:nvSpPr>
          <p:spPr>
            <a:xfrm>
              <a:off x="-35495600" y="2735025"/>
              <a:ext cx="137075" cy="188250"/>
            </a:xfrm>
            <a:custGeom>
              <a:rect b="b" l="l" r="r" t="t"/>
              <a:pathLst>
                <a:path extrusionOk="0" h="7530" w="5483">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09"/>
            <p:cNvSpPr/>
            <p:nvPr/>
          </p:nvSpPr>
          <p:spPr>
            <a:xfrm>
              <a:off x="-35339650" y="2631825"/>
              <a:ext cx="136275" cy="188275"/>
            </a:xfrm>
            <a:custGeom>
              <a:rect b="b" l="l" r="r" t="t"/>
              <a:pathLst>
                <a:path extrusionOk="0" h="7531" w="5451">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09"/>
            <p:cNvSpPr/>
            <p:nvPr/>
          </p:nvSpPr>
          <p:spPr>
            <a:xfrm>
              <a:off x="-35341225" y="2836625"/>
              <a:ext cx="85075" cy="84500"/>
            </a:xfrm>
            <a:custGeom>
              <a:rect b="b" l="l" r="r" t="t"/>
              <a:pathLst>
                <a:path extrusionOk="0" h="3380" w="3403">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09"/>
            <p:cNvSpPr/>
            <p:nvPr/>
          </p:nvSpPr>
          <p:spPr>
            <a:xfrm>
              <a:off x="-35442050" y="2632625"/>
              <a:ext cx="84300" cy="85075"/>
            </a:xfrm>
            <a:custGeom>
              <a:rect b="b" l="l" r="r" t="t"/>
              <a:pathLst>
                <a:path extrusionOk="0" h="3403" w="3372">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109"/>
          <p:cNvGrpSpPr/>
          <p:nvPr/>
        </p:nvGrpSpPr>
        <p:grpSpPr>
          <a:xfrm>
            <a:off x="3537081" y="1307714"/>
            <a:ext cx="353587" cy="353587"/>
            <a:chOff x="-33673825" y="1916675"/>
            <a:chExt cx="291450" cy="291450"/>
          </a:xfrm>
        </p:grpSpPr>
        <p:sp>
          <p:nvSpPr>
            <p:cNvPr id="8074" name="Google Shape;8074;p109"/>
            <p:cNvSpPr/>
            <p:nvPr/>
          </p:nvSpPr>
          <p:spPr>
            <a:xfrm>
              <a:off x="-33486375" y="1950550"/>
              <a:ext cx="85875" cy="85075"/>
            </a:xfrm>
            <a:custGeom>
              <a:rect b="b" l="l" r="r" t="t"/>
              <a:pathLst>
                <a:path extrusionOk="0" h="3403" w="3435">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09"/>
            <p:cNvSpPr/>
            <p:nvPr/>
          </p:nvSpPr>
          <p:spPr>
            <a:xfrm>
              <a:off x="-33605300" y="2122250"/>
              <a:ext cx="85075" cy="85875"/>
            </a:xfrm>
            <a:custGeom>
              <a:rect b="b" l="l" r="r" t="t"/>
              <a:pathLst>
                <a:path extrusionOk="0" h="3435" w="3403">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09"/>
            <p:cNvSpPr/>
            <p:nvPr/>
          </p:nvSpPr>
          <p:spPr>
            <a:xfrm>
              <a:off x="-33673825" y="1916675"/>
              <a:ext cx="189050" cy="189050"/>
            </a:xfrm>
            <a:custGeom>
              <a:rect b="b" l="l" r="r" t="t"/>
              <a:pathLst>
                <a:path extrusionOk="0" h="7562" w="7562">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09"/>
            <p:cNvSpPr/>
            <p:nvPr/>
          </p:nvSpPr>
          <p:spPr>
            <a:xfrm>
              <a:off x="-33503700" y="2070250"/>
              <a:ext cx="121325" cy="137075"/>
            </a:xfrm>
            <a:custGeom>
              <a:rect b="b" l="l" r="r" t="t"/>
              <a:pathLst>
                <a:path extrusionOk="0" h="5483" w="4853">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109"/>
          <p:cNvGrpSpPr/>
          <p:nvPr/>
        </p:nvGrpSpPr>
        <p:grpSpPr>
          <a:xfrm>
            <a:off x="3534700" y="1765295"/>
            <a:ext cx="358349" cy="355468"/>
            <a:chOff x="-33676975" y="2275050"/>
            <a:chExt cx="295375" cy="293000"/>
          </a:xfrm>
        </p:grpSpPr>
        <p:sp>
          <p:nvSpPr>
            <p:cNvPr id="8079" name="Google Shape;8079;p109"/>
            <p:cNvSpPr/>
            <p:nvPr/>
          </p:nvSpPr>
          <p:spPr>
            <a:xfrm>
              <a:off x="-33502125" y="2309700"/>
              <a:ext cx="52800" cy="67750"/>
            </a:xfrm>
            <a:custGeom>
              <a:rect b="b" l="l" r="r" t="t"/>
              <a:pathLst>
                <a:path extrusionOk="0" h="2710" w="2112">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109"/>
            <p:cNvSpPr/>
            <p:nvPr/>
          </p:nvSpPr>
          <p:spPr>
            <a:xfrm>
              <a:off x="-33484800" y="2395550"/>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109"/>
            <p:cNvSpPr/>
            <p:nvPr/>
          </p:nvSpPr>
          <p:spPr>
            <a:xfrm>
              <a:off x="-33676975" y="2275050"/>
              <a:ext cx="295375" cy="293000"/>
            </a:xfrm>
            <a:custGeom>
              <a:rect b="b" l="l" r="r" t="t"/>
              <a:pathLst>
                <a:path extrusionOk="0" h="11720" w="11815">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2" name="Google Shape;8082;p109"/>
          <p:cNvGrpSpPr/>
          <p:nvPr/>
        </p:nvGrpSpPr>
        <p:grpSpPr>
          <a:xfrm>
            <a:off x="3537081" y="2220594"/>
            <a:ext cx="353587" cy="355013"/>
            <a:chOff x="-33673825" y="2634975"/>
            <a:chExt cx="291450" cy="292625"/>
          </a:xfrm>
        </p:grpSpPr>
        <p:sp>
          <p:nvSpPr>
            <p:cNvPr id="8083" name="Google Shape;8083;p109"/>
            <p:cNvSpPr/>
            <p:nvPr/>
          </p:nvSpPr>
          <p:spPr>
            <a:xfrm>
              <a:off x="-33673825" y="2634975"/>
              <a:ext cx="291450" cy="292625"/>
            </a:xfrm>
            <a:custGeom>
              <a:rect b="b" l="l" r="r" t="t"/>
              <a:pathLst>
                <a:path extrusionOk="0" h="11705" w="11658">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09"/>
            <p:cNvSpPr/>
            <p:nvPr/>
          </p:nvSpPr>
          <p:spPr>
            <a:xfrm>
              <a:off x="-33467475" y="2806675"/>
              <a:ext cx="51225" cy="51225"/>
            </a:xfrm>
            <a:custGeom>
              <a:rect b="b" l="l" r="r" t="t"/>
              <a:pathLst>
                <a:path extrusionOk="0" h="2049" w="2049">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109"/>
          <p:cNvGrpSpPr/>
          <p:nvPr/>
        </p:nvGrpSpPr>
        <p:grpSpPr>
          <a:xfrm>
            <a:off x="2205089" y="2687509"/>
            <a:ext cx="329687" cy="353648"/>
            <a:chOff x="-31874100" y="1939525"/>
            <a:chExt cx="271750" cy="291500"/>
          </a:xfrm>
        </p:grpSpPr>
        <p:sp>
          <p:nvSpPr>
            <p:cNvPr id="8086" name="Google Shape;8086;p109"/>
            <p:cNvSpPr/>
            <p:nvPr/>
          </p:nvSpPr>
          <p:spPr>
            <a:xfrm>
              <a:off x="-31874100" y="2132475"/>
              <a:ext cx="271750" cy="98550"/>
            </a:xfrm>
            <a:custGeom>
              <a:rect b="b" l="l" r="r" t="t"/>
              <a:pathLst>
                <a:path extrusionOk="0" h="3942" w="1087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09"/>
            <p:cNvSpPr/>
            <p:nvPr/>
          </p:nvSpPr>
          <p:spPr>
            <a:xfrm>
              <a:off x="-31830775" y="1939525"/>
              <a:ext cx="189050" cy="189825"/>
            </a:xfrm>
            <a:custGeom>
              <a:rect b="b" l="l" r="r" t="t"/>
              <a:pathLst>
                <a:path extrusionOk="0" h="7593" w="7562">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8" name="Google Shape;8088;p109"/>
          <p:cNvSpPr/>
          <p:nvPr/>
        </p:nvSpPr>
        <p:spPr>
          <a:xfrm>
            <a:off x="2211275" y="3155955"/>
            <a:ext cx="311550" cy="353587"/>
          </a:xfrm>
          <a:custGeom>
            <a:rect b="b" l="l" r="r" t="t"/>
            <a:pathLst>
              <a:path extrusionOk="0" h="11658" w="10272">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9" name="Google Shape;8089;p109"/>
          <p:cNvGrpSpPr/>
          <p:nvPr/>
        </p:nvGrpSpPr>
        <p:grpSpPr>
          <a:xfrm>
            <a:off x="2186451" y="3616531"/>
            <a:ext cx="366963" cy="352768"/>
            <a:chOff x="-31889075" y="2658950"/>
            <a:chExt cx="302475" cy="290775"/>
          </a:xfrm>
        </p:grpSpPr>
        <p:sp>
          <p:nvSpPr>
            <p:cNvPr id="8090" name="Google Shape;8090;p109"/>
            <p:cNvSpPr/>
            <p:nvPr/>
          </p:nvSpPr>
          <p:spPr>
            <a:xfrm>
              <a:off x="-31889075" y="2658950"/>
              <a:ext cx="302475" cy="290775"/>
            </a:xfrm>
            <a:custGeom>
              <a:rect b="b" l="l" r="r" t="t"/>
              <a:pathLst>
                <a:path extrusionOk="0" h="11631" w="12099">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109"/>
            <p:cNvSpPr/>
            <p:nvPr/>
          </p:nvSpPr>
          <p:spPr>
            <a:xfrm>
              <a:off x="-31838650" y="2838200"/>
              <a:ext cx="70100" cy="68550"/>
            </a:xfrm>
            <a:custGeom>
              <a:rect b="b" l="l" r="r" t="t"/>
              <a:pathLst>
                <a:path extrusionOk="0" h="2742" w="2804">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2" name="Google Shape;8092;p109"/>
          <p:cNvSpPr/>
          <p:nvPr/>
        </p:nvSpPr>
        <p:spPr>
          <a:xfrm>
            <a:off x="3974577" y="3155469"/>
            <a:ext cx="356438" cy="354558"/>
          </a:xfrm>
          <a:custGeom>
            <a:rect b="b" l="l" r="r" t="t"/>
            <a:pathLst>
              <a:path extrusionOk="0" h="11690" w="11752">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3" name="Google Shape;8093;p109"/>
          <p:cNvGrpSpPr/>
          <p:nvPr/>
        </p:nvGrpSpPr>
        <p:grpSpPr>
          <a:xfrm>
            <a:off x="1747421" y="1306759"/>
            <a:ext cx="354527" cy="355498"/>
            <a:chOff x="-35136450" y="1912725"/>
            <a:chExt cx="292225" cy="293025"/>
          </a:xfrm>
        </p:grpSpPr>
        <p:sp>
          <p:nvSpPr>
            <p:cNvPr id="8094" name="Google Shape;8094;p109"/>
            <p:cNvSpPr/>
            <p:nvPr/>
          </p:nvSpPr>
          <p:spPr>
            <a:xfrm>
              <a:off x="-35136450" y="2050575"/>
              <a:ext cx="155975" cy="155175"/>
            </a:xfrm>
            <a:custGeom>
              <a:rect b="b" l="l" r="r" t="t"/>
              <a:pathLst>
                <a:path extrusionOk="0" h="6207" w="6239">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109"/>
            <p:cNvSpPr/>
            <p:nvPr/>
          </p:nvSpPr>
          <p:spPr>
            <a:xfrm>
              <a:off x="-34964750" y="1947400"/>
              <a:ext cx="68550" cy="103200"/>
            </a:xfrm>
            <a:custGeom>
              <a:rect b="b" l="l" r="r" t="t"/>
              <a:pathLst>
                <a:path extrusionOk="0" h="4128" w="2742">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109"/>
            <p:cNvSpPr/>
            <p:nvPr/>
          </p:nvSpPr>
          <p:spPr>
            <a:xfrm>
              <a:off x="-35016725" y="1912725"/>
              <a:ext cx="172500" cy="172025"/>
            </a:xfrm>
            <a:custGeom>
              <a:rect b="b" l="l" r="r" t="t"/>
              <a:pathLst>
                <a:path extrusionOk="0" h="6881" w="690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109"/>
          <p:cNvGrpSpPr/>
          <p:nvPr/>
        </p:nvGrpSpPr>
        <p:grpSpPr>
          <a:xfrm>
            <a:off x="1747891" y="1765978"/>
            <a:ext cx="353587" cy="354103"/>
            <a:chOff x="-35134875" y="2272675"/>
            <a:chExt cx="291450" cy="291875"/>
          </a:xfrm>
        </p:grpSpPr>
        <p:sp>
          <p:nvSpPr>
            <p:cNvPr id="8098" name="Google Shape;8098;p109"/>
            <p:cNvSpPr/>
            <p:nvPr/>
          </p:nvSpPr>
          <p:spPr>
            <a:xfrm>
              <a:off x="-35134875" y="2272675"/>
              <a:ext cx="291450" cy="291875"/>
            </a:xfrm>
            <a:custGeom>
              <a:rect b="b" l="l" r="r" t="t"/>
              <a:pathLst>
                <a:path extrusionOk="0" h="11675" w="11658">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09"/>
            <p:cNvSpPr/>
            <p:nvPr/>
          </p:nvSpPr>
          <p:spPr>
            <a:xfrm>
              <a:off x="-35093925" y="2419175"/>
              <a:ext cx="18150" cy="17350"/>
            </a:xfrm>
            <a:custGeom>
              <a:rect b="b" l="l" r="r" t="t"/>
              <a:pathLst>
                <a:path extrusionOk="0" h="694" w="726">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109"/>
            <p:cNvSpPr/>
            <p:nvPr/>
          </p:nvSpPr>
          <p:spPr>
            <a:xfrm>
              <a:off x="-350427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109"/>
            <p:cNvSpPr/>
            <p:nvPr/>
          </p:nvSpPr>
          <p:spPr>
            <a:xfrm>
              <a:off x="-34991525" y="241917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109"/>
          <p:cNvGrpSpPr/>
          <p:nvPr/>
        </p:nvGrpSpPr>
        <p:grpSpPr>
          <a:xfrm>
            <a:off x="1789458" y="2221307"/>
            <a:ext cx="270453" cy="353587"/>
            <a:chOff x="-35101800" y="2631050"/>
            <a:chExt cx="222925" cy="291450"/>
          </a:xfrm>
        </p:grpSpPr>
        <p:sp>
          <p:nvSpPr>
            <p:cNvPr id="8103" name="Google Shape;8103;p109"/>
            <p:cNvSpPr/>
            <p:nvPr/>
          </p:nvSpPr>
          <p:spPr>
            <a:xfrm>
              <a:off x="-34999400" y="2699575"/>
              <a:ext cx="18150" cy="18125"/>
            </a:xfrm>
            <a:custGeom>
              <a:rect b="b" l="l" r="r" t="t"/>
              <a:pathLst>
                <a:path extrusionOk="0" h="725" w="726">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09"/>
            <p:cNvSpPr/>
            <p:nvPr/>
          </p:nvSpPr>
          <p:spPr>
            <a:xfrm>
              <a:off x="-34999400" y="2732650"/>
              <a:ext cx="18150" cy="52800"/>
            </a:xfrm>
            <a:custGeom>
              <a:rect b="b" l="l" r="r" t="t"/>
              <a:pathLst>
                <a:path extrusionOk="0" h="2112" w="726">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09"/>
            <p:cNvSpPr/>
            <p:nvPr/>
          </p:nvSpPr>
          <p:spPr>
            <a:xfrm>
              <a:off x="-35067125" y="2665700"/>
              <a:ext cx="153600" cy="154400"/>
            </a:xfrm>
            <a:custGeom>
              <a:rect b="b" l="l" r="r" t="t"/>
              <a:pathLst>
                <a:path extrusionOk="0" h="6176" w="6144">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09"/>
            <p:cNvSpPr/>
            <p:nvPr/>
          </p:nvSpPr>
          <p:spPr>
            <a:xfrm>
              <a:off x="-35101800" y="2631050"/>
              <a:ext cx="222925" cy="291450"/>
            </a:xfrm>
            <a:custGeom>
              <a:rect b="b" l="l" r="r" t="t"/>
              <a:pathLst>
                <a:path extrusionOk="0" h="11658" w="8917">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7" name="Google Shape;8107;p109"/>
          <p:cNvSpPr/>
          <p:nvPr/>
        </p:nvSpPr>
        <p:spPr>
          <a:xfrm>
            <a:off x="3982155" y="1307046"/>
            <a:ext cx="338270" cy="355255"/>
          </a:xfrm>
          <a:custGeom>
            <a:rect b="b" l="l" r="r" t="t"/>
            <a:pathLst>
              <a:path extrusionOk="0" h="11713" w="11153">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8" name="Google Shape;8108;p109"/>
          <p:cNvGrpSpPr/>
          <p:nvPr/>
        </p:nvGrpSpPr>
        <p:grpSpPr>
          <a:xfrm>
            <a:off x="3977510" y="1765295"/>
            <a:ext cx="353587" cy="355468"/>
            <a:chOff x="-33314675" y="2275050"/>
            <a:chExt cx="291450" cy="293000"/>
          </a:xfrm>
        </p:grpSpPr>
        <p:sp>
          <p:nvSpPr>
            <p:cNvPr id="8109" name="Google Shape;8109;p109"/>
            <p:cNvSpPr/>
            <p:nvPr/>
          </p:nvSpPr>
          <p:spPr>
            <a:xfrm>
              <a:off x="-33143750" y="2275050"/>
              <a:ext cx="120525" cy="120525"/>
            </a:xfrm>
            <a:custGeom>
              <a:rect b="b" l="l" r="r" t="t"/>
              <a:pathLst>
                <a:path extrusionOk="0" h="4821" w="4821">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09"/>
            <p:cNvSpPr/>
            <p:nvPr/>
          </p:nvSpPr>
          <p:spPr>
            <a:xfrm>
              <a:off x="-33093350" y="2309700"/>
              <a:ext cx="35475" cy="34675"/>
            </a:xfrm>
            <a:custGeom>
              <a:rect b="b" l="l" r="r" t="t"/>
              <a:pathLst>
                <a:path extrusionOk="0" h="1387" w="1419">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109"/>
            <p:cNvSpPr/>
            <p:nvPr/>
          </p:nvSpPr>
          <p:spPr>
            <a:xfrm>
              <a:off x="-33314675" y="2328600"/>
              <a:ext cx="239475" cy="239450"/>
            </a:xfrm>
            <a:custGeom>
              <a:rect b="b" l="l" r="r" t="t"/>
              <a:pathLst>
                <a:path extrusionOk="0" h="9578" w="9579">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2" name="Google Shape;8112;p109"/>
          <p:cNvSpPr/>
          <p:nvPr/>
        </p:nvSpPr>
        <p:spPr>
          <a:xfrm>
            <a:off x="3973071" y="2220094"/>
            <a:ext cx="356438" cy="356468"/>
          </a:xfrm>
          <a:custGeom>
            <a:rect b="b" l="l" r="r" t="t"/>
            <a:pathLst>
              <a:path extrusionOk="0" h="11753" w="11752">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3" name="Google Shape;8113;p109"/>
          <p:cNvGrpSpPr/>
          <p:nvPr/>
        </p:nvGrpSpPr>
        <p:grpSpPr>
          <a:xfrm>
            <a:off x="2639701" y="2687555"/>
            <a:ext cx="353587" cy="353557"/>
            <a:chOff x="-31523625" y="1939525"/>
            <a:chExt cx="291450" cy="291425"/>
          </a:xfrm>
        </p:grpSpPr>
        <p:sp>
          <p:nvSpPr>
            <p:cNvPr id="8114" name="Google Shape;8114;p109"/>
            <p:cNvSpPr/>
            <p:nvPr/>
          </p:nvSpPr>
          <p:spPr>
            <a:xfrm>
              <a:off x="-31523625" y="1939525"/>
              <a:ext cx="291450" cy="291425"/>
            </a:xfrm>
            <a:custGeom>
              <a:rect b="b" l="l" r="r" t="t"/>
              <a:pathLst>
                <a:path extrusionOk="0" h="11657" w="11658">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109"/>
            <p:cNvSpPr/>
            <p:nvPr/>
          </p:nvSpPr>
          <p:spPr>
            <a:xfrm>
              <a:off x="-31404675" y="2007250"/>
              <a:ext cx="138625" cy="52800"/>
            </a:xfrm>
            <a:custGeom>
              <a:rect b="b" l="l" r="r" t="t"/>
              <a:pathLst>
                <a:path extrusionOk="0" h="2112" w="5545">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109"/>
            <p:cNvSpPr/>
            <p:nvPr/>
          </p:nvSpPr>
          <p:spPr>
            <a:xfrm>
              <a:off x="-31404675" y="2077350"/>
              <a:ext cx="34675" cy="18150"/>
            </a:xfrm>
            <a:custGeom>
              <a:rect b="b" l="l" r="r" t="t"/>
              <a:pathLst>
                <a:path extrusionOk="0" h="726" w="1387">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09"/>
            <p:cNvSpPr/>
            <p:nvPr/>
          </p:nvSpPr>
          <p:spPr>
            <a:xfrm>
              <a:off x="-31353475" y="2077350"/>
              <a:ext cx="35450" cy="18150"/>
            </a:xfrm>
            <a:custGeom>
              <a:rect b="b" l="l" r="r" t="t"/>
              <a:pathLst>
                <a:path extrusionOk="0" h="726" w="1418">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09"/>
            <p:cNvSpPr/>
            <p:nvPr/>
          </p:nvSpPr>
          <p:spPr>
            <a:xfrm>
              <a:off x="-31301500" y="2077350"/>
              <a:ext cx="35450" cy="18150"/>
            </a:xfrm>
            <a:custGeom>
              <a:rect b="b" l="l" r="r" t="t"/>
              <a:pathLst>
                <a:path extrusionOk="0" h="726" w="1418">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09"/>
            <p:cNvSpPr/>
            <p:nvPr/>
          </p:nvSpPr>
          <p:spPr>
            <a:xfrm>
              <a:off x="-31404675" y="2112000"/>
              <a:ext cx="34675" cy="17350"/>
            </a:xfrm>
            <a:custGeom>
              <a:rect b="b" l="l" r="r" t="t"/>
              <a:pathLst>
                <a:path extrusionOk="0" h="694" w="1387">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09"/>
            <p:cNvSpPr/>
            <p:nvPr/>
          </p:nvSpPr>
          <p:spPr>
            <a:xfrm>
              <a:off x="-31353475" y="2112000"/>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09"/>
            <p:cNvSpPr/>
            <p:nvPr/>
          </p:nvSpPr>
          <p:spPr>
            <a:xfrm>
              <a:off x="-31301500" y="2112000"/>
              <a:ext cx="35450" cy="17350"/>
            </a:xfrm>
            <a:custGeom>
              <a:rect b="b" l="l" r="r" t="t"/>
              <a:pathLst>
                <a:path extrusionOk="0" h="694" w="1418">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09"/>
            <p:cNvSpPr/>
            <p:nvPr/>
          </p:nvSpPr>
          <p:spPr>
            <a:xfrm>
              <a:off x="-31404675" y="2145075"/>
              <a:ext cx="34675" cy="18150"/>
            </a:xfrm>
            <a:custGeom>
              <a:rect b="b" l="l" r="r" t="t"/>
              <a:pathLst>
                <a:path extrusionOk="0" h="726" w="1387">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09"/>
            <p:cNvSpPr/>
            <p:nvPr/>
          </p:nvSpPr>
          <p:spPr>
            <a:xfrm>
              <a:off x="-31353475" y="2145075"/>
              <a:ext cx="35450" cy="18150"/>
            </a:xfrm>
            <a:custGeom>
              <a:rect b="b" l="l" r="r" t="t"/>
              <a:pathLst>
                <a:path extrusionOk="0" h="726" w="1418">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109"/>
            <p:cNvSpPr/>
            <p:nvPr/>
          </p:nvSpPr>
          <p:spPr>
            <a:xfrm>
              <a:off x="-31301500" y="2145075"/>
              <a:ext cx="35450" cy="18150"/>
            </a:xfrm>
            <a:custGeom>
              <a:rect b="b" l="l" r="r" t="t"/>
              <a:pathLst>
                <a:path extrusionOk="0" h="726" w="1418">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109"/>
          <p:cNvGrpSpPr/>
          <p:nvPr/>
        </p:nvGrpSpPr>
        <p:grpSpPr>
          <a:xfrm>
            <a:off x="2638746" y="3155755"/>
            <a:ext cx="355498" cy="353587"/>
            <a:chOff x="-31523625" y="2298675"/>
            <a:chExt cx="293025" cy="291450"/>
          </a:xfrm>
        </p:grpSpPr>
        <p:sp>
          <p:nvSpPr>
            <p:cNvPr id="8126" name="Google Shape;8126;p109"/>
            <p:cNvSpPr/>
            <p:nvPr/>
          </p:nvSpPr>
          <p:spPr>
            <a:xfrm>
              <a:off x="-31523625" y="2298675"/>
              <a:ext cx="293025" cy="291450"/>
            </a:xfrm>
            <a:custGeom>
              <a:rect b="b" l="l" r="r" t="t"/>
              <a:pathLst>
                <a:path extrusionOk="0" h="11658" w="11721">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09"/>
            <p:cNvSpPr/>
            <p:nvPr/>
          </p:nvSpPr>
          <p:spPr>
            <a:xfrm>
              <a:off x="-31334575" y="2452250"/>
              <a:ext cx="67750" cy="51225"/>
            </a:xfrm>
            <a:custGeom>
              <a:rect b="b" l="l" r="r" t="t"/>
              <a:pathLst>
                <a:path extrusionOk="0" h="2049" w="271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09"/>
            <p:cNvSpPr/>
            <p:nvPr/>
          </p:nvSpPr>
          <p:spPr>
            <a:xfrm>
              <a:off x="-31334575" y="2419175"/>
              <a:ext cx="68525" cy="17350"/>
            </a:xfrm>
            <a:custGeom>
              <a:rect b="b" l="l" r="r" t="t"/>
              <a:pathLst>
                <a:path extrusionOk="0" h="694" w="2741">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9" name="Google Shape;8129;p109"/>
          <p:cNvSpPr/>
          <p:nvPr/>
        </p:nvSpPr>
        <p:spPr>
          <a:xfrm>
            <a:off x="2633984" y="3614926"/>
            <a:ext cx="359320" cy="356438"/>
          </a:xfrm>
          <a:custGeom>
            <a:rect b="b" l="l" r="r" t="t"/>
            <a:pathLst>
              <a:path extrusionOk="0" h="11752" w="11847">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09"/>
          <p:cNvSpPr/>
          <p:nvPr/>
        </p:nvSpPr>
        <p:spPr>
          <a:xfrm>
            <a:off x="3975533" y="3616352"/>
            <a:ext cx="354527" cy="353587"/>
          </a:xfrm>
          <a:custGeom>
            <a:rect b="b" l="l" r="r" t="t"/>
            <a:pathLst>
              <a:path extrusionOk="0" h="11658" w="11689">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1" name="Google Shape;8131;p109"/>
          <p:cNvGrpSpPr/>
          <p:nvPr/>
        </p:nvGrpSpPr>
        <p:grpSpPr>
          <a:xfrm>
            <a:off x="2205934" y="1307729"/>
            <a:ext cx="331598" cy="353557"/>
            <a:chOff x="-34767825" y="1914325"/>
            <a:chExt cx="273325" cy="291425"/>
          </a:xfrm>
        </p:grpSpPr>
        <p:sp>
          <p:nvSpPr>
            <p:cNvPr id="8132" name="Google Shape;8132;p109"/>
            <p:cNvSpPr/>
            <p:nvPr/>
          </p:nvSpPr>
          <p:spPr>
            <a:xfrm>
              <a:off x="-34767825" y="1914325"/>
              <a:ext cx="273325" cy="291425"/>
            </a:xfrm>
            <a:custGeom>
              <a:rect b="b" l="l" r="r" t="t"/>
              <a:pathLst>
                <a:path extrusionOk="0" h="11657" w="10933">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109"/>
            <p:cNvSpPr/>
            <p:nvPr/>
          </p:nvSpPr>
          <p:spPr>
            <a:xfrm>
              <a:off x="-34579600" y="1947400"/>
              <a:ext cx="17350" cy="18125"/>
            </a:xfrm>
            <a:custGeom>
              <a:rect b="b" l="l" r="r" t="t"/>
              <a:pathLst>
                <a:path extrusionOk="0" h="725" w="694">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09"/>
            <p:cNvSpPr/>
            <p:nvPr/>
          </p:nvSpPr>
          <p:spPr>
            <a:xfrm>
              <a:off x="-34581175" y="1982050"/>
              <a:ext cx="18150" cy="52000"/>
            </a:xfrm>
            <a:custGeom>
              <a:rect b="b" l="l" r="r" t="t"/>
              <a:pathLst>
                <a:path extrusionOk="0" h="2080" w="726">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109"/>
          <p:cNvGrpSpPr/>
          <p:nvPr/>
        </p:nvGrpSpPr>
        <p:grpSpPr>
          <a:xfrm>
            <a:off x="2193513" y="1765280"/>
            <a:ext cx="356438" cy="355498"/>
            <a:chOff x="-34778075" y="2272675"/>
            <a:chExt cx="293800" cy="293025"/>
          </a:xfrm>
        </p:grpSpPr>
        <p:sp>
          <p:nvSpPr>
            <p:cNvPr id="8136" name="Google Shape;8136;p109"/>
            <p:cNvSpPr/>
            <p:nvPr/>
          </p:nvSpPr>
          <p:spPr>
            <a:xfrm>
              <a:off x="-34725300" y="2324675"/>
              <a:ext cx="187475" cy="188250"/>
            </a:xfrm>
            <a:custGeom>
              <a:rect b="b" l="l" r="r" t="t"/>
              <a:pathLst>
                <a:path extrusionOk="0" h="7530" w="7499">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109"/>
            <p:cNvSpPr/>
            <p:nvPr/>
          </p:nvSpPr>
          <p:spPr>
            <a:xfrm>
              <a:off x="-34673325" y="2375850"/>
              <a:ext cx="85100" cy="84300"/>
            </a:xfrm>
            <a:custGeom>
              <a:rect b="b" l="l" r="r" t="t"/>
              <a:pathLst>
                <a:path extrusionOk="0" h="3372" w="3404">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109"/>
            <p:cNvSpPr/>
            <p:nvPr/>
          </p:nvSpPr>
          <p:spPr>
            <a:xfrm>
              <a:off x="-34778075" y="2272675"/>
              <a:ext cx="293800" cy="293025"/>
            </a:xfrm>
            <a:custGeom>
              <a:rect b="b" l="l" r="r" t="t"/>
              <a:pathLst>
                <a:path extrusionOk="0" h="11721" w="11752">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9" name="Google Shape;8139;p109"/>
          <p:cNvGrpSpPr/>
          <p:nvPr/>
        </p:nvGrpSpPr>
        <p:grpSpPr>
          <a:xfrm>
            <a:off x="2194939" y="2221307"/>
            <a:ext cx="353587" cy="353587"/>
            <a:chOff x="-34776500" y="2631825"/>
            <a:chExt cx="291450" cy="291450"/>
          </a:xfrm>
        </p:grpSpPr>
        <p:sp>
          <p:nvSpPr>
            <p:cNvPr id="8140" name="Google Shape;8140;p109"/>
            <p:cNvSpPr/>
            <p:nvPr/>
          </p:nvSpPr>
          <p:spPr>
            <a:xfrm>
              <a:off x="-34691425" y="2666500"/>
              <a:ext cx="120525" cy="154400"/>
            </a:xfrm>
            <a:custGeom>
              <a:rect b="b" l="l" r="r" t="t"/>
              <a:pathLst>
                <a:path extrusionOk="0" h="6176" w="4821">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09"/>
            <p:cNvSpPr/>
            <p:nvPr/>
          </p:nvSpPr>
          <p:spPr>
            <a:xfrm>
              <a:off x="-34656775" y="2837400"/>
              <a:ext cx="51200" cy="51225"/>
            </a:xfrm>
            <a:custGeom>
              <a:rect b="b" l="l" r="r" t="t"/>
              <a:pathLst>
                <a:path extrusionOk="0" h="2049" w="2048">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09"/>
            <p:cNvSpPr/>
            <p:nvPr/>
          </p:nvSpPr>
          <p:spPr>
            <a:xfrm>
              <a:off x="-34776500" y="2631825"/>
              <a:ext cx="291450" cy="291450"/>
            </a:xfrm>
            <a:custGeom>
              <a:rect b="b" l="l" r="r" t="t"/>
              <a:pathLst>
                <a:path extrusionOk="0" h="11658" w="11658">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109"/>
          <p:cNvGrpSpPr/>
          <p:nvPr/>
        </p:nvGrpSpPr>
        <p:grpSpPr>
          <a:xfrm>
            <a:off x="853628" y="2685160"/>
            <a:ext cx="354527" cy="358349"/>
            <a:chOff x="-32956300" y="1915900"/>
            <a:chExt cx="292225" cy="295375"/>
          </a:xfrm>
        </p:grpSpPr>
        <p:sp>
          <p:nvSpPr>
            <p:cNvPr id="8144" name="Google Shape;8144;p109"/>
            <p:cNvSpPr/>
            <p:nvPr/>
          </p:nvSpPr>
          <p:spPr>
            <a:xfrm>
              <a:off x="-32956300" y="1915900"/>
              <a:ext cx="292225" cy="295375"/>
            </a:xfrm>
            <a:custGeom>
              <a:rect b="b" l="l" r="r" t="t"/>
              <a:pathLst>
                <a:path extrusionOk="0" h="11815" w="11689">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09"/>
            <p:cNvSpPr/>
            <p:nvPr/>
          </p:nvSpPr>
          <p:spPr>
            <a:xfrm>
              <a:off x="-32836575" y="1967875"/>
              <a:ext cx="85875" cy="188250"/>
            </a:xfrm>
            <a:custGeom>
              <a:rect b="b" l="l" r="r" t="t"/>
              <a:pathLst>
                <a:path extrusionOk="0" h="7530" w="3435">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6" name="Google Shape;8146;p109"/>
          <p:cNvSpPr/>
          <p:nvPr/>
        </p:nvSpPr>
        <p:spPr>
          <a:xfrm>
            <a:off x="850648" y="3155970"/>
            <a:ext cx="354527" cy="353557"/>
          </a:xfrm>
          <a:custGeom>
            <a:rect b="b" l="l" r="r" t="t"/>
            <a:pathLst>
              <a:path extrusionOk="0" h="11657" w="11689">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109"/>
          <p:cNvSpPr/>
          <p:nvPr/>
        </p:nvSpPr>
        <p:spPr>
          <a:xfrm>
            <a:off x="850162" y="3615866"/>
            <a:ext cx="355498" cy="354558"/>
          </a:xfrm>
          <a:custGeom>
            <a:rect b="b" l="l" r="r" t="t"/>
            <a:pathLst>
              <a:path extrusionOk="0" h="11690" w="11721">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8" name="Google Shape;8148;p109"/>
          <p:cNvGrpSpPr/>
          <p:nvPr/>
        </p:nvGrpSpPr>
        <p:grpSpPr>
          <a:xfrm>
            <a:off x="3081101" y="2687555"/>
            <a:ext cx="356438" cy="353557"/>
            <a:chOff x="-31166825" y="1939525"/>
            <a:chExt cx="293800" cy="291425"/>
          </a:xfrm>
        </p:grpSpPr>
        <p:sp>
          <p:nvSpPr>
            <p:cNvPr id="8149" name="Google Shape;8149;p109"/>
            <p:cNvSpPr/>
            <p:nvPr/>
          </p:nvSpPr>
          <p:spPr>
            <a:xfrm>
              <a:off x="-31166825" y="1939525"/>
              <a:ext cx="224500" cy="291425"/>
            </a:xfrm>
            <a:custGeom>
              <a:rect b="b" l="l" r="r" t="t"/>
              <a:pathLst>
                <a:path extrusionOk="0" h="11657" w="898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09"/>
            <p:cNvSpPr/>
            <p:nvPr/>
          </p:nvSpPr>
          <p:spPr>
            <a:xfrm>
              <a:off x="-31131375" y="2145075"/>
              <a:ext cx="52800" cy="52800"/>
            </a:xfrm>
            <a:custGeom>
              <a:rect b="b" l="l" r="r" t="t"/>
              <a:pathLst>
                <a:path extrusionOk="0" h="2112" w="2112">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09"/>
            <p:cNvSpPr/>
            <p:nvPr/>
          </p:nvSpPr>
          <p:spPr>
            <a:xfrm>
              <a:off x="-31131375" y="2076550"/>
              <a:ext cx="52800" cy="52025"/>
            </a:xfrm>
            <a:custGeom>
              <a:rect b="b" l="l" r="r" t="t"/>
              <a:pathLst>
                <a:path extrusionOk="0" h="2081" w="2112">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109"/>
            <p:cNvSpPr/>
            <p:nvPr/>
          </p:nvSpPr>
          <p:spPr>
            <a:xfrm>
              <a:off x="-31131375" y="2007250"/>
              <a:ext cx="52800" cy="52800"/>
            </a:xfrm>
            <a:custGeom>
              <a:rect b="b" l="l" r="r" t="t"/>
              <a:pathLst>
                <a:path extrusionOk="0" h="2112" w="2112">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109"/>
            <p:cNvSpPr/>
            <p:nvPr/>
          </p:nvSpPr>
          <p:spPr>
            <a:xfrm>
              <a:off x="-31062075" y="2007250"/>
              <a:ext cx="85875" cy="18150"/>
            </a:xfrm>
            <a:custGeom>
              <a:rect b="b" l="l" r="r" t="t"/>
              <a:pathLst>
                <a:path extrusionOk="0" h="726" w="3435">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09"/>
            <p:cNvSpPr/>
            <p:nvPr/>
          </p:nvSpPr>
          <p:spPr>
            <a:xfrm>
              <a:off x="-31062075" y="2041900"/>
              <a:ext cx="52025" cy="18150"/>
            </a:xfrm>
            <a:custGeom>
              <a:rect b="b" l="l" r="r" t="t"/>
              <a:pathLst>
                <a:path extrusionOk="0" h="726" w="2081">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09"/>
            <p:cNvSpPr/>
            <p:nvPr/>
          </p:nvSpPr>
          <p:spPr>
            <a:xfrm>
              <a:off x="-31062075" y="2076550"/>
              <a:ext cx="85875" cy="17375"/>
            </a:xfrm>
            <a:custGeom>
              <a:rect b="b" l="l" r="r" t="t"/>
              <a:pathLst>
                <a:path extrusionOk="0" h="695" w="3435">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109"/>
            <p:cNvSpPr/>
            <p:nvPr/>
          </p:nvSpPr>
          <p:spPr>
            <a:xfrm>
              <a:off x="-31062075" y="2110425"/>
              <a:ext cx="52025" cy="18150"/>
            </a:xfrm>
            <a:custGeom>
              <a:rect b="b" l="l" r="r" t="t"/>
              <a:pathLst>
                <a:path extrusionOk="0" h="726" w="2081">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109"/>
            <p:cNvSpPr/>
            <p:nvPr/>
          </p:nvSpPr>
          <p:spPr>
            <a:xfrm>
              <a:off x="-31062075" y="2145075"/>
              <a:ext cx="85875" cy="18150"/>
            </a:xfrm>
            <a:custGeom>
              <a:rect b="b" l="l" r="r" t="t"/>
              <a:pathLst>
                <a:path extrusionOk="0" h="726" w="3435">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09"/>
            <p:cNvSpPr/>
            <p:nvPr/>
          </p:nvSpPr>
          <p:spPr>
            <a:xfrm>
              <a:off x="-31062075" y="2179750"/>
              <a:ext cx="52025" cy="18125"/>
            </a:xfrm>
            <a:custGeom>
              <a:rect b="b" l="l" r="r" t="t"/>
              <a:pathLst>
                <a:path extrusionOk="0" h="725" w="2081">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09"/>
            <p:cNvSpPr/>
            <p:nvPr/>
          </p:nvSpPr>
          <p:spPr>
            <a:xfrm>
              <a:off x="-30924225" y="1974175"/>
              <a:ext cx="51200" cy="240250"/>
            </a:xfrm>
            <a:custGeom>
              <a:rect b="b" l="l" r="r" t="t"/>
              <a:pathLst>
                <a:path extrusionOk="0" h="9610" w="2048">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109"/>
          <p:cNvGrpSpPr/>
          <p:nvPr/>
        </p:nvGrpSpPr>
        <p:grpSpPr>
          <a:xfrm>
            <a:off x="3082057" y="3155482"/>
            <a:ext cx="354527" cy="354133"/>
            <a:chOff x="-31165250" y="2298675"/>
            <a:chExt cx="292225" cy="291900"/>
          </a:xfrm>
        </p:grpSpPr>
        <p:sp>
          <p:nvSpPr>
            <p:cNvPr id="8161" name="Google Shape;8161;p109"/>
            <p:cNvSpPr/>
            <p:nvPr/>
          </p:nvSpPr>
          <p:spPr>
            <a:xfrm>
              <a:off x="-31003000" y="2332550"/>
              <a:ext cx="86675" cy="103400"/>
            </a:xfrm>
            <a:custGeom>
              <a:rect b="b" l="l" r="r" t="t"/>
              <a:pathLst>
                <a:path extrusionOk="0" h="4136" w="3467">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09"/>
            <p:cNvSpPr/>
            <p:nvPr/>
          </p:nvSpPr>
          <p:spPr>
            <a:xfrm>
              <a:off x="-31165250" y="2298675"/>
              <a:ext cx="292225" cy="291900"/>
            </a:xfrm>
            <a:custGeom>
              <a:rect b="b" l="l" r="r" t="t"/>
              <a:pathLst>
                <a:path extrusionOk="0" h="11676" w="11689">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09"/>
            <p:cNvSpPr/>
            <p:nvPr/>
          </p:nvSpPr>
          <p:spPr>
            <a:xfrm>
              <a:off x="-31115625" y="2452250"/>
              <a:ext cx="70900" cy="104150"/>
            </a:xfrm>
            <a:custGeom>
              <a:rect b="b" l="l" r="r" t="t"/>
              <a:pathLst>
                <a:path extrusionOk="0" h="4166" w="2836">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109"/>
          <p:cNvGrpSpPr/>
          <p:nvPr/>
        </p:nvGrpSpPr>
        <p:grpSpPr>
          <a:xfrm>
            <a:off x="3082542" y="3616136"/>
            <a:ext cx="353557" cy="353557"/>
            <a:chOff x="-31164450" y="2657050"/>
            <a:chExt cx="291425" cy="291425"/>
          </a:xfrm>
        </p:grpSpPr>
        <p:sp>
          <p:nvSpPr>
            <p:cNvPr id="8165" name="Google Shape;8165;p109"/>
            <p:cNvSpPr/>
            <p:nvPr/>
          </p:nvSpPr>
          <p:spPr>
            <a:xfrm>
              <a:off x="-31028975" y="2761000"/>
              <a:ext cx="18125" cy="17350"/>
            </a:xfrm>
            <a:custGeom>
              <a:rect b="b" l="l" r="r" t="t"/>
              <a:pathLst>
                <a:path extrusionOk="0" h="694" w="725">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109"/>
            <p:cNvSpPr/>
            <p:nvPr/>
          </p:nvSpPr>
          <p:spPr>
            <a:xfrm>
              <a:off x="-31028975" y="2794075"/>
              <a:ext cx="18125" cy="52025"/>
            </a:xfrm>
            <a:custGeom>
              <a:rect b="b" l="l" r="r" t="t"/>
              <a:pathLst>
                <a:path extrusionOk="0" h="2081" w="725">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09"/>
            <p:cNvSpPr/>
            <p:nvPr/>
          </p:nvSpPr>
          <p:spPr>
            <a:xfrm>
              <a:off x="-31164450" y="2657050"/>
              <a:ext cx="291425" cy="291425"/>
            </a:xfrm>
            <a:custGeom>
              <a:rect b="b" l="l" r="r" t="t"/>
              <a:pathLst>
                <a:path extrusionOk="0" h="11657" w="11657">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09"/>
            <p:cNvSpPr/>
            <p:nvPr/>
          </p:nvSpPr>
          <p:spPr>
            <a:xfrm>
              <a:off x="-31097500" y="2727125"/>
              <a:ext cx="156750" cy="153925"/>
            </a:xfrm>
            <a:custGeom>
              <a:rect b="b" l="l" r="r" t="t"/>
              <a:pathLst>
                <a:path extrusionOk="0" h="6157" w="627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9" name="Google Shape;8169;p109"/>
          <p:cNvSpPr/>
          <p:nvPr/>
        </p:nvSpPr>
        <p:spPr>
          <a:xfrm>
            <a:off x="2188967" y="4036858"/>
            <a:ext cx="355498" cy="352617"/>
          </a:xfrm>
          <a:custGeom>
            <a:rect b="b" l="l" r="r" t="t"/>
            <a:pathLst>
              <a:path extrusionOk="0" h="11626" w="11721">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0" name="Google Shape;8170;p109"/>
          <p:cNvGrpSpPr/>
          <p:nvPr/>
        </p:nvGrpSpPr>
        <p:grpSpPr>
          <a:xfrm>
            <a:off x="2632987" y="1307366"/>
            <a:ext cx="358349" cy="354285"/>
            <a:chOff x="-34421275" y="1912725"/>
            <a:chExt cx="295375" cy="292025"/>
          </a:xfrm>
        </p:grpSpPr>
        <p:sp>
          <p:nvSpPr>
            <p:cNvPr id="8171" name="Google Shape;8171;p109"/>
            <p:cNvSpPr/>
            <p:nvPr/>
          </p:nvSpPr>
          <p:spPr>
            <a:xfrm>
              <a:off x="-34421275" y="1974375"/>
              <a:ext cx="236300" cy="230375"/>
            </a:xfrm>
            <a:custGeom>
              <a:rect b="b" l="l" r="r" t="t"/>
              <a:pathLst>
                <a:path extrusionOk="0" h="9215" w="9452">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109"/>
            <p:cNvSpPr/>
            <p:nvPr/>
          </p:nvSpPr>
          <p:spPr>
            <a:xfrm>
              <a:off x="-34288175" y="1912725"/>
              <a:ext cx="162275" cy="163075"/>
            </a:xfrm>
            <a:custGeom>
              <a:rect b="b" l="l" r="r" t="t"/>
              <a:pathLst>
                <a:path extrusionOk="0" h="6523" w="6491">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109"/>
          <p:cNvGrpSpPr/>
          <p:nvPr/>
        </p:nvGrpSpPr>
        <p:grpSpPr>
          <a:xfrm>
            <a:off x="2632032" y="1765280"/>
            <a:ext cx="360260" cy="355498"/>
            <a:chOff x="-34418125" y="2271100"/>
            <a:chExt cx="296950" cy="293025"/>
          </a:xfrm>
        </p:grpSpPr>
        <p:sp>
          <p:nvSpPr>
            <p:cNvPr id="8174" name="Google Shape;8174;p109"/>
            <p:cNvSpPr/>
            <p:nvPr/>
          </p:nvSpPr>
          <p:spPr>
            <a:xfrm>
              <a:off x="-34418125" y="2271100"/>
              <a:ext cx="296950" cy="293025"/>
            </a:xfrm>
            <a:custGeom>
              <a:rect b="b" l="l" r="r" t="t"/>
              <a:pathLst>
                <a:path extrusionOk="0" h="11721" w="11878">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09"/>
            <p:cNvSpPr/>
            <p:nvPr/>
          </p:nvSpPr>
          <p:spPr>
            <a:xfrm>
              <a:off x="-34331500" y="23057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09"/>
            <p:cNvSpPr/>
            <p:nvPr/>
          </p:nvSpPr>
          <p:spPr>
            <a:xfrm>
              <a:off x="-34331500" y="2341200"/>
              <a:ext cx="17350" cy="69350"/>
            </a:xfrm>
            <a:custGeom>
              <a:rect b="b" l="l" r="r" t="t"/>
              <a:pathLst>
                <a:path extrusionOk="0" h="2774" w="694">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09"/>
            <p:cNvSpPr/>
            <p:nvPr/>
          </p:nvSpPr>
          <p:spPr>
            <a:xfrm>
              <a:off x="-34384275" y="2427050"/>
              <a:ext cx="121325" cy="17350"/>
            </a:xfrm>
            <a:custGeom>
              <a:rect b="b" l="l" r="r" t="t"/>
              <a:pathLst>
                <a:path extrusionOk="0" h="694" w="4853">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09"/>
            <p:cNvSpPr/>
            <p:nvPr/>
          </p:nvSpPr>
          <p:spPr>
            <a:xfrm>
              <a:off x="-34384275" y="2460125"/>
              <a:ext cx="88250" cy="18150"/>
            </a:xfrm>
            <a:custGeom>
              <a:rect b="b" l="l" r="r" t="t"/>
              <a:pathLst>
                <a:path extrusionOk="0" h="726" w="353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109"/>
          <p:cNvGrpSpPr/>
          <p:nvPr/>
        </p:nvGrpSpPr>
        <p:grpSpPr>
          <a:xfrm>
            <a:off x="2632987" y="2221307"/>
            <a:ext cx="358349" cy="353587"/>
            <a:chOff x="-34421275" y="2631050"/>
            <a:chExt cx="295375" cy="291450"/>
          </a:xfrm>
        </p:grpSpPr>
        <p:sp>
          <p:nvSpPr>
            <p:cNvPr id="8180" name="Google Shape;8180;p109"/>
            <p:cNvSpPr/>
            <p:nvPr/>
          </p:nvSpPr>
          <p:spPr>
            <a:xfrm>
              <a:off x="-34421275" y="2639125"/>
              <a:ext cx="288275" cy="283375"/>
            </a:xfrm>
            <a:custGeom>
              <a:rect b="b" l="l" r="r" t="t"/>
              <a:pathLst>
                <a:path extrusionOk="0" h="11335" w="11531">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09"/>
            <p:cNvSpPr/>
            <p:nvPr/>
          </p:nvSpPr>
          <p:spPr>
            <a:xfrm>
              <a:off x="-34181850" y="2644625"/>
              <a:ext cx="41775" cy="41575"/>
            </a:xfrm>
            <a:custGeom>
              <a:rect b="b" l="l" r="r" t="t"/>
              <a:pathLst>
                <a:path extrusionOk="0" h="1663" w="1671">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09"/>
            <p:cNvSpPr/>
            <p:nvPr/>
          </p:nvSpPr>
          <p:spPr>
            <a:xfrm>
              <a:off x="-34217275" y="2631050"/>
              <a:ext cx="17350" cy="41775"/>
            </a:xfrm>
            <a:custGeom>
              <a:rect b="b" l="l" r="r" t="t"/>
              <a:pathLst>
                <a:path extrusionOk="0" h="1671" w="694">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09"/>
            <p:cNvSpPr/>
            <p:nvPr/>
          </p:nvSpPr>
          <p:spPr>
            <a:xfrm>
              <a:off x="-34168450" y="2704300"/>
              <a:ext cx="42550" cy="18125"/>
            </a:xfrm>
            <a:custGeom>
              <a:rect b="b" l="l" r="r" t="t"/>
              <a:pathLst>
                <a:path extrusionOk="0" h="725" w="1702">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4" name="Google Shape;8184;p109"/>
          <p:cNvSpPr/>
          <p:nvPr/>
        </p:nvSpPr>
        <p:spPr>
          <a:xfrm>
            <a:off x="1299154" y="2687237"/>
            <a:ext cx="353587" cy="354527"/>
          </a:xfrm>
          <a:custGeom>
            <a:rect b="b" l="l" r="r" t="t"/>
            <a:pathLst>
              <a:path extrusionOk="0" h="11689" w="11658">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09"/>
          <p:cNvSpPr/>
          <p:nvPr/>
        </p:nvSpPr>
        <p:spPr>
          <a:xfrm>
            <a:off x="1299154" y="3155970"/>
            <a:ext cx="353587" cy="353557"/>
          </a:xfrm>
          <a:custGeom>
            <a:rect b="b" l="l" r="r" t="t"/>
            <a:pathLst>
              <a:path extrusionOk="0" h="11657" w="11658">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09"/>
          <p:cNvSpPr/>
          <p:nvPr/>
        </p:nvSpPr>
        <p:spPr>
          <a:xfrm>
            <a:off x="1290085" y="3616003"/>
            <a:ext cx="371724" cy="354285"/>
          </a:xfrm>
          <a:custGeom>
            <a:rect b="b" l="l" r="r" t="t"/>
            <a:pathLst>
              <a:path extrusionOk="0" h="11681" w="12256">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7" name="Google Shape;8187;p109"/>
          <p:cNvGrpSpPr/>
          <p:nvPr/>
        </p:nvGrpSpPr>
        <p:grpSpPr>
          <a:xfrm>
            <a:off x="3537620" y="2688025"/>
            <a:ext cx="353587" cy="352617"/>
            <a:chOff x="-30805300" y="1938725"/>
            <a:chExt cx="291450" cy="290650"/>
          </a:xfrm>
        </p:grpSpPr>
        <p:sp>
          <p:nvSpPr>
            <p:cNvPr id="8188" name="Google Shape;8188;p109"/>
            <p:cNvSpPr/>
            <p:nvPr/>
          </p:nvSpPr>
          <p:spPr>
            <a:xfrm>
              <a:off x="-30805300" y="1938725"/>
              <a:ext cx="291450" cy="290650"/>
            </a:xfrm>
            <a:custGeom>
              <a:rect b="b" l="l" r="r" t="t"/>
              <a:pathLst>
                <a:path extrusionOk="0" h="11626" w="11658">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109"/>
            <p:cNvSpPr/>
            <p:nvPr/>
          </p:nvSpPr>
          <p:spPr>
            <a:xfrm>
              <a:off x="-30670625" y="2042700"/>
              <a:ext cx="35475" cy="35450"/>
            </a:xfrm>
            <a:custGeom>
              <a:rect b="b" l="l" r="r" t="t"/>
              <a:pathLst>
                <a:path extrusionOk="0" h="1418" w="1419">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109"/>
          <p:cNvGrpSpPr/>
          <p:nvPr/>
        </p:nvGrpSpPr>
        <p:grpSpPr>
          <a:xfrm>
            <a:off x="3538105" y="3155952"/>
            <a:ext cx="352617" cy="353193"/>
            <a:chOff x="-30805300" y="2298675"/>
            <a:chExt cx="290650" cy="291125"/>
          </a:xfrm>
        </p:grpSpPr>
        <p:sp>
          <p:nvSpPr>
            <p:cNvPr id="8191" name="Google Shape;8191;p109"/>
            <p:cNvSpPr/>
            <p:nvPr/>
          </p:nvSpPr>
          <p:spPr>
            <a:xfrm>
              <a:off x="-30720225" y="24191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09"/>
            <p:cNvSpPr/>
            <p:nvPr/>
          </p:nvSpPr>
          <p:spPr>
            <a:xfrm>
              <a:off x="-30635175" y="2453250"/>
              <a:ext cx="87450" cy="69125"/>
            </a:xfrm>
            <a:custGeom>
              <a:rect b="b" l="l" r="r" t="t"/>
              <a:pathLst>
                <a:path extrusionOk="0" h="2765" w="3498">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09"/>
            <p:cNvSpPr/>
            <p:nvPr/>
          </p:nvSpPr>
          <p:spPr>
            <a:xfrm>
              <a:off x="-30805300" y="2298675"/>
              <a:ext cx="290650" cy="291125"/>
            </a:xfrm>
            <a:custGeom>
              <a:rect b="b" l="l" r="r" t="t"/>
              <a:pathLst>
                <a:path extrusionOk="0" h="11645" w="11626">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09"/>
            <p:cNvSpPr/>
            <p:nvPr/>
          </p:nvSpPr>
          <p:spPr>
            <a:xfrm>
              <a:off x="-30737575" y="2332550"/>
              <a:ext cx="53600" cy="69325"/>
            </a:xfrm>
            <a:custGeom>
              <a:rect b="b" l="l" r="r" t="t"/>
              <a:pathLst>
                <a:path extrusionOk="0" h="2773" w="2144">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5" name="Google Shape;8195;p109"/>
          <p:cNvGrpSpPr/>
          <p:nvPr/>
        </p:nvGrpSpPr>
        <p:grpSpPr>
          <a:xfrm>
            <a:off x="3537635" y="3616136"/>
            <a:ext cx="353557" cy="353557"/>
            <a:chOff x="-30806075" y="2657050"/>
            <a:chExt cx="291425" cy="291425"/>
          </a:xfrm>
        </p:grpSpPr>
        <p:sp>
          <p:nvSpPr>
            <p:cNvPr id="8196" name="Google Shape;8196;p109"/>
            <p:cNvSpPr/>
            <p:nvPr/>
          </p:nvSpPr>
          <p:spPr>
            <a:xfrm>
              <a:off x="-30806075" y="2657050"/>
              <a:ext cx="291425" cy="291425"/>
            </a:xfrm>
            <a:custGeom>
              <a:rect b="b" l="l" r="r" t="t"/>
              <a:pathLst>
                <a:path extrusionOk="0" h="11657" w="11657">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109"/>
            <p:cNvSpPr/>
            <p:nvPr/>
          </p:nvSpPr>
          <p:spPr>
            <a:xfrm>
              <a:off x="-30771425" y="2692475"/>
              <a:ext cx="222125" cy="222925"/>
            </a:xfrm>
            <a:custGeom>
              <a:rect b="b" l="l" r="r" t="t"/>
              <a:pathLst>
                <a:path extrusionOk="0" h="8917" w="8885">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109"/>
            <p:cNvSpPr/>
            <p:nvPr/>
          </p:nvSpPr>
          <p:spPr>
            <a:xfrm>
              <a:off x="-30669050" y="2726350"/>
              <a:ext cx="52025" cy="119150"/>
            </a:xfrm>
            <a:custGeom>
              <a:rect b="b" l="l" r="r" t="t"/>
              <a:pathLst>
                <a:path extrusionOk="0" h="4766" w="2081">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9" name="Google Shape;8199;p109"/>
          <p:cNvGrpSpPr/>
          <p:nvPr/>
        </p:nvGrpSpPr>
        <p:grpSpPr>
          <a:xfrm>
            <a:off x="2639681" y="4073943"/>
            <a:ext cx="353557" cy="353557"/>
            <a:chOff x="-30064925" y="2332550"/>
            <a:chExt cx="291425" cy="291425"/>
          </a:xfrm>
        </p:grpSpPr>
        <p:sp>
          <p:nvSpPr>
            <p:cNvPr id="8200" name="Google Shape;8200;p109"/>
            <p:cNvSpPr/>
            <p:nvPr/>
          </p:nvSpPr>
          <p:spPr>
            <a:xfrm>
              <a:off x="-30064925" y="2332550"/>
              <a:ext cx="291425" cy="291425"/>
            </a:xfrm>
            <a:custGeom>
              <a:rect b="b" l="l" r="r" t="t"/>
              <a:pathLst>
                <a:path extrusionOk="0" h="11657" w="11657">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09"/>
            <p:cNvSpPr/>
            <p:nvPr/>
          </p:nvSpPr>
          <p:spPr>
            <a:xfrm>
              <a:off x="-29944425" y="2384525"/>
              <a:ext cx="51225" cy="51225"/>
            </a:xfrm>
            <a:custGeom>
              <a:rect b="b" l="l" r="r" t="t"/>
              <a:pathLst>
                <a:path extrusionOk="0" h="2049" w="2049">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109"/>
            <p:cNvSpPr/>
            <p:nvPr/>
          </p:nvSpPr>
          <p:spPr>
            <a:xfrm>
              <a:off x="-29944425" y="2452250"/>
              <a:ext cx="51225" cy="119750"/>
            </a:xfrm>
            <a:custGeom>
              <a:rect b="b" l="l" r="r" t="t"/>
              <a:pathLst>
                <a:path extrusionOk="0" h="4790" w="2049">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109"/>
          <p:cNvGrpSpPr/>
          <p:nvPr/>
        </p:nvGrpSpPr>
        <p:grpSpPr>
          <a:xfrm>
            <a:off x="3983068" y="2683443"/>
            <a:ext cx="348855" cy="347879"/>
            <a:chOff x="2821450" y="2957850"/>
            <a:chExt cx="259275" cy="258550"/>
          </a:xfrm>
        </p:grpSpPr>
        <p:sp>
          <p:nvSpPr>
            <p:cNvPr id="8204" name="Google Shape;8204;p109"/>
            <p:cNvSpPr/>
            <p:nvPr/>
          </p:nvSpPr>
          <p:spPr>
            <a:xfrm>
              <a:off x="2821450" y="3080500"/>
              <a:ext cx="259275" cy="135900"/>
            </a:xfrm>
            <a:custGeom>
              <a:rect b="b" l="l" r="r" t="t"/>
              <a:pathLst>
                <a:path extrusionOk="0" h="5436" w="10371">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09"/>
            <p:cNvSpPr/>
            <p:nvPr/>
          </p:nvSpPr>
          <p:spPr>
            <a:xfrm>
              <a:off x="2831900" y="2957850"/>
              <a:ext cx="228625" cy="106350"/>
            </a:xfrm>
            <a:custGeom>
              <a:rect b="b" l="l" r="r" t="t"/>
              <a:pathLst>
                <a:path extrusionOk="0" h="4254" w="9145">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09"/>
            <p:cNvSpPr/>
            <p:nvPr/>
          </p:nvSpPr>
          <p:spPr>
            <a:xfrm>
              <a:off x="3024600" y="2966925"/>
              <a:ext cx="29875" cy="58497"/>
            </a:xfrm>
            <a:custGeom>
              <a:rect b="b" l="l" r="r" t="t"/>
              <a:pathLst>
                <a:path extrusionOk="0" h="2376" w="1195">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grpSp>
        <p:nvGrpSpPr>
          <p:cNvPr id="8207" name="Google Shape;8207;p109"/>
          <p:cNvGrpSpPr/>
          <p:nvPr/>
        </p:nvGrpSpPr>
        <p:grpSpPr>
          <a:xfrm>
            <a:off x="4858100" y="1304461"/>
            <a:ext cx="361090" cy="361090"/>
            <a:chOff x="-57970450" y="1903275"/>
            <a:chExt cx="318225" cy="318225"/>
          </a:xfrm>
        </p:grpSpPr>
        <p:sp>
          <p:nvSpPr>
            <p:cNvPr id="8208" name="Google Shape;8208;p109"/>
            <p:cNvSpPr/>
            <p:nvPr/>
          </p:nvSpPr>
          <p:spPr>
            <a:xfrm>
              <a:off x="-57847575" y="2135825"/>
              <a:ext cx="73250" cy="28975"/>
            </a:xfrm>
            <a:custGeom>
              <a:rect b="b" l="l" r="r" t="t"/>
              <a:pathLst>
                <a:path extrusionOk="0" h="1159" w="293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09"/>
            <p:cNvSpPr/>
            <p:nvPr/>
          </p:nvSpPr>
          <p:spPr>
            <a:xfrm>
              <a:off x="-57857025"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109"/>
            <p:cNvSpPr/>
            <p:nvPr/>
          </p:nvSpPr>
          <p:spPr>
            <a:xfrm>
              <a:off x="-57782200" y="2053725"/>
              <a:ext cx="18125" cy="18125"/>
            </a:xfrm>
            <a:custGeom>
              <a:rect b="b" l="l" r="r" t="t"/>
              <a:pathLst>
                <a:path extrusionOk="0" h="725" w="725">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109"/>
            <p:cNvSpPr/>
            <p:nvPr/>
          </p:nvSpPr>
          <p:spPr>
            <a:xfrm>
              <a:off x="-57970450" y="1903275"/>
              <a:ext cx="318225" cy="318225"/>
            </a:xfrm>
            <a:custGeom>
              <a:rect b="b" l="l" r="r" t="t"/>
              <a:pathLst>
                <a:path extrusionOk="0" h="12729" w="12729">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109"/>
          <p:cNvGrpSpPr/>
          <p:nvPr/>
        </p:nvGrpSpPr>
        <p:grpSpPr>
          <a:xfrm>
            <a:off x="4880000" y="1780418"/>
            <a:ext cx="317290" cy="359303"/>
            <a:chOff x="-57950750" y="2296300"/>
            <a:chExt cx="279625" cy="316650"/>
          </a:xfrm>
        </p:grpSpPr>
        <p:sp>
          <p:nvSpPr>
            <p:cNvPr id="8213" name="Google Shape;8213;p109"/>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09"/>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09"/>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09"/>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109"/>
          <p:cNvGrpSpPr/>
          <p:nvPr/>
        </p:nvGrpSpPr>
        <p:grpSpPr>
          <a:xfrm>
            <a:off x="4858214" y="2232094"/>
            <a:ext cx="360863" cy="360211"/>
            <a:chOff x="-57969675" y="2687750"/>
            <a:chExt cx="318025" cy="317450"/>
          </a:xfrm>
        </p:grpSpPr>
        <p:sp>
          <p:nvSpPr>
            <p:cNvPr id="8218" name="Google Shape;8218;p109"/>
            <p:cNvSpPr/>
            <p:nvPr/>
          </p:nvSpPr>
          <p:spPr>
            <a:xfrm>
              <a:off x="-57856250" y="285630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09"/>
            <p:cNvSpPr/>
            <p:nvPr/>
          </p:nvSpPr>
          <p:spPr>
            <a:xfrm>
              <a:off x="-578460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109"/>
            <p:cNvSpPr/>
            <p:nvPr/>
          </p:nvSpPr>
          <p:spPr>
            <a:xfrm>
              <a:off x="-57969675" y="2687750"/>
              <a:ext cx="318025" cy="317450"/>
            </a:xfrm>
            <a:custGeom>
              <a:rect b="b" l="l" r="r" t="t"/>
              <a:pathLst>
                <a:path extrusionOk="0" h="12698" w="12721">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109"/>
            <p:cNvSpPr/>
            <p:nvPr/>
          </p:nvSpPr>
          <p:spPr>
            <a:xfrm>
              <a:off x="-57838125" y="2724975"/>
              <a:ext cx="56725" cy="55550"/>
            </a:xfrm>
            <a:custGeom>
              <a:rect b="b" l="l" r="r" t="t"/>
              <a:pathLst>
                <a:path extrusionOk="0" h="2222" w="2269">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109"/>
          <p:cNvGrpSpPr/>
          <p:nvPr/>
        </p:nvGrpSpPr>
        <p:grpSpPr>
          <a:xfrm>
            <a:off x="7067397" y="1304461"/>
            <a:ext cx="363785" cy="361090"/>
            <a:chOff x="-56012425" y="1903275"/>
            <a:chExt cx="320600" cy="318225"/>
          </a:xfrm>
        </p:grpSpPr>
        <p:sp>
          <p:nvSpPr>
            <p:cNvPr id="8223" name="Google Shape;8223;p109"/>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09"/>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5" name="Google Shape;8225;p109"/>
          <p:cNvGrpSpPr/>
          <p:nvPr/>
        </p:nvGrpSpPr>
        <p:grpSpPr>
          <a:xfrm>
            <a:off x="7068290" y="1778631"/>
            <a:ext cx="361998" cy="361998"/>
            <a:chOff x="-56010850" y="2294725"/>
            <a:chExt cx="319025" cy="319025"/>
          </a:xfrm>
        </p:grpSpPr>
        <p:sp>
          <p:nvSpPr>
            <p:cNvPr id="8226" name="Google Shape;8226;p109"/>
            <p:cNvSpPr/>
            <p:nvPr/>
          </p:nvSpPr>
          <p:spPr>
            <a:xfrm>
              <a:off x="-55906875" y="2527275"/>
              <a:ext cx="73275" cy="29750"/>
            </a:xfrm>
            <a:custGeom>
              <a:rect b="b" l="l" r="r" t="t"/>
              <a:pathLst>
                <a:path extrusionOk="0" h="1190" w="2931">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09"/>
            <p:cNvSpPr/>
            <p:nvPr/>
          </p:nvSpPr>
          <p:spPr>
            <a:xfrm>
              <a:off x="-5591632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109"/>
            <p:cNvSpPr/>
            <p:nvPr/>
          </p:nvSpPr>
          <p:spPr>
            <a:xfrm>
              <a:off x="-55842300"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109"/>
            <p:cNvSpPr/>
            <p:nvPr/>
          </p:nvSpPr>
          <p:spPr>
            <a:xfrm>
              <a:off x="-56010850" y="2294725"/>
              <a:ext cx="319025" cy="319025"/>
            </a:xfrm>
            <a:custGeom>
              <a:rect b="b" l="l" r="r" t="t"/>
              <a:pathLst>
                <a:path extrusionOk="0" h="12761" w="12761">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109"/>
          <p:cNvGrpSpPr/>
          <p:nvPr/>
        </p:nvGrpSpPr>
        <p:grpSpPr>
          <a:xfrm>
            <a:off x="7068305" y="2231215"/>
            <a:ext cx="361969" cy="361090"/>
            <a:chOff x="-56010050" y="2686975"/>
            <a:chExt cx="319000" cy="318225"/>
          </a:xfrm>
        </p:grpSpPr>
        <p:sp>
          <p:nvSpPr>
            <p:cNvPr id="8231" name="Google Shape;8231;p109"/>
            <p:cNvSpPr/>
            <p:nvPr/>
          </p:nvSpPr>
          <p:spPr>
            <a:xfrm>
              <a:off x="-55887975" y="2917925"/>
              <a:ext cx="72475" cy="29775"/>
            </a:xfrm>
            <a:custGeom>
              <a:rect b="b" l="l" r="r" t="t"/>
              <a:pathLst>
                <a:path extrusionOk="0" h="1191" w="2899">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09"/>
            <p:cNvSpPr/>
            <p:nvPr/>
          </p:nvSpPr>
          <p:spPr>
            <a:xfrm>
              <a:off x="-5589742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09"/>
            <p:cNvSpPr/>
            <p:nvPr/>
          </p:nvSpPr>
          <p:spPr>
            <a:xfrm>
              <a:off x="-55822600" y="2854725"/>
              <a:ext cx="17350" cy="18150"/>
            </a:xfrm>
            <a:custGeom>
              <a:rect b="b" l="l" r="r" t="t"/>
              <a:pathLst>
                <a:path extrusionOk="0" h="726" w="694">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09"/>
            <p:cNvSpPr/>
            <p:nvPr/>
          </p:nvSpPr>
          <p:spPr>
            <a:xfrm>
              <a:off x="-56010050" y="2686975"/>
              <a:ext cx="319000" cy="318225"/>
            </a:xfrm>
            <a:custGeom>
              <a:rect b="b" l="l" r="r" t="t"/>
              <a:pathLst>
                <a:path extrusionOk="0" h="12729" w="1276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109"/>
          <p:cNvGrpSpPr/>
          <p:nvPr/>
        </p:nvGrpSpPr>
        <p:grpSpPr>
          <a:xfrm>
            <a:off x="5753801" y="2684124"/>
            <a:ext cx="361998" cy="361090"/>
            <a:chOff x="-54081175" y="1903275"/>
            <a:chExt cx="319025" cy="318225"/>
          </a:xfrm>
        </p:grpSpPr>
        <p:sp>
          <p:nvSpPr>
            <p:cNvPr id="8236" name="Google Shape;8236;p109"/>
            <p:cNvSpPr/>
            <p:nvPr/>
          </p:nvSpPr>
          <p:spPr>
            <a:xfrm>
              <a:off x="-53959075" y="2135825"/>
              <a:ext cx="72475" cy="28975"/>
            </a:xfrm>
            <a:custGeom>
              <a:rect b="b" l="l" r="r" t="t"/>
              <a:pathLst>
                <a:path extrusionOk="0" h="1159" w="2899">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109"/>
            <p:cNvSpPr/>
            <p:nvPr/>
          </p:nvSpPr>
          <p:spPr>
            <a:xfrm>
              <a:off x="-54081175" y="1903275"/>
              <a:ext cx="319025" cy="318225"/>
            </a:xfrm>
            <a:custGeom>
              <a:rect b="b" l="l" r="r" t="t"/>
              <a:pathLst>
                <a:path extrusionOk="0" h="12729" w="12761">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109"/>
          <p:cNvGrpSpPr/>
          <p:nvPr/>
        </p:nvGrpSpPr>
        <p:grpSpPr>
          <a:xfrm>
            <a:off x="5776154" y="3137587"/>
            <a:ext cx="317290" cy="360211"/>
            <a:chOff x="-54063050" y="2296300"/>
            <a:chExt cx="279625" cy="317450"/>
          </a:xfrm>
        </p:grpSpPr>
        <p:sp>
          <p:nvSpPr>
            <p:cNvPr id="8239" name="Google Shape;8239;p109"/>
            <p:cNvSpPr/>
            <p:nvPr/>
          </p:nvSpPr>
          <p:spPr>
            <a:xfrm>
              <a:off x="-53959075" y="2527275"/>
              <a:ext cx="72475" cy="29750"/>
            </a:xfrm>
            <a:custGeom>
              <a:rect b="b" l="l" r="r" t="t"/>
              <a:pathLst>
                <a:path extrusionOk="0" h="1190" w="2899">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09"/>
            <p:cNvSpPr/>
            <p:nvPr/>
          </p:nvSpPr>
          <p:spPr>
            <a:xfrm>
              <a:off x="-53969325" y="2482975"/>
              <a:ext cx="18150" cy="17350"/>
            </a:xfrm>
            <a:custGeom>
              <a:rect b="b" l="l" r="r" t="t"/>
              <a:pathLst>
                <a:path extrusionOk="0" h="694" w="726">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09"/>
            <p:cNvSpPr/>
            <p:nvPr/>
          </p:nvSpPr>
          <p:spPr>
            <a:xfrm>
              <a:off x="-53894500" y="2482975"/>
              <a:ext cx="18125" cy="17350"/>
            </a:xfrm>
            <a:custGeom>
              <a:rect b="b" l="l" r="r" t="t"/>
              <a:pathLst>
                <a:path extrusionOk="0" h="694" w="725">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09"/>
            <p:cNvSpPr/>
            <p:nvPr/>
          </p:nvSpPr>
          <p:spPr>
            <a:xfrm>
              <a:off x="-54063050" y="2296300"/>
              <a:ext cx="279625" cy="317450"/>
            </a:xfrm>
            <a:custGeom>
              <a:rect b="b" l="l" r="r" t="t"/>
              <a:pathLst>
                <a:path extrusionOk="0" h="12698" w="11185">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109"/>
          <p:cNvGrpSpPr/>
          <p:nvPr/>
        </p:nvGrpSpPr>
        <p:grpSpPr>
          <a:xfrm>
            <a:off x="5776154" y="3601649"/>
            <a:ext cx="317290" cy="361033"/>
            <a:chOff x="-54061475" y="2685450"/>
            <a:chExt cx="279625" cy="318175"/>
          </a:xfrm>
        </p:grpSpPr>
        <p:sp>
          <p:nvSpPr>
            <p:cNvPr id="8244" name="Google Shape;8244;p109"/>
            <p:cNvSpPr/>
            <p:nvPr/>
          </p:nvSpPr>
          <p:spPr>
            <a:xfrm>
              <a:off x="-53959075" y="2919525"/>
              <a:ext cx="72475" cy="28950"/>
            </a:xfrm>
            <a:custGeom>
              <a:rect b="b" l="l" r="r" t="t"/>
              <a:pathLst>
                <a:path extrusionOk="0" h="1158" w="2899">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09"/>
            <p:cNvSpPr/>
            <p:nvPr/>
          </p:nvSpPr>
          <p:spPr>
            <a:xfrm>
              <a:off x="-53969325" y="2854725"/>
              <a:ext cx="18150" cy="18150"/>
            </a:xfrm>
            <a:custGeom>
              <a:rect b="b" l="l" r="r" t="t"/>
              <a:pathLst>
                <a:path extrusionOk="0" h="726" w="726">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109"/>
            <p:cNvSpPr/>
            <p:nvPr/>
          </p:nvSpPr>
          <p:spPr>
            <a:xfrm>
              <a:off x="-53894500" y="2854725"/>
              <a:ext cx="18125" cy="18150"/>
            </a:xfrm>
            <a:custGeom>
              <a:rect b="b" l="l" r="r" t="t"/>
              <a:pathLst>
                <a:path extrusionOk="0" h="726" w="725">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109"/>
            <p:cNvSpPr/>
            <p:nvPr/>
          </p:nvSpPr>
          <p:spPr>
            <a:xfrm>
              <a:off x="-54061475" y="2685450"/>
              <a:ext cx="279625" cy="318175"/>
            </a:xfrm>
            <a:custGeom>
              <a:rect b="b" l="l" r="r" t="t"/>
              <a:pathLst>
                <a:path extrusionOk="0" h="12727" w="11185">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109"/>
          <p:cNvGrpSpPr/>
          <p:nvPr/>
        </p:nvGrpSpPr>
        <p:grpSpPr>
          <a:xfrm>
            <a:off x="8029690" y="2693967"/>
            <a:ext cx="275278" cy="361969"/>
            <a:chOff x="-52074300" y="1911950"/>
            <a:chExt cx="242600" cy="319000"/>
          </a:xfrm>
        </p:grpSpPr>
        <p:sp>
          <p:nvSpPr>
            <p:cNvPr id="8249" name="Google Shape;8249;p109"/>
            <p:cNvSpPr/>
            <p:nvPr/>
          </p:nvSpPr>
          <p:spPr>
            <a:xfrm>
              <a:off x="-51989225" y="2125600"/>
              <a:ext cx="72475" cy="29750"/>
            </a:xfrm>
            <a:custGeom>
              <a:rect b="b" l="l" r="r" t="t"/>
              <a:pathLst>
                <a:path extrusionOk="0" h="1190" w="2899">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09"/>
            <p:cNvSpPr/>
            <p:nvPr/>
          </p:nvSpPr>
          <p:spPr>
            <a:xfrm>
              <a:off x="-51998675" y="2062375"/>
              <a:ext cx="17325" cy="18150"/>
            </a:xfrm>
            <a:custGeom>
              <a:rect b="b" l="l" r="r" t="t"/>
              <a:pathLst>
                <a:path extrusionOk="0" h="726" w="693">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09"/>
            <p:cNvSpPr/>
            <p:nvPr/>
          </p:nvSpPr>
          <p:spPr>
            <a:xfrm>
              <a:off x="-51925450" y="2062375"/>
              <a:ext cx="18150" cy="18150"/>
            </a:xfrm>
            <a:custGeom>
              <a:rect b="b" l="l" r="r" t="t"/>
              <a:pathLst>
                <a:path extrusionOk="0" h="726" w="726">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09"/>
            <p:cNvSpPr/>
            <p:nvPr/>
          </p:nvSpPr>
          <p:spPr>
            <a:xfrm>
              <a:off x="-52074300" y="1911950"/>
              <a:ext cx="242600" cy="319000"/>
            </a:xfrm>
            <a:custGeom>
              <a:rect b="b" l="l" r="r" t="t"/>
              <a:pathLst>
                <a:path extrusionOk="0" h="12760" w="9704">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109"/>
          <p:cNvGrpSpPr/>
          <p:nvPr/>
        </p:nvGrpSpPr>
        <p:grpSpPr>
          <a:xfrm>
            <a:off x="5287689" y="1305369"/>
            <a:ext cx="361998" cy="361090"/>
            <a:chOff x="-57578225" y="1904075"/>
            <a:chExt cx="319025" cy="318225"/>
          </a:xfrm>
        </p:grpSpPr>
        <p:sp>
          <p:nvSpPr>
            <p:cNvPr id="8254" name="Google Shape;8254;p109"/>
            <p:cNvSpPr/>
            <p:nvPr/>
          </p:nvSpPr>
          <p:spPr>
            <a:xfrm>
              <a:off x="-57578225" y="1904075"/>
              <a:ext cx="319025" cy="318225"/>
            </a:xfrm>
            <a:custGeom>
              <a:rect b="b" l="l" r="r" t="t"/>
              <a:pathLst>
                <a:path extrusionOk="0" h="12729" w="12761">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09"/>
            <p:cNvSpPr/>
            <p:nvPr/>
          </p:nvSpPr>
          <p:spPr>
            <a:xfrm>
              <a:off x="-57446675" y="2073400"/>
              <a:ext cx="18125" cy="18150"/>
            </a:xfrm>
            <a:custGeom>
              <a:rect b="b" l="l" r="r" t="t"/>
              <a:pathLst>
                <a:path extrusionOk="0" h="726" w="725">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09"/>
            <p:cNvSpPr/>
            <p:nvPr/>
          </p:nvSpPr>
          <p:spPr>
            <a:xfrm>
              <a:off x="-57371850" y="2073400"/>
              <a:ext cx="18125" cy="18150"/>
            </a:xfrm>
            <a:custGeom>
              <a:rect b="b" l="l" r="r" t="t"/>
              <a:pathLst>
                <a:path extrusionOk="0" h="726" w="725">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09"/>
            <p:cNvSpPr/>
            <p:nvPr/>
          </p:nvSpPr>
          <p:spPr>
            <a:xfrm>
              <a:off x="-57436450" y="2136625"/>
              <a:ext cx="72500" cy="29750"/>
            </a:xfrm>
            <a:custGeom>
              <a:rect b="b" l="l" r="r" t="t"/>
              <a:pathLst>
                <a:path extrusionOk="0" h="1190" w="290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8" name="Google Shape;8258;p109"/>
          <p:cNvGrpSpPr/>
          <p:nvPr/>
        </p:nvGrpSpPr>
        <p:grpSpPr>
          <a:xfrm>
            <a:off x="5310042" y="1778631"/>
            <a:ext cx="317290" cy="361090"/>
            <a:chOff x="-57558525" y="2294725"/>
            <a:chExt cx="279625" cy="318225"/>
          </a:xfrm>
        </p:grpSpPr>
        <p:sp>
          <p:nvSpPr>
            <p:cNvPr id="8259" name="Google Shape;8259;p109"/>
            <p:cNvSpPr/>
            <p:nvPr/>
          </p:nvSpPr>
          <p:spPr>
            <a:xfrm>
              <a:off x="-57455350" y="2498925"/>
              <a:ext cx="72475" cy="29750"/>
            </a:xfrm>
            <a:custGeom>
              <a:rect b="b" l="l" r="r" t="t"/>
              <a:pathLst>
                <a:path extrusionOk="0" h="1190" w="2899">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109"/>
            <p:cNvSpPr/>
            <p:nvPr/>
          </p:nvSpPr>
          <p:spPr>
            <a:xfrm>
              <a:off x="-57465575" y="2427050"/>
              <a:ext cx="18125" cy="17350"/>
            </a:xfrm>
            <a:custGeom>
              <a:rect b="b" l="l" r="r" t="t"/>
              <a:pathLst>
                <a:path extrusionOk="0" h="694" w="725">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09"/>
            <p:cNvSpPr/>
            <p:nvPr/>
          </p:nvSpPr>
          <p:spPr>
            <a:xfrm>
              <a:off x="-57389975" y="242705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09"/>
            <p:cNvSpPr/>
            <p:nvPr/>
          </p:nvSpPr>
          <p:spPr>
            <a:xfrm>
              <a:off x="-57558525" y="2294725"/>
              <a:ext cx="279625" cy="318225"/>
            </a:xfrm>
            <a:custGeom>
              <a:rect b="b" l="l" r="r" t="t"/>
              <a:pathLst>
                <a:path extrusionOk="0" h="12729" w="11185">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09"/>
            <p:cNvSpPr/>
            <p:nvPr/>
          </p:nvSpPr>
          <p:spPr>
            <a:xfrm>
              <a:off x="-57521500" y="2332550"/>
              <a:ext cx="204800" cy="241825"/>
            </a:xfrm>
            <a:custGeom>
              <a:rect b="b" l="l" r="r" t="t"/>
              <a:pathLst>
                <a:path extrusionOk="0" h="9673" w="8192">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4" name="Google Shape;8264;p109"/>
          <p:cNvGrpSpPr/>
          <p:nvPr/>
        </p:nvGrpSpPr>
        <p:grpSpPr>
          <a:xfrm>
            <a:off x="5285901" y="2231215"/>
            <a:ext cx="365572" cy="361969"/>
            <a:chOff x="-57579800" y="2686975"/>
            <a:chExt cx="322175" cy="319000"/>
          </a:xfrm>
        </p:grpSpPr>
        <p:sp>
          <p:nvSpPr>
            <p:cNvPr id="8265" name="Google Shape;8265;p109"/>
            <p:cNvSpPr/>
            <p:nvPr/>
          </p:nvSpPr>
          <p:spPr>
            <a:xfrm>
              <a:off x="-57455350" y="2920300"/>
              <a:ext cx="72475" cy="29750"/>
            </a:xfrm>
            <a:custGeom>
              <a:rect b="b" l="l" r="r" t="t"/>
              <a:pathLst>
                <a:path extrusionOk="0" h="1190" w="2899">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09"/>
            <p:cNvSpPr/>
            <p:nvPr/>
          </p:nvSpPr>
          <p:spPr>
            <a:xfrm>
              <a:off x="-57579800" y="2686975"/>
              <a:ext cx="322175" cy="319000"/>
            </a:xfrm>
            <a:custGeom>
              <a:rect b="b" l="l" r="r" t="t"/>
              <a:pathLst>
                <a:path extrusionOk="0" h="12760" w="12887">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109"/>
          <p:cNvGrpSpPr/>
          <p:nvPr/>
        </p:nvGrpSpPr>
        <p:grpSpPr>
          <a:xfrm>
            <a:off x="7510682" y="1778631"/>
            <a:ext cx="367359" cy="361090"/>
            <a:chOff x="-55620975" y="2294725"/>
            <a:chExt cx="323750" cy="318225"/>
          </a:xfrm>
        </p:grpSpPr>
        <p:sp>
          <p:nvSpPr>
            <p:cNvPr id="8268" name="Google Shape;8268;p109"/>
            <p:cNvSpPr/>
            <p:nvPr/>
          </p:nvSpPr>
          <p:spPr>
            <a:xfrm>
              <a:off x="-55496525" y="2527275"/>
              <a:ext cx="73275" cy="29750"/>
            </a:xfrm>
            <a:custGeom>
              <a:rect b="b" l="l" r="r" t="t"/>
              <a:pathLst>
                <a:path extrusionOk="0" h="1190" w="2931">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09"/>
            <p:cNvSpPr/>
            <p:nvPr/>
          </p:nvSpPr>
          <p:spPr>
            <a:xfrm>
              <a:off x="-55505975"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09"/>
            <p:cNvSpPr/>
            <p:nvPr/>
          </p:nvSpPr>
          <p:spPr>
            <a:xfrm>
              <a:off x="-55431150" y="244437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09"/>
            <p:cNvSpPr/>
            <p:nvPr/>
          </p:nvSpPr>
          <p:spPr>
            <a:xfrm>
              <a:off x="-55620975" y="2294725"/>
              <a:ext cx="323750" cy="318225"/>
            </a:xfrm>
            <a:custGeom>
              <a:rect b="b" l="l" r="r" t="t"/>
              <a:pathLst>
                <a:path extrusionOk="0" h="12729" w="1295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09"/>
            <p:cNvSpPr/>
            <p:nvPr/>
          </p:nvSpPr>
          <p:spPr>
            <a:xfrm>
              <a:off x="-55450850" y="2482375"/>
              <a:ext cx="39400" cy="38225"/>
            </a:xfrm>
            <a:custGeom>
              <a:rect b="b" l="l" r="r" t="t"/>
              <a:pathLst>
                <a:path extrusionOk="0" h="1529" w="1576">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09"/>
            <p:cNvSpPr/>
            <p:nvPr/>
          </p:nvSpPr>
          <p:spPr>
            <a:xfrm>
              <a:off x="-55506775" y="2482375"/>
              <a:ext cx="39400" cy="38225"/>
            </a:xfrm>
            <a:custGeom>
              <a:rect b="b" l="l" r="r" t="t"/>
              <a:pathLst>
                <a:path extrusionOk="0" h="1529" w="1576">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109"/>
          <p:cNvGrpSpPr/>
          <p:nvPr/>
        </p:nvGrpSpPr>
        <p:grpSpPr>
          <a:xfrm>
            <a:off x="7512923" y="2231130"/>
            <a:ext cx="362877" cy="361175"/>
            <a:chOff x="-55620175" y="2686900"/>
            <a:chExt cx="319800" cy="318300"/>
          </a:xfrm>
        </p:grpSpPr>
        <p:sp>
          <p:nvSpPr>
            <p:cNvPr id="8275" name="Google Shape;8275;p109"/>
            <p:cNvSpPr/>
            <p:nvPr/>
          </p:nvSpPr>
          <p:spPr>
            <a:xfrm>
              <a:off x="-55514650" y="2917925"/>
              <a:ext cx="72500" cy="29775"/>
            </a:xfrm>
            <a:custGeom>
              <a:rect b="b" l="l" r="r" t="t"/>
              <a:pathLst>
                <a:path extrusionOk="0" h="1191" w="290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09"/>
            <p:cNvSpPr/>
            <p:nvPr/>
          </p:nvSpPr>
          <p:spPr>
            <a:xfrm>
              <a:off x="-5545005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09"/>
            <p:cNvSpPr/>
            <p:nvPr/>
          </p:nvSpPr>
          <p:spPr>
            <a:xfrm>
              <a:off x="-55524875" y="2855525"/>
              <a:ext cx="18925" cy="17450"/>
            </a:xfrm>
            <a:custGeom>
              <a:rect b="b" l="l" r="r" t="t"/>
              <a:pathLst>
                <a:path extrusionOk="0" h="698" w="757">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109"/>
            <p:cNvSpPr/>
            <p:nvPr/>
          </p:nvSpPr>
          <p:spPr>
            <a:xfrm>
              <a:off x="-55620175" y="2686900"/>
              <a:ext cx="319800" cy="318300"/>
            </a:xfrm>
            <a:custGeom>
              <a:rect b="b" l="l" r="r" t="t"/>
              <a:pathLst>
                <a:path extrusionOk="0" h="12732" w="12792">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109"/>
          <p:cNvGrpSpPr/>
          <p:nvPr/>
        </p:nvGrpSpPr>
        <p:grpSpPr>
          <a:xfrm>
            <a:off x="6198887" y="2684124"/>
            <a:ext cx="361969" cy="361090"/>
            <a:chOff x="-53690500" y="1903275"/>
            <a:chExt cx="319000" cy="318225"/>
          </a:xfrm>
        </p:grpSpPr>
        <p:sp>
          <p:nvSpPr>
            <p:cNvPr id="8280" name="Google Shape;8280;p109"/>
            <p:cNvSpPr/>
            <p:nvPr/>
          </p:nvSpPr>
          <p:spPr>
            <a:xfrm>
              <a:off x="-53567625" y="2136625"/>
              <a:ext cx="71675" cy="29750"/>
            </a:xfrm>
            <a:custGeom>
              <a:rect b="b" l="l" r="r" t="t"/>
              <a:pathLst>
                <a:path extrusionOk="0" h="1190" w="2867">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09"/>
            <p:cNvSpPr/>
            <p:nvPr/>
          </p:nvSpPr>
          <p:spPr>
            <a:xfrm>
              <a:off x="-535022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09"/>
            <p:cNvSpPr/>
            <p:nvPr/>
          </p:nvSpPr>
          <p:spPr>
            <a:xfrm>
              <a:off x="-53577075"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09"/>
            <p:cNvSpPr/>
            <p:nvPr/>
          </p:nvSpPr>
          <p:spPr>
            <a:xfrm>
              <a:off x="-53690500" y="1903275"/>
              <a:ext cx="319000" cy="318225"/>
            </a:xfrm>
            <a:custGeom>
              <a:rect b="b" l="l" r="r" t="t"/>
              <a:pathLst>
                <a:path extrusionOk="0" h="12729" w="1276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4" name="Google Shape;8284;p109"/>
          <p:cNvGrpSpPr/>
          <p:nvPr/>
        </p:nvGrpSpPr>
        <p:grpSpPr>
          <a:xfrm>
            <a:off x="6221226" y="3137587"/>
            <a:ext cx="317290" cy="359303"/>
            <a:chOff x="-53670800" y="2296300"/>
            <a:chExt cx="279625" cy="316650"/>
          </a:xfrm>
        </p:grpSpPr>
        <p:sp>
          <p:nvSpPr>
            <p:cNvPr id="8285" name="Google Shape;8285;p109"/>
            <p:cNvSpPr/>
            <p:nvPr/>
          </p:nvSpPr>
          <p:spPr>
            <a:xfrm>
              <a:off x="-53567625" y="2527275"/>
              <a:ext cx="73250" cy="29750"/>
            </a:xfrm>
            <a:custGeom>
              <a:rect b="b" l="l" r="r" t="t"/>
              <a:pathLst>
                <a:path extrusionOk="0" h="1190" w="293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09"/>
            <p:cNvSpPr/>
            <p:nvPr/>
          </p:nvSpPr>
          <p:spPr>
            <a:xfrm>
              <a:off x="-53502250"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109"/>
            <p:cNvSpPr/>
            <p:nvPr/>
          </p:nvSpPr>
          <p:spPr>
            <a:xfrm>
              <a:off x="-53577075" y="2463275"/>
              <a:ext cx="17325" cy="17350"/>
            </a:xfrm>
            <a:custGeom>
              <a:rect b="b" l="l" r="r" t="t"/>
              <a:pathLst>
                <a:path extrusionOk="0" h="694" w="693">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109"/>
            <p:cNvSpPr/>
            <p:nvPr/>
          </p:nvSpPr>
          <p:spPr>
            <a:xfrm>
              <a:off x="-53670800" y="2296300"/>
              <a:ext cx="279625" cy="316650"/>
            </a:xfrm>
            <a:custGeom>
              <a:rect b="b" l="l" r="r" t="t"/>
              <a:pathLst>
                <a:path extrusionOk="0" h="12666" w="11185">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9" name="Google Shape;8289;p109"/>
          <p:cNvGrpSpPr/>
          <p:nvPr/>
        </p:nvGrpSpPr>
        <p:grpSpPr>
          <a:xfrm>
            <a:off x="6198887" y="3602925"/>
            <a:ext cx="361969" cy="361544"/>
            <a:chOff x="-53690500" y="2686575"/>
            <a:chExt cx="319000" cy="318625"/>
          </a:xfrm>
        </p:grpSpPr>
        <p:sp>
          <p:nvSpPr>
            <p:cNvPr id="8290" name="Google Shape;8290;p109"/>
            <p:cNvSpPr/>
            <p:nvPr/>
          </p:nvSpPr>
          <p:spPr>
            <a:xfrm>
              <a:off x="-53567625" y="2917925"/>
              <a:ext cx="73250" cy="29775"/>
            </a:xfrm>
            <a:custGeom>
              <a:rect b="b" l="l" r="r" t="t"/>
              <a:pathLst>
                <a:path extrusionOk="0" h="1191" w="293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09"/>
            <p:cNvSpPr/>
            <p:nvPr/>
          </p:nvSpPr>
          <p:spPr>
            <a:xfrm>
              <a:off x="-535770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09"/>
            <p:cNvSpPr/>
            <p:nvPr/>
          </p:nvSpPr>
          <p:spPr>
            <a:xfrm>
              <a:off x="-5350225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09"/>
            <p:cNvSpPr/>
            <p:nvPr/>
          </p:nvSpPr>
          <p:spPr>
            <a:xfrm>
              <a:off x="-53690500" y="2686575"/>
              <a:ext cx="319000" cy="318625"/>
            </a:xfrm>
            <a:custGeom>
              <a:rect b="b" l="l" r="r" t="t"/>
              <a:pathLst>
                <a:path extrusionOk="0" h="12745" w="1276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109"/>
          <p:cNvGrpSpPr/>
          <p:nvPr/>
        </p:nvGrpSpPr>
        <p:grpSpPr>
          <a:xfrm>
            <a:off x="8008669" y="3145785"/>
            <a:ext cx="317319" cy="360948"/>
            <a:chOff x="-52092425" y="2303525"/>
            <a:chExt cx="279650" cy="318100"/>
          </a:xfrm>
        </p:grpSpPr>
        <p:sp>
          <p:nvSpPr>
            <p:cNvPr id="8295" name="Google Shape;8295;p109"/>
            <p:cNvSpPr/>
            <p:nvPr/>
          </p:nvSpPr>
          <p:spPr>
            <a:xfrm>
              <a:off x="-51989225" y="2535950"/>
              <a:ext cx="72475" cy="29750"/>
            </a:xfrm>
            <a:custGeom>
              <a:rect b="b" l="l" r="r" t="t"/>
              <a:pathLst>
                <a:path extrusionOk="0" h="1190" w="2899">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09"/>
            <p:cNvSpPr/>
            <p:nvPr/>
          </p:nvSpPr>
          <p:spPr>
            <a:xfrm>
              <a:off x="-52092425" y="2303525"/>
              <a:ext cx="279650" cy="318100"/>
            </a:xfrm>
            <a:custGeom>
              <a:rect b="b" l="l" r="r" t="t"/>
              <a:pathLst>
                <a:path extrusionOk="0" h="12724" w="11186">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09"/>
            <p:cNvSpPr/>
            <p:nvPr/>
          </p:nvSpPr>
          <p:spPr>
            <a:xfrm>
              <a:off x="-51998675" y="2454625"/>
              <a:ext cx="17325" cy="17350"/>
            </a:xfrm>
            <a:custGeom>
              <a:rect b="b" l="l" r="r" t="t"/>
              <a:pathLst>
                <a:path extrusionOk="0" h="694" w="693">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09"/>
            <p:cNvSpPr/>
            <p:nvPr/>
          </p:nvSpPr>
          <p:spPr>
            <a:xfrm>
              <a:off x="-51925450" y="2454625"/>
              <a:ext cx="18150" cy="17350"/>
            </a:xfrm>
            <a:custGeom>
              <a:rect b="b" l="l" r="r" t="t"/>
              <a:pathLst>
                <a:path extrusionOk="0" h="694" w="726">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109"/>
            <p:cNvSpPr/>
            <p:nvPr/>
          </p:nvSpPr>
          <p:spPr>
            <a:xfrm>
              <a:off x="-51981350" y="2472725"/>
              <a:ext cx="55925" cy="55950"/>
            </a:xfrm>
            <a:custGeom>
              <a:rect b="b" l="l" r="r" t="t"/>
              <a:pathLst>
                <a:path extrusionOk="0" h="2238" w="2237">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109"/>
          <p:cNvGrpSpPr/>
          <p:nvPr/>
        </p:nvGrpSpPr>
        <p:grpSpPr>
          <a:xfrm>
            <a:off x="5727728" y="1306249"/>
            <a:ext cx="363756" cy="361090"/>
            <a:chOff x="-57189125" y="1904850"/>
            <a:chExt cx="320575" cy="318225"/>
          </a:xfrm>
        </p:grpSpPr>
        <p:sp>
          <p:nvSpPr>
            <p:cNvPr id="8301" name="Google Shape;8301;p109"/>
            <p:cNvSpPr/>
            <p:nvPr/>
          </p:nvSpPr>
          <p:spPr>
            <a:xfrm>
              <a:off x="-57073350" y="2072625"/>
              <a:ext cx="18125" cy="17350"/>
            </a:xfrm>
            <a:custGeom>
              <a:rect b="b" l="l" r="r" t="t"/>
              <a:pathLst>
                <a:path extrusionOk="0" h="694" w="725">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09"/>
            <p:cNvSpPr/>
            <p:nvPr/>
          </p:nvSpPr>
          <p:spPr>
            <a:xfrm>
              <a:off x="-569985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09"/>
            <p:cNvSpPr/>
            <p:nvPr/>
          </p:nvSpPr>
          <p:spPr>
            <a:xfrm>
              <a:off x="-57035550" y="200725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09"/>
            <p:cNvSpPr/>
            <p:nvPr/>
          </p:nvSpPr>
          <p:spPr>
            <a:xfrm>
              <a:off x="-57063900" y="2135825"/>
              <a:ext cx="73275" cy="28975"/>
            </a:xfrm>
            <a:custGeom>
              <a:rect b="b" l="l" r="r" t="t"/>
              <a:pathLst>
                <a:path extrusionOk="0" h="1159" w="2931">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09"/>
            <p:cNvSpPr/>
            <p:nvPr/>
          </p:nvSpPr>
          <p:spPr>
            <a:xfrm>
              <a:off x="-57189125" y="1904850"/>
              <a:ext cx="320575" cy="318225"/>
            </a:xfrm>
            <a:custGeom>
              <a:rect b="b" l="l" r="r" t="t"/>
              <a:pathLst>
                <a:path extrusionOk="0" h="12729" w="12823">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109"/>
          <p:cNvGrpSpPr/>
          <p:nvPr/>
        </p:nvGrpSpPr>
        <p:grpSpPr>
          <a:xfrm>
            <a:off x="5728621" y="1800985"/>
            <a:ext cx="361969" cy="316411"/>
            <a:chOff x="-57187550" y="2314425"/>
            <a:chExt cx="319000" cy="278850"/>
          </a:xfrm>
        </p:grpSpPr>
        <p:sp>
          <p:nvSpPr>
            <p:cNvPr id="8307" name="Google Shape;8307;p109"/>
            <p:cNvSpPr/>
            <p:nvPr/>
          </p:nvSpPr>
          <p:spPr>
            <a:xfrm>
              <a:off x="-57073350" y="2445950"/>
              <a:ext cx="18125" cy="17350"/>
            </a:xfrm>
            <a:custGeom>
              <a:rect b="b" l="l" r="r" t="t"/>
              <a:pathLst>
                <a:path extrusionOk="0" h="694" w="725">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09"/>
            <p:cNvSpPr/>
            <p:nvPr/>
          </p:nvSpPr>
          <p:spPr>
            <a:xfrm>
              <a:off x="-56998525" y="24451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09"/>
            <p:cNvSpPr/>
            <p:nvPr/>
          </p:nvSpPr>
          <p:spPr>
            <a:xfrm>
              <a:off x="-57063900" y="2508375"/>
              <a:ext cx="73275" cy="29750"/>
            </a:xfrm>
            <a:custGeom>
              <a:rect b="b" l="l" r="r" t="t"/>
              <a:pathLst>
                <a:path extrusionOk="0" h="1190" w="2931">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09"/>
            <p:cNvSpPr/>
            <p:nvPr/>
          </p:nvSpPr>
          <p:spPr>
            <a:xfrm>
              <a:off x="-57187550" y="2314425"/>
              <a:ext cx="319000" cy="278850"/>
            </a:xfrm>
            <a:custGeom>
              <a:rect b="b" l="l" r="r" t="t"/>
              <a:pathLst>
                <a:path extrusionOk="0" h="11154" w="1276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109"/>
          <p:cNvGrpSpPr/>
          <p:nvPr/>
        </p:nvGrpSpPr>
        <p:grpSpPr>
          <a:xfrm>
            <a:off x="5745585" y="2230534"/>
            <a:ext cx="328042" cy="361771"/>
            <a:chOff x="-57172600" y="2686375"/>
            <a:chExt cx="289100" cy="318825"/>
          </a:xfrm>
        </p:grpSpPr>
        <p:sp>
          <p:nvSpPr>
            <p:cNvPr id="8312" name="Google Shape;8312;p109"/>
            <p:cNvSpPr/>
            <p:nvPr/>
          </p:nvSpPr>
          <p:spPr>
            <a:xfrm>
              <a:off x="-57063900" y="2937625"/>
              <a:ext cx="73275" cy="29750"/>
            </a:xfrm>
            <a:custGeom>
              <a:rect b="b" l="l" r="r" t="t"/>
              <a:pathLst>
                <a:path extrusionOk="0" h="1190" w="2931">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109"/>
            <p:cNvSpPr/>
            <p:nvPr/>
          </p:nvSpPr>
          <p:spPr>
            <a:xfrm>
              <a:off x="-57172600" y="2686375"/>
              <a:ext cx="289100" cy="318825"/>
            </a:xfrm>
            <a:custGeom>
              <a:rect b="b" l="l" r="r" t="t"/>
              <a:pathLst>
                <a:path extrusionOk="0" h="12753" w="11564">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4" name="Google Shape;8314;p109"/>
          <p:cNvGrpSpPr/>
          <p:nvPr/>
        </p:nvGrpSpPr>
        <p:grpSpPr>
          <a:xfrm>
            <a:off x="7958434" y="1304461"/>
            <a:ext cx="361090" cy="359303"/>
            <a:chOff x="-55225575" y="1903275"/>
            <a:chExt cx="318225" cy="316650"/>
          </a:xfrm>
        </p:grpSpPr>
        <p:sp>
          <p:nvSpPr>
            <p:cNvPr id="8315" name="Google Shape;8315;p109"/>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09"/>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09"/>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09"/>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09"/>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109"/>
          <p:cNvGrpSpPr/>
          <p:nvPr/>
        </p:nvGrpSpPr>
        <p:grpSpPr>
          <a:xfrm>
            <a:off x="7969611" y="1780418"/>
            <a:ext cx="338736" cy="359303"/>
            <a:chOff x="-55217700" y="2296300"/>
            <a:chExt cx="298525" cy="316650"/>
          </a:xfrm>
        </p:grpSpPr>
        <p:sp>
          <p:nvSpPr>
            <p:cNvPr id="8321" name="Google Shape;8321;p109"/>
            <p:cNvSpPr/>
            <p:nvPr/>
          </p:nvSpPr>
          <p:spPr>
            <a:xfrm>
              <a:off x="-55105075" y="242627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109"/>
            <p:cNvSpPr/>
            <p:nvPr/>
          </p:nvSpPr>
          <p:spPr>
            <a:xfrm>
              <a:off x="-55030250" y="2426275"/>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09"/>
            <p:cNvSpPr/>
            <p:nvPr/>
          </p:nvSpPr>
          <p:spPr>
            <a:xfrm>
              <a:off x="-55095625" y="2488675"/>
              <a:ext cx="73275" cy="29775"/>
            </a:xfrm>
            <a:custGeom>
              <a:rect b="b" l="l" r="r" t="t"/>
              <a:pathLst>
                <a:path extrusionOk="0" h="1191" w="2931">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09"/>
            <p:cNvSpPr/>
            <p:nvPr/>
          </p:nvSpPr>
          <p:spPr>
            <a:xfrm>
              <a:off x="-55217700" y="2296300"/>
              <a:ext cx="298525" cy="316650"/>
            </a:xfrm>
            <a:custGeom>
              <a:rect b="b" l="l" r="r" t="t"/>
              <a:pathLst>
                <a:path extrusionOk="0" h="12666" w="11941">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5" name="Google Shape;8325;p109"/>
          <p:cNvGrpSpPr/>
          <p:nvPr/>
        </p:nvGrpSpPr>
        <p:grpSpPr>
          <a:xfrm>
            <a:off x="7957541" y="2233002"/>
            <a:ext cx="362877" cy="359303"/>
            <a:chOff x="-55229525" y="2688550"/>
            <a:chExt cx="319800" cy="316650"/>
          </a:xfrm>
        </p:grpSpPr>
        <p:sp>
          <p:nvSpPr>
            <p:cNvPr id="8326" name="Google Shape;8326;p109"/>
            <p:cNvSpPr/>
            <p:nvPr/>
          </p:nvSpPr>
          <p:spPr>
            <a:xfrm>
              <a:off x="-55104275" y="2919525"/>
              <a:ext cx="72475" cy="28950"/>
            </a:xfrm>
            <a:custGeom>
              <a:rect b="b" l="l" r="r" t="t"/>
              <a:pathLst>
                <a:path extrusionOk="0" h="1158" w="2899">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09"/>
            <p:cNvSpPr/>
            <p:nvPr/>
          </p:nvSpPr>
          <p:spPr>
            <a:xfrm>
              <a:off x="-55039700" y="2856300"/>
              <a:ext cx="18125" cy="17350"/>
            </a:xfrm>
            <a:custGeom>
              <a:rect b="b" l="l" r="r" t="t"/>
              <a:pathLst>
                <a:path extrusionOk="0" h="694" w="725">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09"/>
            <p:cNvSpPr/>
            <p:nvPr/>
          </p:nvSpPr>
          <p:spPr>
            <a:xfrm>
              <a:off x="-55113750" y="2856300"/>
              <a:ext cx="17350" cy="17350"/>
            </a:xfrm>
            <a:custGeom>
              <a:rect b="b" l="l" r="r" t="t"/>
              <a:pathLst>
                <a:path extrusionOk="0" h="694" w="694">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109"/>
            <p:cNvSpPr/>
            <p:nvPr/>
          </p:nvSpPr>
          <p:spPr>
            <a:xfrm>
              <a:off x="-55229525" y="2688550"/>
              <a:ext cx="319800" cy="316650"/>
            </a:xfrm>
            <a:custGeom>
              <a:rect b="b" l="l" r="r" t="t"/>
              <a:pathLst>
                <a:path extrusionOk="0" h="12666" w="12792">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109"/>
          <p:cNvGrpSpPr/>
          <p:nvPr/>
        </p:nvGrpSpPr>
        <p:grpSpPr>
          <a:xfrm>
            <a:off x="6653760" y="2684124"/>
            <a:ext cx="338765" cy="361090"/>
            <a:chOff x="-53288825" y="1903275"/>
            <a:chExt cx="298550" cy="318225"/>
          </a:xfrm>
        </p:grpSpPr>
        <p:sp>
          <p:nvSpPr>
            <p:cNvPr id="8331" name="Google Shape;8331;p109"/>
            <p:cNvSpPr/>
            <p:nvPr/>
          </p:nvSpPr>
          <p:spPr>
            <a:xfrm>
              <a:off x="-53214000" y="2052925"/>
              <a:ext cx="18150" cy="17350"/>
            </a:xfrm>
            <a:custGeom>
              <a:rect b="b" l="l" r="r" t="t"/>
              <a:pathLst>
                <a:path extrusionOk="0" h="694" w="726">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09"/>
            <p:cNvSpPr/>
            <p:nvPr/>
          </p:nvSpPr>
          <p:spPr>
            <a:xfrm>
              <a:off x="-53139175" y="205292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09"/>
            <p:cNvSpPr/>
            <p:nvPr/>
          </p:nvSpPr>
          <p:spPr>
            <a:xfrm>
              <a:off x="-53288825" y="1903275"/>
              <a:ext cx="298550" cy="318225"/>
            </a:xfrm>
            <a:custGeom>
              <a:rect b="b" l="l" r="r" t="t"/>
              <a:pathLst>
                <a:path extrusionOk="0" h="12729" w="11942">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4" name="Google Shape;8334;p109"/>
          <p:cNvGrpSpPr/>
          <p:nvPr/>
        </p:nvGrpSpPr>
        <p:grpSpPr>
          <a:xfrm>
            <a:off x="6642143" y="3135800"/>
            <a:ext cx="361998" cy="361090"/>
            <a:chOff x="-53299850" y="2294725"/>
            <a:chExt cx="319025" cy="318225"/>
          </a:xfrm>
        </p:grpSpPr>
        <p:sp>
          <p:nvSpPr>
            <p:cNvPr id="8335" name="Google Shape;8335;p109"/>
            <p:cNvSpPr/>
            <p:nvPr/>
          </p:nvSpPr>
          <p:spPr>
            <a:xfrm>
              <a:off x="-53175400" y="2526500"/>
              <a:ext cx="72475" cy="29750"/>
            </a:xfrm>
            <a:custGeom>
              <a:rect b="b" l="l" r="r" t="t"/>
              <a:pathLst>
                <a:path extrusionOk="0" h="1190" w="2899">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09"/>
            <p:cNvSpPr/>
            <p:nvPr/>
          </p:nvSpPr>
          <p:spPr>
            <a:xfrm>
              <a:off x="-53299850" y="2294725"/>
              <a:ext cx="319025" cy="318225"/>
            </a:xfrm>
            <a:custGeom>
              <a:rect b="b" l="l" r="r" t="t"/>
              <a:pathLst>
                <a:path extrusionOk="0" h="12729" w="12761">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109"/>
          <p:cNvGrpSpPr/>
          <p:nvPr/>
        </p:nvGrpSpPr>
        <p:grpSpPr>
          <a:xfrm>
            <a:off x="6664936" y="3604259"/>
            <a:ext cx="316411" cy="360211"/>
            <a:chOff x="-53278575" y="2687750"/>
            <a:chExt cx="278850" cy="317450"/>
          </a:xfrm>
        </p:grpSpPr>
        <p:sp>
          <p:nvSpPr>
            <p:cNvPr id="8338" name="Google Shape;8338;p109"/>
            <p:cNvSpPr/>
            <p:nvPr/>
          </p:nvSpPr>
          <p:spPr>
            <a:xfrm>
              <a:off x="-53175400" y="2919525"/>
              <a:ext cx="71700" cy="28950"/>
            </a:xfrm>
            <a:custGeom>
              <a:rect b="b" l="l" r="r" t="t"/>
              <a:pathLst>
                <a:path extrusionOk="0" h="1158" w="2868">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09"/>
            <p:cNvSpPr/>
            <p:nvPr/>
          </p:nvSpPr>
          <p:spPr>
            <a:xfrm>
              <a:off x="-53185625"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09"/>
            <p:cNvSpPr/>
            <p:nvPr/>
          </p:nvSpPr>
          <p:spPr>
            <a:xfrm>
              <a:off x="-53110800" y="2854725"/>
              <a:ext cx="18125" cy="18150"/>
            </a:xfrm>
            <a:custGeom>
              <a:rect b="b" l="l" r="r" t="t"/>
              <a:pathLst>
                <a:path extrusionOk="0" h="726" w="725">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09"/>
            <p:cNvSpPr/>
            <p:nvPr/>
          </p:nvSpPr>
          <p:spPr>
            <a:xfrm>
              <a:off x="-53278575" y="2687750"/>
              <a:ext cx="278850" cy="317450"/>
            </a:xfrm>
            <a:custGeom>
              <a:rect b="b" l="l" r="r" t="t"/>
              <a:pathLst>
                <a:path extrusionOk="0" h="12698" w="11154">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109"/>
          <p:cNvGrpSpPr/>
          <p:nvPr/>
        </p:nvGrpSpPr>
        <p:grpSpPr>
          <a:xfrm>
            <a:off x="7986330" y="3603947"/>
            <a:ext cx="361998" cy="362310"/>
            <a:chOff x="-52101875" y="2687475"/>
            <a:chExt cx="319025" cy="319300"/>
          </a:xfrm>
        </p:grpSpPr>
        <p:sp>
          <p:nvSpPr>
            <p:cNvPr id="8343" name="Google Shape;8343;p109"/>
            <p:cNvSpPr/>
            <p:nvPr/>
          </p:nvSpPr>
          <p:spPr>
            <a:xfrm>
              <a:off x="-51978200" y="2920300"/>
              <a:ext cx="72475" cy="29750"/>
            </a:xfrm>
            <a:custGeom>
              <a:rect b="b" l="l" r="r" t="t"/>
              <a:pathLst>
                <a:path extrusionOk="0" h="1190" w="2899">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09"/>
            <p:cNvSpPr/>
            <p:nvPr/>
          </p:nvSpPr>
          <p:spPr>
            <a:xfrm>
              <a:off x="-51988450" y="28571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09"/>
            <p:cNvSpPr/>
            <p:nvPr/>
          </p:nvSpPr>
          <p:spPr>
            <a:xfrm>
              <a:off x="-51913625" y="28571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109"/>
            <p:cNvSpPr/>
            <p:nvPr/>
          </p:nvSpPr>
          <p:spPr>
            <a:xfrm>
              <a:off x="-52101875" y="2687475"/>
              <a:ext cx="319025" cy="319300"/>
            </a:xfrm>
            <a:custGeom>
              <a:rect b="b" l="l" r="r" t="t"/>
              <a:pathLst>
                <a:path extrusionOk="0" h="12772" w="12761">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109"/>
          <p:cNvGrpSpPr/>
          <p:nvPr/>
        </p:nvGrpSpPr>
        <p:grpSpPr>
          <a:xfrm>
            <a:off x="6201079" y="1305369"/>
            <a:ext cx="317290" cy="361090"/>
            <a:chOff x="-56774050" y="1904075"/>
            <a:chExt cx="279625" cy="318225"/>
          </a:xfrm>
        </p:grpSpPr>
        <p:sp>
          <p:nvSpPr>
            <p:cNvPr id="8348" name="Google Shape;8348;p109"/>
            <p:cNvSpPr/>
            <p:nvPr/>
          </p:nvSpPr>
          <p:spPr>
            <a:xfrm>
              <a:off x="-56671650" y="2135825"/>
              <a:ext cx="72475" cy="28975"/>
            </a:xfrm>
            <a:custGeom>
              <a:rect b="b" l="l" r="r" t="t"/>
              <a:pathLst>
                <a:path extrusionOk="0" h="1159" w="2899">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09"/>
            <p:cNvSpPr/>
            <p:nvPr/>
          </p:nvSpPr>
          <p:spPr>
            <a:xfrm>
              <a:off x="-56774050" y="1904075"/>
              <a:ext cx="279625" cy="318225"/>
            </a:xfrm>
            <a:custGeom>
              <a:rect b="b" l="l" r="r" t="t"/>
              <a:pathLst>
                <a:path extrusionOk="0" h="12729" w="11185">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109"/>
          <p:cNvGrpSpPr/>
          <p:nvPr/>
        </p:nvGrpSpPr>
        <p:grpSpPr>
          <a:xfrm>
            <a:off x="6201079" y="1778631"/>
            <a:ext cx="317290" cy="361090"/>
            <a:chOff x="-56774850" y="2294725"/>
            <a:chExt cx="279625" cy="318225"/>
          </a:xfrm>
        </p:grpSpPr>
        <p:sp>
          <p:nvSpPr>
            <p:cNvPr id="8351" name="Google Shape;8351;p109"/>
            <p:cNvSpPr/>
            <p:nvPr/>
          </p:nvSpPr>
          <p:spPr>
            <a:xfrm>
              <a:off x="-56681100"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09"/>
            <p:cNvSpPr/>
            <p:nvPr/>
          </p:nvSpPr>
          <p:spPr>
            <a:xfrm>
              <a:off x="-56606275" y="2464075"/>
              <a:ext cx="17325" cy="18125"/>
            </a:xfrm>
            <a:custGeom>
              <a:rect b="b" l="l" r="r" t="t"/>
              <a:pathLst>
                <a:path extrusionOk="0" h="725" w="693">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09"/>
            <p:cNvSpPr/>
            <p:nvPr/>
          </p:nvSpPr>
          <p:spPr>
            <a:xfrm>
              <a:off x="-56774850" y="2294725"/>
              <a:ext cx="279625" cy="318225"/>
            </a:xfrm>
            <a:custGeom>
              <a:rect b="b" l="l" r="r" t="t"/>
              <a:pathLst>
                <a:path extrusionOk="0" h="12729" w="11185">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109"/>
          <p:cNvGrpSpPr/>
          <p:nvPr/>
        </p:nvGrpSpPr>
        <p:grpSpPr>
          <a:xfrm>
            <a:off x="6222086" y="2231215"/>
            <a:ext cx="275278" cy="360182"/>
            <a:chOff x="-56756725" y="2686975"/>
            <a:chExt cx="242600" cy="317425"/>
          </a:xfrm>
        </p:grpSpPr>
        <p:sp>
          <p:nvSpPr>
            <p:cNvPr id="8355" name="Google Shape;8355;p109"/>
            <p:cNvSpPr/>
            <p:nvPr/>
          </p:nvSpPr>
          <p:spPr>
            <a:xfrm>
              <a:off x="-56681100"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109"/>
            <p:cNvSpPr/>
            <p:nvPr/>
          </p:nvSpPr>
          <p:spPr>
            <a:xfrm>
              <a:off x="-56606275" y="2854725"/>
              <a:ext cx="17325" cy="18150"/>
            </a:xfrm>
            <a:custGeom>
              <a:rect b="b" l="l" r="r" t="t"/>
              <a:pathLst>
                <a:path extrusionOk="0" h="726" w="693">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109"/>
            <p:cNvSpPr/>
            <p:nvPr/>
          </p:nvSpPr>
          <p:spPr>
            <a:xfrm>
              <a:off x="-56756725" y="2686975"/>
              <a:ext cx="242600" cy="317425"/>
            </a:xfrm>
            <a:custGeom>
              <a:rect b="b" l="l" r="r" t="t"/>
              <a:pathLst>
                <a:path extrusionOk="0" h="12697" w="9704">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109"/>
          <p:cNvGrpSpPr/>
          <p:nvPr/>
        </p:nvGrpSpPr>
        <p:grpSpPr>
          <a:xfrm>
            <a:off x="4870518" y="2684124"/>
            <a:ext cx="337346" cy="361998"/>
            <a:chOff x="-54826975" y="1903275"/>
            <a:chExt cx="297300" cy="319025"/>
          </a:xfrm>
        </p:grpSpPr>
        <p:sp>
          <p:nvSpPr>
            <p:cNvPr id="8359" name="Google Shape;8359;p109"/>
            <p:cNvSpPr/>
            <p:nvPr/>
          </p:nvSpPr>
          <p:spPr>
            <a:xfrm>
              <a:off x="-54712850" y="2135825"/>
              <a:ext cx="73275" cy="28975"/>
            </a:xfrm>
            <a:custGeom>
              <a:rect b="b" l="l" r="r" t="t"/>
              <a:pathLst>
                <a:path extrusionOk="0" h="1159" w="2931">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109"/>
            <p:cNvSpPr/>
            <p:nvPr/>
          </p:nvSpPr>
          <p:spPr>
            <a:xfrm>
              <a:off x="-54826975" y="1903275"/>
              <a:ext cx="297300" cy="319025"/>
            </a:xfrm>
            <a:custGeom>
              <a:rect b="b" l="l" r="r" t="t"/>
              <a:pathLst>
                <a:path extrusionOk="0" h="12761" w="11892">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109"/>
            <p:cNvSpPr/>
            <p:nvPr/>
          </p:nvSpPr>
          <p:spPr>
            <a:xfrm>
              <a:off x="-54722300" y="1997800"/>
              <a:ext cx="92175" cy="17350"/>
            </a:xfrm>
            <a:custGeom>
              <a:rect b="b" l="l" r="r" t="t"/>
              <a:pathLst>
                <a:path extrusionOk="0" h="694" w="3687">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109"/>
          <p:cNvGrpSpPr/>
          <p:nvPr/>
        </p:nvGrpSpPr>
        <p:grpSpPr>
          <a:xfrm>
            <a:off x="4858206" y="3137587"/>
            <a:ext cx="361969" cy="359274"/>
            <a:chOff x="-54836500" y="2296300"/>
            <a:chExt cx="319000" cy="316625"/>
          </a:xfrm>
        </p:grpSpPr>
        <p:sp>
          <p:nvSpPr>
            <p:cNvPr id="8363" name="Google Shape;8363;p109"/>
            <p:cNvSpPr/>
            <p:nvPr/>
          </p:nvSpPr>
          <p:spPr>
            <a:xfrm>
              <a:off x="-54722300" y="244595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09"/>
            <p:cNvSpPr/>
            <p:nvPr/>
          </p:nvSpPr>
          <p:spPr>
            <a:xfrm>
              <a:off x="-54647475" y="244595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09"/>
            <p:cNvSpPr/>
            <p:nvPr/>
          </p:nvSpPr>
          <p:spPr>
            <a:xfrm>
              <a:off x="-54712850" y="2508375"/>
              <a:ext cx="73275" cy="29750"/>
            </a:xfrm>
            <a:custGeom>
              <a:rect b="b" l="l" r="r" t="t"/>
              <a:pathLst>
                <a:path extrusionOk="0" h="1190" w="2931">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109"/>
            <p:cNvSpPr/>
            <p:nvPr/>
          </p:nvSpPr>
          <p:spPr>
            <a:xfrm>
              <a:off x="-54836500" y="2296300"/>
              <a:ext cx="319000" cy="316625"/>
            </a:xfrm>
            <a:custGeom>
              <a:rect b="b" l="l" r="r" t="t"/>
              <a:pathLst>
                <a:path extrusionOk="0" h="12665" w="1276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109"/>
          <p:cNvGrpSpPr/>
          <p:nvPr/>
        </p:nvGrpSpPr>
        <p:grpSpPr>
          <a:xfrm>
            <a:off x="4879652" y="3604259"/>
            <a:ext cx="319078" cy="361090"/>
            <a:chOff x="-54817600" y="2687750"/>
            <a:chExt cx="281200" cy="318225"/>
          </a:xfrm>
        </p:grpSpPr>
        <p:sp>
          <p:nvSpPr>
            <p:cNvPr id="8368" name="Google Shape;8368;p109"/>
            <p:cNvSpPr/>
            <p:nvPr/>
          </p:nvSpPr>
          <p:spPr>
            <a:xfrm>
              <a:off x="-54712850" y="2919525"/>
              <a:ext cx="73275" cy="28950"/>
            </a:xfrm>
            <a:custGeom>
              <a:rect b="b" l="l" r="r" t="t"/>
              <a:pathLst>
                <a:path extrusionOk="0" h="1158" w="2931">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09"/>
            <p:cNvSpPr/>
            <p:nvPr/>
          </p:nvSpPr>
          <p:spPr>
            <a:xfrm>
              <a:off x="-54722300" y="2856300"/>
              <a:ext cx="17350" cy="17350"/>
            </a:xfrm>
            <a:custGeom>
              <a:rect b="b" l="l" r="r" t="t"/>
              <a:pathLst>
                <a:path extrusionOk="0" h="694" w="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09"/>
            <p:cNvSpPr/>
            <p:nvPr/>
          </p:nvSpPr>
          <p:spPr>
            <a:xfrm>
              <a:off x="-54647475" y="28563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109"/>
            <p:cNvSpPr/>
            <p:nvPr/>
          </p:nvSpPr>
          <p:spPr>
            <a:xfrm>
              <a:off x="-54817600" y="2687750"/>
              <a:ext cx="281200" cy="318225"/>
            </a:xfrm>
            <a:custGeom>
              <a:rect b="b" l="l" r="r" t="t"/>
              <a:pathLst>
                <a:path extrusionOk="0" h="12729" w="11248">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109"/>
          <p:cNvGrpSpPr/>
          <p:nvPr/>
        </p:nvGrpSpPr>
        <p:grpSpPr>
          <a:xfrm>
            <a:off x="7110476" y="2684124"/>
            <a:ext cx="317290" cy="359303"/>
            <a:chOff x="-52887125" y="1903275"/>
            <a:chExt cx="279625" cy="316650"/>
          </a:xfrm>
        </p:grpSpPr>
        <p:sp>
          <p:nvSpPr>
            <p:cNvPr id="8373" name="Google Shape;8373;p109"/>
            <p:cNvSpPr/>
            <p:nvPr/>
          </p:nvSpPr>
          <p:spPr>
            <a:xfrm>
              <a:off x="-52783950" y="2135825"/>
              <a:ext cx="73275" cy="28975"/>
            </a:xfrm>
            <a:custGeom>
              <a:rect b="b" l="l" r="r" t="t"/>
              <a:pathLst>
                <a:path extrusionOk="0" h="1159" w="2931">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09"/>
            <p:cNvSpPr/>
            <p:nvPr/>
          </p:nvSpPr>
          <p:spPr>
            <a:xfrm>
              <a:off x="-52887125" y="1903275"/>
              <a:ext cx="279625" cy="316650"/>
            </a:xfrm>
            <a:custGeom>
              <a:rect b="b" l="l" r="r" t="t"/>
              <a:pathLst>
                <a:path extrusionOk="0" h="12666" w="11185">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109"/>
          <p:cNvGrpSpPr/>
          <p:nvPr/>
        </p:nvGrpSpPr>
        <p:grpSpPr>
          <a:xfrm>
            <a:off x="7089030" y="3134920"/>
            <a:ext cx="360182" cy="361969"/>
            <a:chOff x="-52906025" y="2293950"/>
            <a:chExt cx="317425" cy="319000"/>
          </a:xfrm>
        </p:grpSpPr>
        <p:sp>
          <p:nvSpPr>
            <p:cNvPr id="8376" name="Google Shape;8376;p109"/>
            <p:cNvSpPr/>
            <p:nvPr/>
          </p:nvSpPr>
          <p:spPr>
            <a:xfrm>
              <a:off x="-52783950" y="2526500"/>
              <a:ext cx="73275" cy="29750"/>
            </a:xfrm>
            <a:custGeom>
              <a:rect b="b" l="l" r="r" t="t"/>
              <a:pathLst>
                <a:path extrusionOk="0" h="1190" w="2931">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109"/>
            <p:cNvSpPr/>
            <p:nvPr/>
          </p:nvSpPr>
          <p:spPr>
            <a:xfrm>
              <a:off x="-52718575" y="2463275"/>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109"/>
            <p:cNvSpPr/>
            <p:nvPr/>
          </p:nvSpPr>
          <p:spPr>
            <a:xfrm>
              <a:off x="-52906025" y="2293950"/>
              <a:ext cx="317425" cy="319000"/>
            </a:xfrm>
            <a:custGeom>
              <a:rect b="b" l="l" r="r" t="t"/>
              <a:pathLst>
                <a:path extrusionOk="0" h="12760" w="12697">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9" name="Google Shape;8379;p109"/>
          <p:cNvGrpSpPr/>
          <p:nvPr/>
        </p:nvGrpSpPr>
        <p:grpSpPr>
          <a:xfrm>
            <a:off x="7110476" y="3603379"/>
            <a:ext cx="317290" cy="361090"/>
            <a:chOff x="-52887125" y="2686975"/>
            <a:chExt cx="279625" cy="318225"/>
          </a:xfrm>
        </p:grpSpPr>
        <p:sp>
          <p:nvSpPr>
            <p:cNvPr id="8380" name="Google Shape;8380;p109"/>
            <p:cNvSpPr/>
            <p:nvPr/>
          </p:nvSpPr>
          <p:spPr>
            <a:xfrm>
              <a:off x="-52783950" y="2919525"/>
              <a:ext cx="73275" cy="28950"/>
            </a:xfrm>
            <a:custGeom>
              <a:rect b="b" l="l" r="r" t="t"/>
              <a:pathLst>
                <a:path extrusionOk="0" h="1158" w="2931">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109"/>
            <p:cNvSpPr/>
            <p:nvPr/>
          </p:nvSpPr>
          <p:spPr>
            <a:xfrm>
              <a:off x="-52793400"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109"/>
            <p:cNvSpPr/>
            <p:nvPr/>
          </p:nvSpPr>
          <p:spPr>
            <a:xfrm>
              <a:off x="-52718575" y="28547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09"/>
            <p:cNvSpPr/>
            <p:nvPr/>
          </p:nvSpPr>
          <p:spPr>
            <a:xfrm>
              <a:off x="-52887125" y="2686975"/>
              <a:ext cx="279625" cy="318225"/>
            </a:xfrm>
            <a:custGeom>
              <a:rect b="b" l="l" r="r" t="t"/>
              <a:pathLst>
                <a:path extrusionOk="0" h="12729" w="11185">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4" name="Google Shape;8384;p109"/>
          <p:cNvGrpSpPr/>
          <p:nvPr/>
        </p:nvGrpSpPr>
        <p:grpSpPr>
          <a:xfrm>
            <a:off x="6220848" y="4062998"/>
            <a:ext cx="318170" cy="359303"/>
            <a:chOff x="-51722225" y="1915100"/>
            <a:chExt cx="280400" cy="316650"/>
          </a:xfrm>
        </p:grpSpPr>
        <p:sp>
          <p:nvSpPr>
            <p:cNvPr id="8385" name="Google Shape;8385;p109"/>
            <p:cNvSpPr/>
            <p:nvPr/>
          </p:nvSpPr>
          <p:spPr>
            <a:xfrm>
              <a:off x="-51618275" y="2146075"/>
              <a:ext cx="73275" cy="29750"/>
            </a:xfrm>
            <a:custGeom>
              <a:rect b="b" l="l" r="r" t="t"/>
              <a:pathLst>
                <a:path extrusionOk="0" h="1190" w="2931">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09"/>
            <p:cNvSpPr/>
            <p:nvPr/>
          </p:nvSpPr>
          <p:spPr>
            <a:xfrm>
              <a:off x="-51627725"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09"/>
            <p:cNvSpPr/>
            <p:nvPr/>
          </p:nvSpPr>
          <p:spPr>
            <a:xfrm>
              <a:off x="-51552900" y="2082075"/>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09"/>
            <p:cNvSpPr/>
            <p:nvPr/>
          </p:nvSpPr>
          <p:spPr>
            <a:xfrm>
              <a:off x="-51722225" y="1915100"/>
              <a:ext cx="280400" cy="316650"/>
            </a:xfrm>
            <a:custGeom>
              <a:rect b="b" l="l" r="r" t="t"/>
              <a:pathLst>
                <a:path extrusionOk="0" h="12666" w="11216">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109"/>
          <p:cNvGrpSpPr/>
          <p:nvPr/>
        </p:nvGrpSpPr>
        <p:grpSpPr>
          <a:xfrm>
            <a:off x="6616678" y="1303695"/>
            <a:ext cx="370905" cy="360976"/>
            <a:chOff x="-56407800" y="1902600"/>
            <a:chExt cx="326875" cy="318125"/>
          </a:xfrm>
        </p:grpSpPr>
        <p:sp>
          <p:nvSpPr>
            <p:cNvPr id="8390" name="Google Shape;8390;p109"/>
            <p:cNvSpPr/>
            <p:nvPr/>
          </p:nvSpPr>
          <p:spPr>
            <a:xfrm>
              <a:off x="-56289650" y="2072625"/>
              <a:ext cx="17325" cy="17350"/>
            </a:xfrm>
            <a:custGeom>
              <a:rect b="b" l="l" r="r" t="t"/>
              <a:pathLst>
                <a:path extrusionOk="0" h="694" w="693">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09"/>
            <p:cNvSpPr/>
            <p:nvPr/>
          </p:nvSpPr>
          <p:spPr>
            <a:xfrm>
              <a:off x="-56215625" y="2072625"/>
              <a:ext cx="17350" cy="17350"/>
            </a:xfrm>
            <a:custGeom>
              <a:rect b="b" l="l" r="r" t="t"/>
              <a:pathLst>
                <a:path extrusionOk="0" h="694" w="694">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109"/>
            <p:cNvSpPr/>
            <p:nvPr/>
          </p:nvSpPr>
          <p:spPr>
            <a:xfrm>
              <a:off x="-56407800" y="1902600"/>
              <a:ext cx="326875" cy="318125"/>
            </a:xfrm>
            <a:custGeom>
              <a:rect b="b" l="l" r="r" t="t"/>
              <a:pathLst>
                <a:path extrusionOk="0" h="12725" w="13075">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109"/>
          <p:cNvGrpSpPr/>
          <p:nvPr/>
        </p:nvGrpSpPr>
        <p:grpSpPr>
          <a:xfrm>
            <a:off x="6622479" y="1790262"/>
            <a:ext cx="359303" cy="338736"/>
            <a:chOff x="-56401500" y="2304975"/>
            <a:chExt cx="316650" cy="298525"/>
          </a:xfrm>
        </p:grpSpPr>
        <p:sp>
          <p:nvSpPr>
            <p:cNvPr id="8394" name="Google Shape;8394;p109"/>
            <p:cNvSpPr/>
            <p:nvPr/>
          </p:nvSpPr>
          <p:spPr>
            <a:xfrm>
              <a:off x="-56289650" y="2436500"/>
              <a:ext cx="17325" cy="18150"/>
            </a:xfrm>
            <a:custGeom>
              <a:rect b="b" l="l" r="r" t="t"/>
              <a:pathLst>
                <a:path extrusionOk="0" h="726" w="693">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09"/>
            <p:cNvSpPr/>
            <p:nvPr/>
          </p:nvSpPr>
          <p:spPr>
            <a:xfrm>
              <a:off x="-56215625" y="2436500"/>
              <a:ext cx="17350" cy="18150"/>
            </a:xfrm>
            <a:custGeom>
              <a:rect b="b" l="l" r="r" t="t"/>
              <a:pathLst>
                <a:path extrusionOk="0" h="726" w="694">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09"/>
            <p:cNvSpPr/>
            <p:nvPr/>
          </p:nvSpPr>
          <p:spPr>
            <a:xfrm>
              <a:off x="-56280200" y="2499700"/>
              <a:ext cx="73250" cy="29775"/>
            </a:xfrm>
            <a:custGeom>
              <a:rect b="b" l="l" r="r" t="t"/>
              <a:pathLst>
                <a:path extrusionOk="0" h="1191" w="293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109"/>
            <p:cNvSpPr/>
            <p:nvPr/>
          </p:nvSpPr>
          <p:spPr>
            <a:xfrm>
              <a:off x="-56401500" y="2304975"/>
              <a:ext cx="316650" cy="298525"/>
            </a:xfrm>
            <a:custGeom>
              <a:rect b="b" l="l" r="r" t="t"/>
              <a:pathLst>
                <a:path extrusionOk="0" h="11941" w="12666">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109"/>
          <p:cNvGrpSpPr/>
          <p:nvPr/>
        </p:nvGrpSpPr>
        <p:grpSpPr>
          <a:xfrm>
            <a:off x="5328863" y="2682337"/>
            <a:ext cx="319985" cy="361090"/>
            <a:chOff x="-54426150" y="1901700"/>
            <a:chExt cx="282000" cy="318225"/>
          </a:xfrm>
        </p:grpSpPr>
        <p:sp>
          <p:nvSpPr>
            <p:cNvPr id="8399" name="Google Shape;8399;p109"/>
            <p:cNvSpPr/>
            <p:nvPr/>
          </p:nvSpPr>
          <p:spPr>
            <a:xfrm>
              <a:off x="-54330850" y="2072625"/>
              <a:ext cx="18150" cy="17350"/>
            </a:xfrm>
            <a:custGeom>
              <a:rect b="b" l="l" r="r" t="t"/>
              <a:pathLst>
                <a:path extrusionOk="0" h="694" w="726">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09"/>
            <p:cNvSpPr/>
            <p:nvPr/>
          </p:nvSpPr>
          <p:spPr>
            <a:xfrm>
              <a:off x="-54256800" y="2072625"/>
              <a:ext cx="18125" cy="17350"/>
            </a:xfrm>
            <a:custGeom>
              <a:rect b="b" l="l" r="r" t="t"/>
              <a:pathLst>
                <a:path extrusionOk="0" h="694" w="725">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09"/>
            <p:cNvSpPr/>
            <p:nvPr/>
          </p:nvSpPr>
          <p:spPr>
            <a:xfrm>
              <a:off x="-54320600" y="2135825"/>
              <a:ext cx="72475" cy="28975"/>
            </a:xfrm>
            <a:custGeom>
              <a:rect b="b" l="l" r="r" t="t"/>
              <a:pathLst>
                <a:path extrusionOk="0" h="1159" w="2899">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09"/>
            <p:cNvSpPr/>
            <p:nvPr/>
          </p:nvSpPr>
          <p:spPr>
            <a:xfrm>
              <a:off x="-54426150" y="1901700"/>
              <a:ext cx="282000" cy="318225"/>
            </a:xfrm>
            <a:custGeom>
              <a:rect b="b" l="l" r="r" t="t"/>
              <a:pathLst>
                <a:path extrusionOk="0" h="12729" w="1128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109"/>
          <p:cNvGrpSpPr/>
          <p:nvPr/>
        </p:nvGrpSpPr>
        <p:grpSpPr>
          <a:xfrm>
            <a:off x="5328863" y="3135800"/>
            <a:ext cx="319985" cy="361998"/>
            <a:chOff x="-54426150" y="2294725"/>
            <a:chExt cx="282000" cy="319025"/>
          </a:xfrm>
        </p:grpSpPr>
        <p:sp>
          <p:nvSpPr>
            <p:cNvPr id="8404" name="Google Shape;8404;p109"/>
            <p:cNvSpPr/>
            <p:nvPr/>
          </p:nvSpPr>
          <p:spPr>
            <a:xfrm>
              <a:off x="-54320600" y="2527275"/>
              <a:ext cx="72475" cy="29750"/>
            </a:xfrm>
            <a:custGeom>
              <a:rect b="b" l="l" r="r" t="t"/>
              <a:pathLst>
                <a:path extrusionOk="0" h="1190" w="2899">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09"/>
            <p:cNvSpPr/>
            <p:nvPr/>
          </p:nvSpPr>
          <p:spPr>
            <a:xfrm>
              <a:off x="-54330850" y="2464075"/>
              <a:ext cx="18150" cy="18125"/>
            </a:xfrm>
            <a:custGeom>
              <a:rect b="b" l="l" r="r" t="t"/>
              <a:pathLst>
                <a:path extrusionOk="0" h="725" w="726">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09"/>
            <p:cNvSpPr/>
            <p:nvPr/>
          </p:nvSpPr>
          <p:spPr>
            <a:xfrm>
              <a:off x="-54256800" y="2464075"/>
              <a:ext cx="18125" cy="18125"/>
            </a:xfrm>
            <a:custGeom>
              <a:rect b="b" l="l" r="r" t="t"/>
              <a:pathLst>
                <a:path extrusionOk="0" h="725" w="725">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09"/>
            <p:cNvSpPr/>
            <p:nvPr/>
          </p:nvSpPr>
          <p:spPr>
            <a:xfrm>
              <a:off x="-54426150" y="2294725"/>
              <a:ext cx="282000" cy="319025"/>
            </a:xfrm>
            <a:custGeom>
              <a:rect b="b" l="l" r="r" t="t"/>
              <a:pathLst>
                <a:path extrusionOk="0" h="12761" w="1128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109"/>
            <p:cNvSpPr/>
            <p:nvPr/>
          </p:nvSpPr>
          <p:spPr>
            <a:xfrm>
              <a:off x="-54312725" y="2334125"/>
              <a:ext cx="54375" cy="53575"/>
            </a:xfrm>
            <a:custGeom>
              <a:rect b="b" l="l" r="r" t="t"/>
              <a:pathLst>
                <a:path extrusionOk="0" h="2143" w="2175">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109"/>
          <p:cNvGrpSpPr/>
          <p:nvPr/>
        </p:nvGrpSpPr>
        <p:grpSpPr>
          <a:xfrm>
            <a:off x="5327076" y="3603379"/>
            <a:ext cx="323560" cy="361969"/>
            <a:chOff x="-54427725" y="2686975"/>
            <a:chExt cx="285150" cy="319000"/>
          </a:xfrm>
        </p:grpSpPr>
        <p:sp>
          <p:nvSpPr>
            <p:cNvPr id="8410" name="Google Shape;8410;p109"/>
            <p:cNvSpPr/>
            <p:nvPr/>
          </p:nvSpPr>
          <p:spPr>
            <a:xfrm>
              <a:off x="-54320600" y="2919525"/>
              <a:ext cx="72475" cy="28950"/>
            </a:xfrm>
            <a:custGeom>
              <a:rect b="b" l="l" r="r" t="t"/>
              <a:pathLst>
                <a:path extrusionOk="0" h="1158" w="2899">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109"/>
            <p:cNvSpPr/>
            <p:nvPr/>
          </p:nvSpPr>
          <p:spPr>
            <a:xfrm>
              <a:off x="-54256800" y="28563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109"/>
            <p:cNvSpPr/>
            <p:nvPr/>
          </p:nvSpPr>
          <p:spPr>
            <a:xfrm>
              <a:off x="-54330850" y="2856300"/>
              <a:ext cx="18150" cy="17350"/>
            </a:xfrm>
            <a:custGeom>
              <a:rect b="b" l="l" r="r" t="t"/>
              <a:pathLst>
                <a:path extrusionOk="0" h="694" w="726">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09"/>
            <p:cNvSpPr/>
            <p:nvPr/>
          </p:nvSpPr>
          <p:spPr>
            <a:xfrm>
              <a:off x="-54427725" y="2686975"/>
              <a:ext cx="285150" cy="319000"/>
            </a:xfrm>
            <a:custGeom>
              <a:rect b="b" l="l" r="r" t="t"/>
              <a:pathLst>
                <a:path extrusionOk="0" h="12760" w="11406">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09"/>
            <p:cNvSpPr/>
            <p:nvPr/>
          </p:nvSpPr>
          <p:spPr>
            <a:xfrm>
              <a:off x="-54330850" y="2717875"/>
              <a:ext cx="93750" cy="85425"/>
            </a:xfrm>
            <a:custGeom>
              <a:rect b="b" l="l" r="r" t="t"/>
              <a:pathLst>
                <a:path extrusionOk="0" h="3417" w="375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109"/>
          <p:cNvGrpSpPr/>
          <p:nvPr/>
        </p:nvGrpSpPr>
        <p:grpSpPr>
          <a:xfrm>
            <a:off x="7533634" y="2684351"/>
            <a:ext cx="359303" cy="359984"/>
            <a:chOff x="-52513800" y="1903475"/>
            <a:chExt cx="316650" cy="317250"/>
          </a:xfrm>
        </p:grpSpPr>
        <p:sp>
          <p:nvSpPr>
            <p:cNvPr id="8416" name="Google Shape;8416;p109"/>
            <p:cNvSpPr/>
            <p:nvPr/>
          </p:nvSpPr>
          <p:spPr>
            <a:xfrm>
              <a:off x="-52391700" y="2135825"/>
              <a:ext cx="72475" cy="28975"/>
            </a:xfrm>
            <a:custGeom>
              <a:rect b="b" l="l" r="r" t="t"/>
              <a:pathLst>
                <a:path extrusionOk="0" h="1159" w="2899">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109"/>
            <p:cNvSpPr/>
            <p:nvPr/>
          </p:nvSpPr>
          <p:spPr>
            <a:xfrm>
              <a:off x="-52513800" y="1903475"/>
              <a:ext cx="316650" cy="317250"/>
            </a:xfrm>
            <a:custGeom>
              <a:rect b="b" l="l" r="r" t="t"/>
              <a:pathLst>
                <a:path extrusionOk="0" h="12690" w="12666">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109"/>
          <p:cNvGrpSpPr/>
          <p:nvPr/>
        </p:nvGrpSpPr>
        <p:grpSpPr>
          <a:xfrm>
            <a:off x="7543464" y="3136708"/>
            <a:ext cx="339644" cy="360182"/>
            <a:chOff x="-52505925" y="2295525"/>
            <a:chExt cx="299325" cy="317425"/>
          </a:xfrm>
        </p:grpSpPr>
        <p:sp>
          <p:nvSpPr>
            <p:cNvPr id="8419" name="Google Shape;8419;p109"/>
            <p:cNvSpPr/>
            <p:nvPr/>
          </p:nvSpPr>
          <p:spPr>
            <a:xfrm>
              <a:off x="-52401950" y="2526500"/>
              <a:ext cx="73275" cy="29750"/>
            </a:xfrm>
            <a:custGeom>
              <a:rect b="b" l="l" r="r" t="t"/>
              <a:pathLst>
                <a:path extrusionOk="0" h="1190" w="2931">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09"/>
            <p:cNvSpPr/>
            <p:nvPr/>
          </p:nvSpPr>
          <p:spPr>
            <a:xfrm>
              <a:off x="-52411400"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09"/>
            <p:cNvSpPr/>
            <p:nvPr/>
          </p:nvSpPr>
          <p:spPr>
            <a:xfrm>
              <a:off x="-52336575" y="2463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09"/>
            <p:cNvSpPr/>
            <p:nvPr/>
          </p:nvSpPr>
          <p:spPr>
            <a:xfrm>
              <a:off x="-52505925" y="2295525"/>
              <a:ext cx="299325" cy="317425"/>
            </a:xfrm>
            <a:custGeom>
              <a:rect b="b" l="l" r="r" t="t"/>
              <a:pathLst>
                <a:path extrusionOk="0" h="12697" w="11973">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109"/>
          <p:cNvGrpSpPr/>
          <p:nvPr/>
        </p:nvGrpSpPr>
        <p:grpSpPr>
          <a:xfrm>
            <a:off x="7554641" y="3603379"/>
            <a:ext cx="317290" cy="361090"/>
            <a:chOff x="-52494100" y="2686975"/>
            <a:chExt cx="279625" cy="318225"/>
          </a:xfrm>
        </p:grpSpPr>
        <p:sp>
          <p:nvSpPr>
            <p:cNvPr id="8424" name="Google Shape;8424;p109"/>
            <p:cNvSpPr/>
            <p:nvPr/>
          </p:nvSpPr>
          <p:spPr>
            <a:xfrm>
              <a:off x="-52391700" y="2919525"/>
              <a:ext cx="72475" cy="28950"/>
            </a:xfrm>
            <a:custGeom>
              <a:rect b="b" l="l" r="r" t="t"/>
              <a:pathLst>
                <a:path extrusionOk="0" h="1158" w="2899">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09"/>
            <p:cNvSpPr/>
            <p:nvPr/>
          </p:nvSpPr>
          <p:spPr>
            <a:xfrm>
              <a:off x="-52401950" y="2856300"/>
              <a:ext cx="18125" cy="17350"/>
            </a:xfrm>
            <a:custGeom>
              <a:rect b="b" l="l" r="r" t="t"/>
              <a:pathLst>
                <a:path extrusionOk="0" h="694" w="725">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09"/>
            <p:cNvSpPr/>
            <p:nvPr/>
          </p:nvSpPr>
          <p:spPr>
            <a:xfrm>
              <a:off x="-52327925" y="2855525"/>
              <a:ext cx="18925" cy="17350"/>
            </a:xfrm>
            <a:custGeom>
              <a:rect b="b" l="l" r="r" t="t"/>
              <a:pathLst>
                <a:path extrusionOk="0" h="694" w="757">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09"/>
            <p:cNvSpPr/>
            <p:nvPr/>
          </p:nvSpPr>
          <p:spPr>
            <a:xfrm>
              <a:off x="-52494100" y="2686975"/>
              <a:ext cx="279625" cy="318225"/>
            </a:xfrm>
            <a:custGeom>
              <a:rect b="b" l="l" r="r" t="t"/>
              <a:pathLst>
                <a:path extrusionOk="0" h="12729" w="11185">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109"/>
          <p:cNvGrpSpPr/>
          <p:nvPr/>
        </p:nvGrpSpPr>
        <p:grpSpPr>
          <a:xfrm>
            <a:off x="6665412" y="4064322"/>
            <a:ext cx="315503" cy="361090"/>
            <a:chOff x="-51708850" y="2305750"/>
            <a:chExt cx="278050" cy="318225"/>
          </a:xfrm>
        </p:grpSpPr>
        <p:sp>
          <p:nvSpPr>
            <p:cNvPr id="8429" name="Google Shape;8429;p109"/>
            <p:cNvSpPr/>
            <p:nvPr/>
          </p:nvSpPr>
          <p:spPr>
            <a:xfrm>
              <a:off x="-51617475" y="2455400"/>
              <a:ext cx="18125" cy="18150"/>
            </a:xfrm>
            <a:custGeom>
              <a:rect b="b" l="l" r="r" t="t"/>
              <a:pathLst>
                <a:path extrusionOk="0" h="726" w="725">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09"/>
            <p:cNvSpPr/>
            <p:nvPr/>
          </p:nvSpPr>
          <p:spPr>
            <a:xfrm>
              <a:off x="-51541875" y="2455400"/>
              <a:ext cx="17350" cy="18150"/>
            </a:xfrm>
            <a:custGeom>
              <a:rect b="b" l="l" r="r" t="t"/>
              <a:pathLst>
                <a:path extrusionOk="0" h="726" w="694">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109"/>
            <p:cNvSpPr/>
            <p:nvPr/>
          </p:nvSpPr>
          <p:spPr>
            <a:xfrm>
              <a:off x="-51708850" y="2305750"/>
              <a:ext cx="278050" cy="318225"/>
            </a:xfrm>
            <a:custGeom>
              <a:rect b="b" l="l" r="r" t="t"/>
              <a:pathLst>
                <a:path extrusionOk="0" h="12729" w="11122">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2" name="Google Shape;8432;p109"/>
          <p:cNvGrpSpPr/>
          <p:nvPr/>
        </p:nvGrpSpPr>
        <p:grpSpPr>
          <a:xfrm>
            <a:off x="7536807" y="1306109"/>
            <a:ext cx="319089" cy="362073"/>
            <a:chOff x="1044400" y="2917425"/>
            <a:chExt cx="248125" cy="281550"/>
          </a:xfrm>
        </p:grpSpPr>
        <p:sp>
          <p:nvSpPr>
            <p:cNvPr id="8433" name="Google Shape;8433;p109"/>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09"/>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109"/>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109"/>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09"/>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5F7D95"/>
            </a:solidFill>
            <a:ln>
              <a:noFill/>
            </a:ln>
          </p:spPr>
        </p:sp>
        <p:sp>
          <p:nvSpPr>
            <p:cNvPr id="8438" name="Google Shape;8438;p109"/>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8439" name="Google Shape;8439;p109"/>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5F7D95"/>
            </a:solidFill>
            <a:ln>
              <a:noFill/>
            </a:ln>
          </p:spPr>
        </p:sp>
        <p:sp>
          <p:nvSpPr>
            <p:cNvPr id="8440" name="Google Shape;8440;p109"/>
            <p:cNvSpPr/>
            <p:nvPr/>
          </p:nvSpPr>
          <p:spPr>
            <a:xfrm>
              <a:off x="1205975" y="2965750"/>
              <a:ext cx="21000" cy="162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09"/>
            <p:cNvSpPr/>
            <p:nvPr/>
          </p:nvSpPr>
          <p:spPr>
            <a:xfrm>
              <a:off x="1082225" y="2937250"/>
              <a:ext cx="11400" cy="264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2" name="Google Shape;8442;p109"/>
          <p:cNvSpPr/>
          <p:nvPr/>
        </p:nvSpPr>
        <p:spPr>
          <a:xfrm>
            <a:off x="6633660" y="2232052"/>
            <a:ext cx="343218" cy="362154"/>
          </a:xfrm>
          <a:custGeom>
            <a:rect b="b" l="l" r="r" t="t"/>
            <a:pathLst>
              <a:path extrusionOk="0" h="11207" w="10621">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46" name="Shape 8446"/>
        <p:cNvGrpSpPr/>
        <p:nvPr/>
      </p:nvGrpSpPr>
      <p:grpSpPr>
        <a:xfrm>
          <a:off x="0" y="0"/>
          <a:ext cx="0" cy="0"/>
          <a:chOff x="0" y="0"/>
          <a:chExt cx="0" cy="0"/>
        </a:xfrm>
      </p:grpSpPr>
      <p:sp>
        <p:nvSpPr>
          <p:cNvPr id="8447" name="Google Shape;8447;p110"/>
          <p:cNvSpPr txBox="1"/>
          <p:nvPr>
            <p:ph idx="4294967295" type="title"/>
          </p:nvPr>
        </p:nvSpPr>
        <p:spPr>
          <a:xfrm>
            <a:off x="849675" y="7152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448" name="Google Shape;8448;p110"/>
          <p:cNvSpPr txBox="1"/>
          <p:nvPr>
            <p:ph idx="4294967295" type="title"/>
          </p:nvPr>
        </p:nvSpPr>
        <p:spPr>
          <a:xfrm>
            <a:off x="4858400" y="7152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449" name="Google Shape;8449;p110"/>
          <p:cNvGrpSpPr/>
          <p:nvPr/>
        </p:nvGrpSpPr>
        <p:grpSpPr>
          <a:xfrm>
            <a:off x="889109" y="1303003"/>
            <a:ext cx="278288" cy="357036"/>
            <a:chOff x="-50489600" y="1947400"/>
            <a:chExt cx="233150" cy="299125"/>
          </a:xfrm>
        </p:grpSpPr>
        <p:sp>
          <p:nvSpPr>
            <p:cNvPr id="8450" name="Google Shape;8450;p110"/>
            <p:cNvSpPr/>
            <p:nvPr/>
          </p:nvSpPr>
          <p:spPr>
            <a:xfrm>
              <a:off x="-50382475" y="2018275"/>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10"/>
            <p:cNvSpPr/>
            <p:nvPr/>
          </p:nvSpPr>
          <p:spPr>
            <a:xfrm>
              <a:off x="-50489600" y="1947400"/>
              <a:ext cx="233150" cy="299125"/>
            </a:xfrm>
            <a:custGeom>
              <a:rect b="b" l="l" r="r" t="t"/>
              <a:pathLst>
                <a:path extrusionOk="0" h="11965" w="9326">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110"/>
          <p:cNvGrpSpPr/>
          <p:nvPr/>
        </p:nvGrpSpPr>
        <p:grpSpPr>
          <a:xfrm>
            <a:off x="849616" y="1757960"/>
            <a:ext cx="357274" cy="358199"/>
            <a:chOff x="-50523475" y="2316000"/>
            <a:chExt cx="299325" cy="300100"/>
          </a:xfrm>
        </p:grpSpPr>
        <p:sp>
          <p:nvSpPr>
            <p:cNvPr id="8453" name="Google Shape;8453;p110"/>
            <p:cNvSpPr/>
            <p:nvPr/>
          </p:nvSpPr>
          <p:spPr>
            <a:xfrm>
              <a:off x="-50453375" y="2387675"/>
              <a:ext cx="158350" cy="228425"/>
            </a:xfrm>
            <a:custGeom>
              <a:rect b="b" l="l" r="r" t="t"/>
              <a:pathLst>
                <a:path extrusionOk="0" h="9137" w="6334">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110"/>
            <p:cNvSpPr/>
            <p:nvPr/>
          </p:nvSpPr>
          <p:spPr>
            <a:xfrm>
              <a:off x="-50523475" y="2316000"/>
              <a:ext cx="299325" cy="178025"/>
            </a:xfrm>
            <a:custGeom>
              <a:rect b="b" l="l" r="r" t="t"/>
              <a:pathLst>
                <a:path extrusionOk="0" h="7121" w="11973">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110"/>
          <p:cNvGrpSpPr/>
          <p:nvPr/>
        </p:nvGrpSpPr>
        <p:grpSpPr>
          <a:xfrm>
            <a:off x="848213" y="2207269"/>
            <a:ext cx="360079" cy="357304"/>
            <a:chOff x="-50524250" y="2686150"/>
            <a:chExt cx="301675" cy="299350"/>
          </a:xfrm>
        </p:grpSpPr>
        <p:sp>
          <p:nvSpPr>
            <p:cNvPr id="8456" name="Google Shape;8456;p110"/>
            <p:cNvSpPr/>
            <p:nvPr/>
          </p:nvSpPr>
          <p:spPr>
            <a:xfrm>
              <a:off x="-50488025" y="2792500"/>
              <a:ext cx="18150" cy="52800"/>
            </a:xfrm>
            <a:custGeom>
              <a:rect b="b" l="l" r="r" t="t"/>
              <a:pathLst>
                <a:path extrusionOk="0" h="2112" w="726">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10"/>
            <p:cNvSpPr/>
            <p:nvPr/>
          </p:nvSpPr>
          <p:spPr>
            <a:xfrm>
              <a:off x="-50488025" y="2897250"/>
              <a:ext cx="18150" cy="53600"/>
            </a:xfrm>
            <a:custGeom>
              <a:rect b="b" l="l" r="r" t="t"/>
              <a:pathLst>
                <a:path extrusionOk="0" h="2144" w="726">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10"/>
            <p:cNvSpPr/>
            <p:nvPr/>
          </p:nvSpPr>
          <p:spPr>
            <a:xfrm>
              <a:off x="-50488025" y="2861825"/>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10"/>
            <p:cNvSpPr/>
            <p:nvPr/>
          </p:nvSpPr>
          <p:spPr>
            <a:xfrm>
              <a:off x="-50524250" y="2686150"/>
              <a:ext cx="301675" cy="52825"/>
            </a:xfrm>
            <a:custGeom>
              <a:rect b="b" l="l" r="r" t="t"/>
              <a:pathLst>
                <a:path extrusionOk="0" h="2113" w="12067">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110"/>
            <p:cNvSpPr/>
            <p:nvPr/>
          </p:nvSpPr>
          <p:spPr>
            <a:xfrm>
              <a:off x="-50523475" y="2757075"/>
              <a:ext cx="300900" cy="228425"/>
            </a:xfrm>
            <a:custGeom>
              <a:rect b="b" l="l" r="r" t="t"/>
              <a:pathLst>
                <a:path extrusionOk="0" h="9137" w="12036">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110"/>
            <p:cNvSpPr/>
            <p:nvPr/>
          </p:nvSpPr>
          <p:spPr>
            <a:xfrm>
              <a:off x="-50453375" y="2792500"/>
              <a:ext cx="194575" cy="158350"/>
            </a:xfrm>
            <a:custGeom>
              <a:rect b="b" l="l" r="r" t="t"/>
              <a:pathLst>
                <a:path extrusionOk="0" h="6334" w="7783">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110"/>
          <p:cNvGrpSpPr/>
          <p:nvPr/>
        </p:nvGrpSpPr>
        <p:grpSpPr>
          <a:xfrm>
            <a:off x="3070976" y="1333082"/>
            <a:ext cx="358199" cy="359154"/>
            <a:chOff x="-48633950" y="1972600"/>
            <a:chExt cx="300100" cy="300900"/>
          </a:xfrm>
        </p:grpSpPr>
        <p:sp>
          <p:nvSpPr>
            <p:cNvPr id="8463" name="Google Shape;8463;p110"/>
            <p:cNvSpPr/>
            <p:nvPr/>
          </p:nvSpPr>
          <p:spPr>
            <a:xfrm>
              <a:off x="-48633950" y="1972600"/>
              <a:ext cx="300100" cy="300900"/>
            </a:xfrm>
            <a:custGeom>
              <a:rect b="b" l="l" r="r" t="t"/>
              <a:pathLst>
                <a:path extrusionOk="0" h="12036" w="12004">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10"/>
            <p:cNvSpPr/>
            <p:nvPr/>
          </p:nvSpPr>
          <p:spPr>
            <a:xfrm>
              <a:off x="-48509525" y="2097050"/>
              <a:ext cx="52800" cy="52775"/>
            </a:xfrm>
            <a:custGeom>
              <a:rect b="b" l="l" r="r" t="t"/>
              <a:pathLst>
                <a:path extrusionOk="0" h="2111" w="2112">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110"/>
          <p:cNvGrpSpPr/>
          <p:nvPr/>
        </p:nvGrpSpPr>
        <p:grpSpPr>
          <a:xfrm>
            <a:off x="3070499" y="1788993"/>
            <a:ext cx="359154" cy="361004"/>
            <a:chOff x="-48634750" y="2342000"/>
            <a:chExt cx="300900" cy="302450"/>
          </a:xfrm>
        </p:grpSpPr>
        <p:sp>
          <p:nvSpPr>
            <p:cNvPr id="8466" name="Google Shape;8466;p110"/>
            <p:cNvSpPr/>
            <p:nvPr/>
          </p:nvSpPr>
          <p:spPr>
            <a:xfrm>
              <a:off x="-48545750" y="2342000"/>
              <a:ext cx="211900" cy="300875"/>
            </a:xfrm>
            <a:custGeom>
              <a:rect b="b" l="l" r="r" t="t"/>
              <a:pathLst>
                <a:path extrusionOk="0" h="12035" w="8476">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110"/>
            <p:cNvSpPr/>
            <p:nvPr/>
          </p:nvSpPr>
          <p:spPr>
            <a:xfrm>
              <a:off x="-48509525" y="2395550"/>
              <a:ext cx="52800" cy="52800"/>
            </a:xfrm>
            <a:custGeom>
              <a:rect b="b" l="l" r="r" t="t"/>
              <a:pathLst>
                <a:path extrusionOk="0" h="2112" w="2112">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10"/>
            <p:cNvSpPr/>
            <p:nvPr/>
          </p:nvSpPr>
          <p:spPr>
            <a:xfrm>
              <a:off x="-48509525" y="2466425"/>
              <a:ext cx="52800" cy="52800"/>
            </a:xfrm>
            <a:custGeom>
              <a:rect b="b" l="l" r="r" t="t"/>
              <a:pathLst>
                <a:path extrusionOk="0" h="2112" w="2112">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110"/>
            <p:cNvSpPr/>
            <p:nvPr/>
          </p:nvSpPr>
          <p:spPr>
            <a:xfrm>
              <a:off x="-48509525" y="2537325"/>
              <a:ext cx="52800" cy="52800"/>
            </a:xfrm>
            <a:custGeom>
              <a:rect b="b" l="l" r="r" t="t"/>
              <a:pathLst>
                <a:path extrusionOk="0" h="2112" w="2112">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110"/>
            <p:cNvSpPr/>
            <p:nvPr/>
          </p:nvSpPr>
          <p:spPr>
            <a:xfrm>
              <a:off x="-48421300" y="2395550"/>
              <a:ext cx="52800" cy="52800"/>
            </a:xfrm>
            <a:custGeom>
              <a:rect b="b" l="l" r="r" t="t"/>
              <a:pathLst>
                <a:path extrusionOk="0" h="2112" w="2112">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10"/>
            <p:cNvSpPr/>
            <p:nvPr/>
          </p:nvSpPr>
          <p:spPr>
            <a:xfrm>
              <a:off x="-48421300" y="2466425"/>
              <a:ext cx="52800" cy="52800"/>
            </a:xfrm>
            <a:custGeom>
              <a:rect b="b" l="l" r="r" t="t"/>
              <a:pathLst>
                <a:path extrusionOk="0" h="2112" w="2112">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10"/>
            <p:cNvSpPr/>
            <p:nvPr/>
          </p:nvSpPr>
          <p:spPr>
            <a:xfrm>
              <a:off x="-48421300" y="2537325"/>
              <a:ext cx="52800" cy="52800"/>
            </a:xfrm>
            <a:custGeom>
              <a:rect b="b" l="l" r="r" t="t"/>
              <a:pathLst>
                <a:path extrusionOk="0" h="2112" w="2112">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10"/>
            <p:cNvSpPr/>
            <p:nvPr/>
          </p:nvSpPr>
          <p:spPr>
            <a:xfrm>
              <a:off x="-48634750" y="2342775"/>
              <a:ext cx="71700" cy="301675"/>
            </a:xfrm>
            <a:custGeom>
              <a:rect b="b" l="l" r="r" t="t"/>
              <a:pathLst>
                <a:path extrusionOk="0" h="12067" w="2868">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110"/>
          <p:cNvGrpSpPr/>
          <p:nvPr/>
        </p:nvGrpSpPr>
        <p:grpSpPr>
          <a:xfrm>
            <a:off x="3071439" y="2237377"/>
            <a:ext cx="357274" cy="357274"/>
            <a:chOff x="-48633175" y="2711375"/>
            <a:chExt cx="299325" cy="299325"/>
          </a:xfrm>
        </p:grpSpPr>
        <p:sp>
          <p:nvSpPr>
            <p:cNvPr id="8475" name="Google Shape;8475;p110"/>
            <p:cNvSpPr/>
            <p:nvPr/>
          </p:nvSpPr>
          <p:spPr>
            <a:xfrm>
              <a:off x="-48633175" y="2711375"/>
              <a:ext cx="299325" cy="299325"/>
            </a:xfrm>
            <a:custGeom>
              <a:rect b="b" l="l" r="r" t="t"/>
              <a:pathLst>
                <a:path extrusionOk="0" h="11973" w="11973">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110"/>
            <p:cNvSpPr/>
            <p:nvPr/>
          </p:nvSpPr>
          <p:spPr>
            <a:xfrm>
              <a:off x="-48579600" y="2764950"/>
              <a:ext cx="192975" cy="191400"/>
            </a:xfrm>
            <a:custGeom>
              <a:rect b="b" l="l" r="r" t="t"/>
              <a:pathLst>
                <a:path extrusionOk="0" h="7656" w="7719">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110"/>
          <p:cNvGrpSpPr/>
          <p:nvPr/>
        </p:nvGrpSpPr>
        <p:grpSpPr>
          <a:xfrm>
            <a:off x="1757928" y="2689329"/>
            <a:ext cx="314006" cy="358229"/>
            <a:chOff x="-46753100" y="1965500"/>
            <a:chExt cx="263075" cy="300125"/>
          </a:xfrm>
        </p:grpSpPr>
        <p:sp>
          <p:nvSpPr>
            <p:cNvPr id="8478" name="Google Shape;8478;p110"/>
            <p:cNvSpPr/>
            <p:nvPr/>
          </p:nvSpPr>
          <p:spPr>
            <a:xfrm>
              <a:off x="-46647575" y="2034825"/>
              <a:ext cx="53575" cy="53575"/>
            </a:xfrm>
            <a:custGeom>
              <a:rect b="b" l="l" r="r" t="t"/>
              <a:pathLst>
                <a:path extrusionOk="0" h="2143" w="2143">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10"/>
            <p:cNvSpPr/>
            <p:nvPr/>
          </p:nvSpPr>
          <p:spPr>
            <a:xfrm>
              <a:off x="-46753100" y="1965500"/>
              <a:ext cx="263075" cy="300125"/>
            </a:xfrm>
            <a:custGeom>
              <a:rect b="b" l="l" r="r" t="t"/>
              <a:pathLst>
                <a:path extrusionOk="0" h="12005" w="10523">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110"/>
          <p:cNvGrpSpPr/>
          <p:nvPr/>
        </p:nvGrpSpPr>
        <p:grpSpPr>
          <a:xfrm>
            <a:off x="1735354" y="3156542"/>
            <a:ext cx="359154" cy="315916"/>
            <a:chOff x="-46772025" y="2350650"/>
            <a:chExt cx="300900" cy="264675"/>
          </a:xfrm>
        </p:grpSpPr>
        <p:sp>
          <p:nvSpPr>
            <p:cNvPr id="8481" name="Google Shape;8481;p110"/>
            <p:cNvSpPr/>
            <p:nvPr/>
          </p:nvSpPr>
          <p:spPr>
            <a:xfrm>
              <a:off x="-46772025" y="2350650"/>
              <a:ext cx="300900" cy="264675"/>
            </a:xfrm>
            <a:custGeom>
              <a:rect b="b" l="l" r="r" t="t"/>
              <a:pathLst>
                <a:path extrusionOk="0" h="10587" w="12036">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10"/>
            <p:cNvSpPr/>
            <p:nvPr/>
          </p:nvSpPr>
          <p:spPr>
            <a:xfrm>
              <a:off x="-46664900" y="2475100"/>
              <a:ext cx="92175" cy="122900"/>
            </a:xfrm>
            <a:custGeom>
              <a:rect b="b" l="l" r="r" t="t"/>
              <a:pathLst>
                <a:path extrusionOk="0" h="4916" w="3687">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110"/>
          <p:cNvGrpSpPr/>
          <p:nvPr/>
        </p:nvGrpSpPr>
        <p:grpSpPr>
          <a:xfrm>
            <a:off x="1735354" y="3590820"/>
            <a:ext cx="359154" cy="359154"/>
            <a:chOff x="-46772025" y="2701925"/>
            <a:chExt cx="300900" cy="300900"/>
          </a:xfrm>
        </p:grpSpPr>
        <p:sp>
          <p:nvSpPr>
            <p:cNvPr id="8484" name="Google Shape;8484;p110"/>
            <p:cNvSpPr/>
            <p:nvPr/>
          </p:nvSpPr>
          <p:spPr>
            <a:xfrm>
              <a:off x="-46647575" y="2826375"/>
              <a:ext cx="53575" cy="53575"/>
            </a:xfrm>
            <a:custGeom>
              <a:rect b="b" l="l" r="r" t="t"/>
              <a:pathLst>
                <a:path extrusionOk="0" h="2143" w="2143">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110"/>
            <p:cNvSpPr/>
            <p:nvPr/>
          </p:nvSpPr>
          <p:spPr>
            <a:xfrm>
              <a:off x="-46772025" y="2701925"/>
              <a:ext cx="300900" cy="300900"/>
            </a:xfrm>
            <a:custGeom>
              <a:rect b="b" l="l" r="r" t="t"/>
              <a:pathLst>
                <a:path extrusionOk="0" h="12036" w="12036">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6" name="Google Shape;8486;p110"/>
          <p:cNvSpPr/>
          <p:nvPr/>
        </p:nvSpPr>
        <p:spPr>
          <a:xfrm>
            <a:off x="3964861" y="2731511"/>
            <a:ext cx="358199" cy="359154"/>
          </a:xfrm>
          <a:custGeom>
            <a:rect b="b" l="l" r="r" t="t"/>
            <a:pathLst>
              <a:path extrusionOk="0" h="12036" w="12004">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7" name="Google Shape;8487;p110"/>
          <p:cNvGrpSpPr/>
          <p:nvPr/>
        </p:nvGrpSpPr>
        <p:grpSpPr>
          <a:xfrm>
            <a:off x="1293035" y="1303928"/>
            <a:ext cx="358199" cy="359154"/>
            <a:chOff x="-50154075" y="1948175"/>
            <a:chExt cx="300100" cy="300900"/>
          </a:xfrm>
        </p:grpSpPr>
        <p:sp>
          <p:nvSpPr>
            <p:cNvPr id="8488" name="Google Shape;8488;p110"/>
            <p:cNvSpPr/>
            <p:nvPr/>
          </p:nvSpPr>
          <p:spPr>
            <a:xfrm>
              <a:off x="-50154075" y="1948175"/>
              <a:ext cx="300100" cy="300900"/>
            </a:xfrm>
            <a:custGeom>
              <a:rect b="b" l="l" r="r" t="t"/>
              <a:pathLst>
                <a:path extrusionOk="0" h="12036" w="12004">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10"/>
            <p:cNvSpPr/>
            <p:nvPr/>
          </p:nvSpPr>
          <p:spPr>
            <a:xfrm>
              <a:off x="-50119425" y="21947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0" name="Google Shape;8490;p110"/>
          <p:cNvGrpSpPr/>
          <p:nvPr/>
        </p:nvGrpSpPr>
        <p:grpSpPr>
          <a:xfrm>
            <a:off x="1293035" y="1758885"/>
            <a:ext cx="358199" cy="358229"/>
            <a:chOff x="-50154850" y="2316775"/>
            <a:chExt cx="300100" cy="300125"/>
          </a:xfrm>
        </p:grpSpPr>
        <p:sp>
          <p:nvSpPr>
            <p:cNvPr id="8491" name="Google Shape;8491;p110"/>
            <p:cNvSpPr/>
            <p:nvPr/>
          </p:nvSpPr>
          <p:spPr>
            <a:xfrm>
              <a:off x="-50154850" y="2316775"/>
              <a:ext cx="300100" cy="300125"/>
            </a:xfrm>
            <a:custGeom>
              <a:rect b="b" l="l" r="r" t="t"/>
              <a:pathLst>
                <a:path extrusionOk="0" h="12005" w="12004">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10"/>
            <p:cNvSpPr/>
            <p:nvPr/>
          </p:nvSpPr>
          <p:spPr>
            <a:xfrm>
              <a:off x="-50083975" y="2368775"/>
              <a:ext cx="158325" cy="193775"/>
            </a:xfrm>
            <a:custGeom>
              <a:rect b="b" l="l" r="r" t="t"/>
              <a:pathLst>
                <a:path extrusionOk="0" h="7751" w="6333">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3" name="Google Shape;8493;p110"/>
          <p:cNvGrpSpPr/>
          <p:nvPr/>
        </p:nvGrpSpPr>
        <p:grpSpPr>
          <a:xfrm>
            <a:off x="1288813" y="2205896"/>
            <a:ext cx="366644" cy="356558"/>
            <a:chOff x="-50158000" y="2685000"/>
            <a:chExt cx="307175" cy="298725"/>
          </a:xfrm>
        </p:grpSpPr>
        <p:sp>
          <p:nvSpPr>
            <p:cNvPr id="8494" name="Google Shape;8494;p110"/>
            <p:cNvSpPr/>
            <p:nvPr/>
          </p:nvSpPr>
          <p:spPr>
            <a:xfrm>
              <a:off x="-50158000" y="2685000"/>
              <a:ext cx="307175" cy="298725"/>
            </a:xfrm>
            <a:custGeom>
              <a:rect b="b" l="l" r="r" t="t"/>
              <a:pathLst>
                <a:path extrusionOk="0" h="11949" w="12287">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10"/>
            <p:cNvSpPr/>
            <p:nvPr/>
          </p:nvSpPr>
          <p:spPr>
            <a:xfrm>
              <a:off x="-50058775" y="2838200"/>
              <a:ext cx="51225" cy="49625"/>
            </a:xfrm>
            <a:custGeom>
              <a:rect b="b" l="l" r="r" t="t"/>
              <a:pathLst>
                <a:path extrusionOk="0" h="1985" w="2049">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6" name="Google Shape;8496;p110"/>
          <p:cNvGrpSpPr/>
          <p:nvPr/>
        </p:nvGrpSpPr>
        <p:grpSpPr>
          <a:xfrm>
            <a:off x="3521599" y="1334007"/>
            <a:ext cx="361004" cy="358229"/>
            <a:chOff x="-48266125" y="1973375"/>
            <a:chExt cx="302450" cy="300125"/>
          </a:xfrm>
        </p:grpSpPr>
        <p:sp>
          <p:nvSpPr>
            <p:cNvPr id="8497" name="Google Shape;8497;p110"/>
            <p:cNvSpPr/>
            <p:nvPr/>
          </p:nvSpPr>
          <p:spPr>
            <a:xfrm>
              <a:off x="-48212575" y="2045050"/>
              <a:ext cx="122900" cy="123700"/>
            </a:xfrm>
            <a:custGeom>
              <a:rect b="b" l="l" r="r" t="t"/>
              <a:pathLst>
                <a:path extrusionOk="0" h="4948" w="4916">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110"/>
            <p:cNvSpPr/>
            <p:nvPr/>
          </p:nvSpPr>
          <p:spPr>
            <a:xfrm>
              <a:off x="-48266125" y="1973375"/>
              <a:ext cx="230000" cy="300125"/>
            </a:xfrm>
            <a:custGeom>
              <a:rect b="b" l="l" r="r" t="t"/>
              <a:pathLst>
                <a:path extrusionOk="0" h="12005" w="920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10"/>
            <p:cNvSpPr/>
            <p:nvPr/>
          </p:nvSpPr>
          <p:spPr>
            <a:xfrm>
              <a:off x="-48018025" y="1991500"/>
              <a:ext cx="54350" cy="282000"/>
            </a:xfrm>
            <a:custGeom>
              <a:rect b="b" l="l" r="r" t="t"/>
              <a:pathLst>
                <a:path extrusionOk="0" h="11280" w="2174">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10"/>
            <p:cNvSpPr/>
            <p:nvPr/>
          </p:nvSpPr>
          <p:spPr>
            <a:xfrm>
              <a:off x="-48211800" y="2221475"/>
              <a:ext cx="122900" cy="17350"/>
            </a:xfrm>
            <a:custGeom>
              <a:rect b="b" l="l" r="r" t="t"/>
              <a:pathLst>
                <a:path extrusionOk="0" h="694" w="4916">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10"/>
            <p:cNvSpPr/>
            <p:nvPr/>
          </p:nvSpPr>
          <p:spPr>
            <a:xfrm>
              <a:off x="-48211800" y="2185250"/>
              <a:ext cx="87450" cy="18150"/>
            </a:xfrm>
            <a:custGeom>
              <a:rect b="b" l="l" r="r" t="t"/>
              <a:pathLst>
                <a:path extrusionOk="0" h="726" w="3498">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110"/>
            <p:cNvSpPr/>
            <p:nvPr/>
          </p:nvSpPr>
          <p:spPr>
            <a:xfrm>
              <a:off x="-48106250" y="2185250"/>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3" name="Google Shape;8503;p110"/>
          <p:cNvGrpSpPr/>
          <p:nvPr/>
        </p:nvGrpSpPr>
        <p:grpSpPr>
          <a:xfrm>
            <a:off x="3548844" y="1789769"/>
            <a:ext cx="306516" cy="358349"/>
            <a:chOff x="-48237000" y="2342650"/>
            <a:chExt cx="256800" cy="300225"/>
          </a:xfrm>
        </p:grpSpPr>
        <p:sp>
          <p:nvSpPr>
            <p:cNvPr id="8504" name="Google Shape;8504;p110"/>
            <p:cNvSpPr/>
            <p:nvPr/>
          </p:nvSpPr>
          <p:spPr>
            <a:xfrm>
              <a:off x="-48237000" y="2342650"/>
              <a:ext cx="256800" cy="300225"/>
            </a:xfrm>
            <a:custGeom>
              <a:rect b="b" l="l" r="r" t="t"/>
              <a:pathLst>
                <a:path extrusionOk="0" h="12009" w="10272">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10"/>
            <p:cNvSpPr/>
            <p:nvPr/>
          </p:nvSpPr>
          <p:spPr>
            <a:xfrm>
              <a:off x="-48195250" y="2377425"/>
              <a:ext cx="144150" cy="140225"/>
            </a:xfrm>
            <a:custGeom>
              <a:rect b="b" l="l" r="r" t="t"/>
              <a:pathLst>
                <a:path extrusionOk="0" h="5609" w="5766">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10"/>
            <p:cNvSpPr/>
            <p:nvPr/>
          </p:nvSpPr>
          <p:spPr>
            <a:xfrm>
              <a:off x="-48150350" y="2422325"/>
              <a:ext cx="52775" cy="52800"/>
            </a:xfrm>
            <a:custGeom>
              <a:rect b="b" l="l" r="r" t="t"/>
              <a:pathLst>
                <a:path extrusionOk="0" h="2112" w="2111">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110"/>
          <p:cNvGrpSpPr/>
          <p:nvPr/>
        </p:nvGrpSpPr>
        <p:grpSpPr>
          <a:xfrm>
            <a:off x="2180338" y="2690046"/>
            <a:ext cx="361034" cy="355633"/>
            <a:chOff x="-46404975" y="1966100"/>
            <a:chExt cx="302475" cy="297950"/>
          </a:xfrm>
        </p:grpSpPr>
        <p:sp>
          <p:nvSpPr>
            <p:cNvPr id="8508" name="Google Shape;8508;p110"/>
            <p:cNvSpPr/>
            <p:nvPr/>
          </p:nvSpPr>
          <p:spPr>
            <a:xfrm>
              <a:off x="-46349850" y="1966100"/>
              <a:ext cx="38625" cy="86850"/>
            </a:xfrm>
            <a:custGeom>
              <a:rect b="b" l="l" r="r" t="t"/>
              <a:pathLst>
                <a:path extrusionOk="0" h="3474" w="1545">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110"/>
            <p:cNvSpPr/>
            <p:nvPr/>
          </p:nvSpPr>
          <p:spPr>
            <a:xfrm>
              <a:off x="-46297875" y="1966100"/>
              <a:ext cx="38625" cy="86850"/>
            </a:xfrm>
            <a:custGeom>
              <a:rect b="b" l="l" r="r" t="t"/>
              <a:pathLst>
                <a:path extrusionOk="0" h="3474" w="1545">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110"/>
            <p:cNvSpPr/>
            <p:nvPr/>
          </p:nvSpPr>
          <p:spPr>
            <a:xfrm>
              <a:off x="-46244300" y="1966100"/>
              <a:ext cx="38600" cy="86850"/>
            </a:xfrm>
            <a:custGeom>
              <a:rect b="b" l="l" r="r" t="t"/>
              <a:pathLst>
                <a:path extrusionOk="0" h="3474" w="1544">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10"/>
            <p:cNvSpPr/>
            <p:nvPr/>
          </p:nvSpPr>
          <p:spPr>
            <a:xfrm>
              <a:off x="-46404975" y="2070250"/>
              <a:ext cx="302475" cy="193800"/>
            </a:xfrm>
            <a:custGeom>
              <a:rect b="b" l="l" r="r" t="t"/>
              <a:pathLst>
                <a:path extrusionOk="0" h="7752" w="12099">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110"/>
          <p:cNvGrpSpPr/>
          <p:nvPr/>
        </p:nvGrpSpPr>
        <p:grpSpPr>
          <a:xfrm>
            <a:off x="2181740" y="3135863"/>
            <a:ext cx="358229" cy="358199"/>
            <a:chOff x="-46401050" y="2333325"/>
            <a:chExt cx="300125" cy="300100"/>
          </a:xfrm>
        </p:grpSpPr>
        <p:sp>
          <p:nvSpPr>
            <p:cNvPr id="8513" name="Google Shape;8513;p110"/>
            <p:cNvSpPr/>
            <p:nvPr/>
          </p:nvSpPr>
          <p:spPr>
            <a:xfrm>
              <a:off x="-46401050" y="2333325"/>
              <a:ext cx="300125" cy="300100"/>
            </a:xfrm>
            <a:custGeom>
              <a:rect b="b" l="l" r="r" t="t"/>
              <a:pathLst>
                <a:path extrusionOk="0" h="12004" w="12005">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10"/>
            <p:cNvSpPr/>
            <p:nvPr/>
          </p:nvSpPr>
          <p:spPr>
            <a:xfrm>
              <a:off x="-46366400" y="2580650"/>
              <a:ext cx="35475" cy="17350"/>
            </a:xfrm>
            <a:custGeom>
              <a:rect b="b" l="l" r="r" t="t"/>
              <a:pathLst>
                <a:path extrusionOk="0" h="694" w="1419">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10"/>
            <p:cNvSpPr/>
            <p:nvPr/>
          </p:nvSpPr>
          <p:spPr>
            <a:xfrm>
              <a:off x="-46313625" y="2457775"/>
              <a:ext cx="122900" cy="122100"/>
            </a:xfrm>
            <a:custGeom>
              <a:rect b="b" l="l" r="r" t="t"/>
              <a:pathLst>
                <a:path extrusionOk="0" h="4884" w="4916">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110"/>
            <p:cNvSpPr/>
            <p:nvPr/>
          </p:nvSpPr>
          <p:spPr>
            <a:xfrm>
              <a:off x="-46278950" y="2493225"/>
              <a:ext cx="53575" cy="52775"/>
            </a:xfrm>
            <a:custGeom>
              <a:rect b="b" l="l" r="r" t="t"/>
              <a:pathLst>
                <a:path extrusionOk="0" h="2111" w="2143">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7" name="Google Shape;8517;p110"/>
          <p:cNvSpPr/>
          <p:nvPr/>
        </p:nvSpPr>
        <p:spPr>
          <a:xfrm>
            <a:off x="2183438" y="3591597"/>
            <a:ext cx="360109" cy="359154"/>
          </a:xfrm>
          <a:custGeom>
            <a:rect b="b" l="l" r="r" t="t"/>
            <a:pathLst>
              <a:path extrusionOk="0" h="12036" w="12068">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8" name="Google Shape;8518;p110"/>
          <p:cNvGrpSpPr/>
          <p:nvPr/>
        </p:nvGrpSpPr>
        <p:grpSpPr>
          <a:xfrm>
            <a:off x="3961830" y="3146218"/>
            <a:ext cx="359154" cy="359124"/>
            <a:chOff x="-44914800" y="2342000"/>
            <a:chExt cx="300900" cy="300875"/>
          </a:xfrm>
        </p:grpSpPr>
        <p:sp>
          <p:nvSpPr>
            <p:cNvPr id="8519" name="Google Shape;8519;p110"/>
            <p:cNvSpPr/>
            <p:nvPr/>
          </p:nvSpPr>
          <p:spPr>
            <a:xfrm>
              <a:off x="-44914800" y="2342000"/>
              <a:ext cx="300900" cy="300875"/>
            </a:xfrm>
            <a:custGeom>
              <a:rect b="b" l="l" r="r" t="t"/>
              <a:pathLst>
                <a:path extrusionOk="0" h="12035" w="12036">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10"/>
            <p:cNvSpPr/>
            <p:nvPr/>
          </p:nvSpPr>
          <p:spPr>
            <a:xfrm>
              <a:off x="-44860450" y="2412875"/>
              <a:ext cx="193000" cy="159125"/>
            </a:xfrm>
            <a:custGeom>
              <a:rect b="b" l="l" r="r" t="t"/>
              <a:pathLst>
                <a:path extrusionOk="0" h="6365" w="772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10"/>
            <p:cNvSpPr/>
            <p:nvPr/>
          </p:nvSpPr>
          <p:spPr>
            <a:xfrm>
              <a:off x="-44791150" y="2439650"/>
              <a:ext cx="52800" cy="53600"/>
            </a:xfrm>
            <a:custGeom>
              <a:rect b="b" l="l" r="r" t="t"/>
              <a:pathLst>
                <a:path extrusionOk="0" h="2144" w="2112">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2" name="Google Shape;8522;p110"/>
          <p:cNvSpPr/>
          <p:nvPr/>
        </p:nvSpPr>
        <p:spPr>
          <a:xfrm>
            <a:off x="1739586" y="1303114"/>
            <a:ext cx="357274" cy="356797"/>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3" name="Google Shape;8523;p110"/>
          <p:cNvGrpSpPr/>
          <p:nvPr/>
        </p:nvGrpSpPr>
        <p:grpSpPr>
          <a:xfrm>
            <a:off x="1735816" y="1758736"/>
            <a:ext cx="359154" cy="357424"/>
            <a:chOff x="-49786250" y="2316650"/>
            <a:chExt cx="300900" cy="299450"/>
          </a:xfrm>
        </p:grpSpPr>
        <p:sp>
          <p:nvSpPr>
            <p:cNvPr id="8524" name="Google Shape;8524;p110"/>
            <p:cNvSpPr/>
            <p:nvPr/>
          </p:nvSpPr>
          <p:spPr>
            <a:xfrm>
              <a:off x="-49746875" y="2316650"/>
              <a:ext cx="217400" cy="299450"/>
            </a:xfrm>
            <a:custGeom>
              <a:rect b="b" l="l" r="r" t="t"/>
              <a:pathLst>
                <a:path extrusionOk="0" h="11978" w="8696">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110"/>
            <p:cNvSpPr/>
            <p:nvPr/>
          </p:nvSpPr>
          <p:spPr>
            <a:xfrm>
              <a:off x="-49786250" y="2422325"/>
              <a:ext cx="36250" cy="17350"/>
            </a:xfrm>
            <a:custGeom>
              <a:rect b="b" l="l" r="r" t="t"/>
              <a:pathLst>
                <a:path extrusionOk="0" h="694" w="145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110"/>
            <p:cNvSpPr/>
            <p:nvPr/>
          </p:nvSpPr>
          <p:spPr>
            <a:xfrm>
              <a:off x="-49783900" y="2362475"/>
              <a:ext cx="31550" cy="30150"/>
            </a:xfrm>
            <a:custGeom>
              <a:rect b="b" l="l" r="r" t="t"/>
              <a:pathLst>
                <a:path extrusionOk="0" h="1206" w="1262">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10"/>
            <p:cNvSpPr/>
            <p:nvPr/>
          </p:nvSpPr>
          <p:spPr>
            <a:xfrm>
              <a:off x="-49783900" y="2468800"/>
              <a:ext cx="31550" cy="30150"/>
            </a:xfrm>
            <a:custGeom>
              <a:rect b="b" l="l" r="r" t="t"/>
              <a:pathLst>
                <a:path extrusionOk="0" h="1206" w="1262">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10"/>
            <p:cNvSpPr/>
            <p:nvPr/>
          </p:nvSpPr>
          <p:spPr>
            <a:xfrm>
              <a:off x="-49520825" y="2421550"/>
              <a:ext cx="35475" cy="18125"/>
            </a:xfrm>
            <a:custGeom>
              <a:rect b="b" l="l" r="r" t="t"/>
              <a:pathLst>
                <a:path extrusionOk="0" h="725" w="1419">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10"/>
            <p:cNvSpPr/>
            <p:nvPr/>
          </p:nvSpPr>
          <p:spPr>
            <a:xfrm>
              <a:off x="-49519250" y="2362475"/>
              <a:ext cx="31525" cy="31325"/>
            </a:xfrm>
            <a:custGeom>
              <a:rect b="b" l="l" r="r" t="t"/>
              <a:pathLst>
                <a:path extrusionOk="0" h="1253" w="1261">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10"/>
            <p:cNvSpPr/>
            <p:nvPr/>
          </p:nvSpPr>
          <p:spPr>
            <a:xfrm>
              <a:off x="-49519250" y="2468800"/>
              <a:ext cx="31525" cy="30150"/>
            </a:xfrm>
            <a:custGeom>
              <a:rect b="b" l="l" r="r" t="t"/>
              <a:pathLst>
                <a:path extrusionOk="0" h="1206" w="1261">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1" name="Google Shape;8531;p110"/>
          <p:cNvSpPr/>
          <p:nvPr/>
        </p:nvSpPr>
        <p:spPr>
          <a:xfrm>
            <a:off x="1731604" y="2205242"/>
            <a:ext cx="373239" cy="359154"/>
          </a:xfrm>
          <a:custGeom>
            <a:rect b="b" l="l" r="r" t="t"/>
            <a:pathLst>
              <a:path extrusionOk="0" h="12036" w="12508">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110"/>
          <p:cNvSpPr/>
          <p:nvPr/>
        </p:nvSpPr>
        <p:spPr>
          <a:xfrm>
            <a:off x="3971472" y="1334832"/>
            <a:ext cx="359154" cy="358199"/>
          </a:xfrm>
          <a:custGeom>
            <a:rect b="b" l="l" r="r" t="t"/>
            <a:pathLst>
              <a:path extrusionOk="0" h="12004" w="12036">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3" name="Google Shape;8533;p110"/>
          <p:cNvGrpSpPr/>
          <p:nvPr/>
        </p:nvGrpSpPr>
        <p:grpSpPr>
          <a:xfrm>
            <a:off x="4033144" y="1788993"/>
            <a:ext cx="230365" cy="359124"/>
            <a:chOff x="-47842400" y="2342000"/>
            <a:chExt cx="193000" cy="300875"/>
          </a:xfrm>
        </p:grpSpPr>
        <p:sp>
          <p:nvSpPr>
            <p:cNvPr id="8534" name="Google Shape;8534;p110"/>
            <p:cNvSpPr/>
            <p:nvPr/>
          </p:nvSpPr>
          <p:spPr>
            <a:xfrm>
              <a:off x="-47809325" y="2412875"/>
              <a:ext cx="124475" cy="124475"/>
            </a:xfrm>
            <a:custGeom>
              <a:rect b="b" l="l" r="r" t="t"/>
              <a:pathLst>
                <a:path extrusionOk="0" h="4979" w="4979">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10"/>
            <p:cNvSpPr/>
            <p:nvPr/>
          </p:nvSpPr>
          <p:spPr>
            <a:xfrm>
              <a:off x="-47842400" y="2342000"/>
              <a:ext cx="193000" cy="300875"/>
            </a:xfrm>
            <a:custGeom>
              <a:rect b="b" l="l" r="r" t="t"/>
              <a:pathLst>
                <a:path extrusionOk="0" h="12035" w="772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10"/>
            <p:cNvSpPr/>
            <p:nvPr/>
          </p:nvSpPr>
          <p:spPr>
            <a:xfrm>
              <a:off x="-47772300" y="2589300"/>
              <a:ext cx="52800" cy="18150"/>
            </a:xfrm>
            <a:custGeom>
              <a:rect b="b" l="l" r="r" t="t"/>
              <a:pathLst>
                <a:path extrusionOk="0" h="726" w="2112">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110"/>
          <p:cNvGrpSpPr/>
          <p:nvPr/>
        </p:nvGrpSpPr>
        <p:grpSpPr>
          <a:xfrm>
            <a:off x="3969212" y="2236452"/>
            <a:ext cx="358229" cy="359154"/>
            <a:chOff x="-47896750" y="2710600"/>
            <a:chExt cx="300125" cy="300900"/>
          </a:xfrm>
        </p:grpSpPr>
        <p:sp>
          <p:nvSpPr>
            <p:cNvPr id="8538" name="Google Shape;8538;p110"/>
            <p:cNvSpPr/>
            <p:nvPr/>
          </p:nvSpPr>
          <p:spPr>
            <a:xfrm>
              <a:off x="-47896750" y="2710600"/>
              <a:ext cx="300125" cy="300900"/>
            </a:xfrm>
            <a:custGeom>
              <a:rect b="b" l="l" r="r" t="t"/>
              <a:pathLst>
                <a:path extrusionOk="0" h="12036" w="12005">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10"/>
            <p:cNvSpPr/>
            <p:nvPr/>
          </p:nvSpPr>
          <p:spPr>
            <a:xfrm>
              <a:off x="-47834525" y="2904350"/>
              <a:ext cx="17350" cy="44125"/>
            </a:xfrm>
            <a:custGeom>
              <a:rect b="b" l="l" r="r" t="t"/>
              <a:pathLst>
                <a:path extrusionOk="0" h="1765" w="694">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10"/>
            <p:cNvSpPr/>
            <p:nvPr/>
          </p:nvSpPr>
          <p:spPr>
            <a:xfrm>
              <a:off x="-47790400" y="2884475"/>
              <a:ext cx="38600" cy="36450"/>
            </a:xfrm>
            <a:custGeom>
              <a:rect b="b" l="l" r="r" t="t"/>
              <a:pathLst>
                <a:path extrusionOk="0" h="1458" w="1544">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10"/>
            <p:cNvSpPr/>
            <p:nvPr/>
          </p:nvSpPr>
          <p:spPr>
            <a:xfrm>
              <a:off x="-47896750" y="2885150"/>
              <a:ext cx="37050" cy="37350"/>
            </a:xfrm>
            <a:custGeom>
              <a:rect b="b" l="l" r="r" t="t"/>
              <a:pathLst>
                <a:path extrusionOk="0" h="1494" w="1482">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2" name="Google Shape;8542;p110"/>
          <p:cNvGrpSpPr/>
          <p:nvPr/>
        </p:nvGrpSpPr>
        <p:grpSpPr>
          <a:xfrm>
            <a:off x="2624852" y="2710009"/>
            <a:ext cx="359154" cy="314991"/>
            <a:chOff x="-46033225" y="1982825"/>
            <a:chExt cx="300900" cy="263900"/>
          </a:xfrm>
        </p:grpSpPr>
        <p:sp>
          <p:nvSpPr>
            <p:cNvPr id="8543" name="Google Shape;8543;p110"/>
            <p:cNvSpPr/>
            <p:nvPr/>
          </p:nvSpPr>
          <p:spPr>
            <a:xfrm>
              <a:off x="-45962325" y="2053725"/>
              <a:ext cx="157525" cy="157550"/>
            </a:xfrm>
            <a:custGeom>
              <a:rect b="b" l="l" r="r" t="t"/>
              <a:pathLst>
                <a:path extrusionOk="0" h="6302" w="6301">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10"/>
            <p:cNvSpPr/>
            <p:nvPr/>
          </p:nvSpPr>
          <p:spPr>
            <a:xfrm>
              <a:off x="-45927675" y="2088375"/>
              <a:ext cx="89025" cy="88250"/>
            </a:xfrm>
            <a:custGeom>
              <a:rect b="b" l="l" r="r" t="t"/>
              <a:pathLst>
                <a:path extrusionOk="0" h="3530" w="3561">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10"/>
            <p:cNvSpPr/>
            <p:nvPr/>
          </p:nvSpPr>
          <p:spPr>
            <a:xfrm>
              <a:off x="-46033225" y="1982825"/>
              <a:ext cx="300900" cy="263900"/>
            </a:xfrm>
            <a:custGeom>
              <a:rect b="b" l="l" r="r" t="t"/>
              <a:pathLst>
                <a:path extrusionOk="0" h="10556" w="12036">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110"/>
          <p:cNvGrpSpPr/>
          <p:nvPr/>
        </p:nvGrpSpPr>
        <p:grpSpPr>
          <a:xfrm>
            <a:off x="2621569" y="3137266"/>
            <a:ext cx="365719" cy="326151"/>
            <a:chOff x="-46034000" y="2334500"/>
            <a:chExt cx="306400" cy="273250"/>
          </a:xfrm>
        </p:grpSpPr>
        <p:sp>
          <p:nvSpPr>
            <p:cNvPr id="8547" name="Google Shape;8547;p110"/>
            <p:cNvSpPr/>
            <p:nvPr/>
          </p:nvSpPr>
          <p:spPr>
            <a:xfrm>
              <a:off x="-46034000" y="2334500"/>
              <a:ext cx="306400" cy="273250"/>
            </a:xfrm>
            <a:custGeom>
              <a:rect b="b" l="l" r="r" t="t"/>
              <a:pathLst>
                <a:path extrusionOk="0" h="10930" w="12256">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110"/>
            <p:cNvSpPr/>
            <p:nvPr/>
          </p:nvSpPr>
          <p:spPr>
            <a:xfrm>
              <a:off x="-45879625" y="2374275"/>
              <a:ext cx="105550" cy="104000"/>
            </a:xfrm>
            <a:custGeom>
              <a:rect b="b" l="l" r="r" t="t"/>
              <a:pathLst>
                <a:path extrusionOk="0" h="4160" w="4222">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110"/>
            <p:cNvSpPr/>
            <p:nvPr/>
          </p:nvSpPr>
          <p:spPr>
            <a:xfrm>
              <a:off x="-45922950" y="2474125"/>
              <a:ext cx="49625" cy="47475"/>
            </a:xfrm>
            <a:custGeom>
              <a:rect b="b" l="l" r="r" t="t"/>
              <a:pathLst>
                <a:path extrusionOk="0" h="1899" w="1985">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110"/>
          <p:cNvGrpSpPr/>
          <p:nvPr/>
        </p:nvGrpSpPr>
        <p:grpSpPr>
          <a:xfrm>
            <a:off x="2667627" y="3591655"/>
            <a:ext cx="273603" cy="356439"/>
            <a:chOff x="-45998575" y="2702625"/>
            <a:chExt cx="229225" cy="298625"/>
          </a:xfrm>
        </p:grpSpPr>
        <p:sp>
          <p:nvSpPr>
            <p:cNvPr id="8551" name="Google Shape;8551;p110"/>
            <p:cNvSpPr/>
            <p:nvPr/>
          </p:nvSpPr>
          <p:spPr>
            <a:xfrm>
              <a:off x="-45944225" y="2702625"/>
              <a:ext cx="125250" cy="298625"/>
            </a:xfrm>
            <a:custGeom>
              <a:rect b="b" l="l" r="r" t="t"/>
              <a:pathLst>
                <a:path extrusionOk="0" h="11945" w="501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10"/>
            <p:cNvSpPr/>
            <p:nvPr/>
          </p:nvSpPr>
          <p:spPr>
            <a:xfrm>
              <a:off x="-45804025" y="2755500"/>
              <a:ext cx="34675" cy="18125"/>
            </a:xfrm>
            <a:custGeom>
              <a:rect b="b" l="l" r="r" t="t"/>
              <a:pathLst>
                <a:path extrusionOk="0" h="725" w="1387">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10"/>
            <p:cNvSpPr/>
            <p:nvPr/>
          </p:nvSpPr>
          <p:spPr>
            <a:xfrm>
              <a:off x="-45998575" y="2755500"/>
              <a:ext cx="35475" cy="18125"/>
            </a:xfrm>
            <a:custGeom>
              <a:rect b="b" l="l" r="r" t="t"/>
              <a:pathLst>
                <a:path extrusionOk="0" h="725" w="1419">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10"/>
            <p:cNvSpPr/>
            <p:nvPr/>
          </p:nvSpPr>
          <p:spPr>
            <a:xfrm>
              <a:off x="-45818200" y="2703175"/>
              <a:ext cx="35475" cy="26100"/>
            </a:xfrm>
            <a:custGeom>
              <a:rect b="b" l="l" r="r" t="t"/>
              <a:pathLst>
                <a:path extrusionOk="0" h="1044" w="1419">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110"/>
            <p:cNvSpPr/>
            <p:nvPr/>
          </p:nvSpPr>
          <p:spPr>
            <a:xfrm>
              <a:off x="-45984400" y="2799050"/>
              <a:ext cx="35475" cy="26100"/>
            </a:xfrm>
            <a:custGeom>
              <a:rect b="b" l="l" r="r" t="t"/>
              <a:pathLst>
                <a:path extrusionOk="0" h="1044" w="1419">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110"/>
            <p:cNvSpPr/>
            <p:nvPr/>
          </p:nvSpPr>
          <p:spPr>
            <a:xfrm>
              <a:off x="-45815850" y="2799050"/>
              <a:ext cx="33900" cy="25750"/>
            </a:xfrm>
            <a:custGeom>
              <a:rect b="b" l="l" r="r" t="t"/>
              <a:pathLst>
                <a:path extrusionOk="0" h="1030" w="1356">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10"/>
            <p:cNvSpPr/>
            <p:nvPr/>
          </p:nvSpPr>
          <p:spPr>
            <a:xfrm>
              <a:off x="-45983600" y="2702750"/>
              <a:ext cx="34675" cy="25525"/>
            </a:xfrm>
            <a:custGeom>
              <a:rect b="b" l="l" r="r" t="t"/>
              <a:pathLst>
                <a:path extrusionOk="0" h="1021" w="1387">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8" name="Google Shape;8558;p110"/>
          <p:cNvSpPr/>
          <p:nvPr/>
        </p:nvSpPr>
        <p:spPr>
          <a:xfrm>
            <a:off x="3986479" y="3612752"/>
            <a:ext cx="314961" cy="358199"/>
          </a:xfrm>
          <a:custGeom>
            <a:rect b="b" l="l" r="r" t="t"/>
            <a:pathLst>
              <a:path extrusionOk="0" h="12004" w="10555">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10"/>
          <p:cNvSpPr/>
          <p:nvPr/>
        </p:nvSpPr>
        <p:spPr>
          <a:xfrm>
            <a:off x="2183447" y="1313199"/>
            <a:ext cx="360079" cy="336595"/>
          </a:xfrm>
          <a:custGeom>
            <a:rect b="b" l="l" r="r" t="t"/>
            <a:pathLst>
              <a:path extrusionOk="0" h="11280" w="12067">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60" name="Google Shape;8560;p110"/>
          <p:cNvGrpSpPr/>
          <p:nvPr/>
        </p:nvGrpSpPr>
        <p:grpSpPr>
          <a:xfrm>
            <a:off x="2203197" y="2205419"/>
            <a:ext cx="314961" cy="361034"/>
            <a:chOff x="-49398750" y="2684600"/>
            <a:chExt cx="263875" cy="302475"/>
          </a:xfrm>
        </p:grpSpPr>
        <p:sp>
          <p:nvSpPr>
            <p:cNvPr id="8561" name="Google Shape;8561;p110"/>
            <p:cNvSpPr/>
            <p:nvPr/>
          </p:nvSpPr>
          <p:spPr>
            <a:xfrm>
              <a:off x="-49294775" y="2684600"/>
              <a:ext cx="73275" cy="299325"/>
            </a:xfrm>
            <a:custGeom>
              <a:rect b="b" l="l" r="r" t="t"/>
              <a:pathLst>
                <a:path extrusionOk="0" h="11973" w="2931">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10"/>
            <p:cNvSpPr/>
            <p:nvPr/>
          </p:nvSpPr>
          <p:spPr>
            <a:xfrm>
              <a:off x="-49398750" y="2684600"/>
              <a:ext cx="87450" cy="300900"/>
            </a:xfrm>
            <a:custGeom>
              <a:rect b="b" l="l" r="r" t="t"/>
              <a:pathLst>
                <a:path extrusionOk="0" h="12036" w="3498">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110"/>
            <p:cNvSpPr/>
            <p:nvPr/>
          </p:nvSpPr>
          <p:spPr>
            <a:xfrm>
              <a:off x="-49207350" y="2686175"/>
              <a:ext cx="72475" cy="300900"/>
            </a:xfrm>
            <a:custGeom>
              <a:rect b="b" l="l" r="r" t="t"/>
              <a:pathLst>
                <a:path extrusionOk="0" h="12036" w="2899">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110"/>
          <p:cNvGrpSpPr/>
          <p:nvPr/>
        </p:nvGrpSpPr>
        <p:grpSpPr>
          <a:xfrm>
            <a:off x="873121" y="2699684"/>
            <a:ext cx="314006" cy="359154"/>
            <a:chOff x="-47509225" y="1974175"/>
            <a:chExt cx="263075" cy="300900"/>
          </a:xfrm>
        </p:grpSpPr>
        <p:sp>
          <p:nvSpPr>
            <p:cNvPr id="8565" name="Google Shape;8565;p110"/>
            <p:cNvSpPr/>
            <p:nvPr/>
          </p:nvSpPr>
          <p:spPr>
            <a:xfrm>
              <a:off x="-47439925" y="2026950"/>
              <a:ext cx="124475" cy="124450"/>
            </a:xfrm>
            <a:custGeom>
              <a:rect b="b" l="l" r="r" t="t"/>
              <a:pathLst>
                <a:path extrusionOk="0" h="4978" w="4979">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10"/>
            <p:cNvSpPr/>
            <p:nvPr/>
          </p:nvSpPr>
          <p:spPr>
            <a:xfrm>
              <a:off x="-47439125" y="2184475"/>
              <a:ext cx="88225" cy="18125"/>
            </a:xfrm>
            <a:custGeom>
              <a:rect b="b" l="l" r="r" t="t"/>
              <a:pathLst>
                <a:path extrusionOk="0" h="725" w="3529">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10"/>
            <p:cNvSpPr/>
            <p:nvPr/>
          </p:nvSpPr>
          <p:spPr>
            <a:xfrm>
              <a:off x="-47438350" y="2219900"/>
              <a:ext cx="122900" cy="18150"/>
            </a:xfrm>
            <a:custGeom>
              <a:rect b="b" l="l" r="r" t="t"/>
              <a:pathLst>
                <a:path extrusionOk="0" h="726" w="4916">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10"/>
            <p:cNvSpPr/>
            <p:nvPr/>
          </p:nvSpPr>
          <p:spPr>
            <a:xfrm>
              <a:off x="-47333600" y="218605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10"/>
            <p:cNvSpPr/>
            <p:nvPr/>
          </p:nvSpPr>
          <p:spPr>
            <a:xfrm>
              <a:off x="-47509225" y="1974175"/>
              <a:ext cx="263075" cy="300900"/>
            </a:xfrm>
            <a:custGeom>
              <a:rect b="b" l="l" r="r" t="t"/>
              <a:pathLst>
                <a:path extrusionOk="0" h="12036" w="10523">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110"/>
          <p:cNvGrpSpPr/>
          <p:nvPr/>
        </p:nvGrpSpPr>
        <p:grpSpPr>
          <a:xfrm>
            <a:off x="849622" y="3146218"/>
            <a:ext cx="361004" cy="357961"/>
            <a:chOff x="-47529700" y="2342000"/>
            <a:chExt cx="302450" cy="299900"/>
          </a:xfrm>
        </p:grpSpPr>
        <p:sp>
          <p:nvSpPr>
            <p:cNvPr id="8571" name="Google Shape;8571;p110"/>
            <p:cNvSpPr/>
            <p:nvPr/>
          </p:nvSpPr>
          <p:spPr>
            <a:xfrm>
              <a:off x="-47529700" y="2342000"/>
              <a:ext cx="302450" cy="299900"/>
            </a:xfrm>
            <a:custGeom>
              <a:rect b="b" l="l" r="r" t="t"/>
              <a:pathLst>
                <a:path extrusionOk="0" h="11996" w="12098">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10"/>
            <p:cNvSpPr/>
            <p:nvPr/>
          </p:nvSpPr>
          <p:spPr>
            <a:xfrm>
              <a:off x="-47404475" y="2395550"/>
              <a:ext cx="124475" cy="123675"/>
            </a:xfrm>
            <a:custGeom>
              <a:rect b="b" l="l" r="r" t="t"/>
              <a:pathLst>
                <a:path extrusionOk="0" h="4947" w="4979">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110"/>
          <p:cNvGrpSpPr/>
          <p:nvPr/>
        </p:nvGrpSpPr>
        <p:grpSpPr>
          <a:xfrm>
            <a:off x="851025" y="3645367"/>
            <a:ext cx="358199" cy="272648"/>
            <a:chOff x="-47527350" y="2747625"/>
            <a:chExt cx="300100" cy="228425"/>
          </a:xfrm>
        </p:grpSpPr>
        <p:sp>
          <p:nvSpPr>
            <p:cNvPr id="8574" name="Google Shape;8574;p110"/>
            <p:cNvSpPr/>
            <p:nvPr/>
          </p:nvSpPr>
          <p:spPr>
            <a:xfrm>
              <a:off x="-47475350" y="2782275"/>
              <a:ext cx="124450" cy="124475"/>
            </a:xfrm>
            <a:custGeom>
              <a:rect b="b" l="l" r="r" t="t"/>
              <a:pathLst>
                <a:path extrusionOk="0" h="4979" w="4978">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110"/>
            <p:cNvSpPr/>
            <p:nvPr/>
          </p:nvSpPr>
          <p:spPr>
            <a:xfrm>
              <a:off x="-47333600" y="278227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110"/>
            <p:cNvSpPr/>
            <p:nvPr/>
          </p:nvSpPr>
          <p:spPr>
            <a:xfrm>
              <a:off x="-47333600" y="2817725"/>
              <a:ext cx="53600" cy="18125"/>
            </a:xfrm>
            <a:custGeom>
              <a:rect b="b" l="l" r="r" t="t"/>
              <a:pathLst>
                <a:path extrusionOk="0" h="725" w="2144">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10"/>
            <p:cNvSpPr/>
            <p:nvPr/>
          </p:nvSpPr>
          <p:spPr>
            <a:xfrm>
              <a:off x="-47333600" y="2852375"/>
              <a:ext cx="53600" cy="17350"/>
            </a:xfrm>
            <a:custGeom>
              <a:rect b="b" l="l" r="r" t="t"/>
              <a:pathLst>
                <a:path extrusionOk="0" h="694" w="2144">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10"/>
            <p:cNvSpPr/>
            <p:nvPr/>
          </p:nvSpPr>
          <p:spPr>
            <a:xfrm>
              <a:off x="-47333600" y="2887800"/>
              <a:ext cx="53600" cy="17375"/>
            </a:xfrm>
            <a:custGeom>
              <a:rect b="b" l="l" r="r" t="t"/>
              <a:pathLst>
                <a:path extrusionOk="0" h="695" w="2144">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10"/>
            <p:cNvSpPr/>
            <p:nvPr/>
          </p:nvSpPr>
          <p:spPr>
            <a:xfrm>
              <a:off x="-47527350" y="2747625"/>
              <a:ext cx="300100" cy="228425"/>
            </a:xfrm>
            <a:custGeom>
              <a:rect b="b" l="l" r="r" t="t"/>
              <a:pathLst>
                <a:path extrusionOk="0" h="9137" w="12004">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0" name="Google Shape;8580;p110"/>
          <p:cNvSpPr/>
          <p:nvPr/>
        </p:nvSpPr>
        <p:spPr>
          <a:xfrm>
            <a:off x="3077474" y="2687082"/>
            <a:ext cx="356319" cy="360795"/>
          </a:xfrm>
          <a:custGeom>
            <a:rect b="b" l="l" r="r" t="t"/>
            <a:pathLst>
              <a:path extrusionOk="0" h="12091" w="11941">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1" name="Google Shape;8581;p110"/>
          <p:cNvGrpSpPr/>
          <p:nvPr/>
        </p:nvGrpSpPr>
        <p:grpSpPr>
          <a:xfrm>
            <a:off x="3073924" y="3158422"/>
            <a:ext cx="358229" cy="314961"/>
            <a:chOff x="-45664625" y="2352225"/>
            <a:chExt cx="300125" cy="263875"/>
          </a:xfrm>
        </p:grpSpPr>
        <p:sp>
          <p:nvSpPr>
            <p:cNvPr id="8582" name="Google Shape;8582;p110"/>
            <p:cNvSpPr/>
            <p:nvPr/>
          </p:nvSpPr>
          <p:spPr>
            <a:xfrm>
              <a:off x="-45664625" y="2352225"/>
              <a:ext cx="300125" cy="263875"/>
            </a:xfrm>
            <a:custGeom>
              <a:rect b="b" l="l" r="r" t="t"/>
              <a:pathLst>
                <a:path extrusionOk="0" h="10555" w="12005">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110"/>
            <p:cNvSpPr/>
            <p:nvPr/>
          </p:nvSpPr>
          <p:spPr>
            <a:xfrm>
              <a:off x="-45612625" y="2475100"/>
              <a:ext cx="55150" cy="88225"/>
            </a:xfrm>
            <a:custGeom>
              <a:rect b="b" l="l" r="r" t="t"/>
              <a:pathLst>
                <a:path extrusionOk="0" h="3529" w="2206">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110"/>
            <p:cNvSpPr/>
            <p:nvPr/>
          </p:nvSpPr>
          <p:spPr>
            <a:xfrm>
              <a:off x="-45471650" y="2475100"/>
              <a:ext cx="54375" cy="86850"/>
            </a:xfrm>
            <a:custGeom>
              <a:rect b="b" l="l" r="r" t="t"/>
              <a:pathLst>
                <a:path extrusionOk="0" h="3474" w="2175">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10"/>
            <p:cNvSpPr/>
            <p:nvPr/>
          </p:nvSpPr>
          <p:spPr>
            <a:xfrm>
              <a:off x="-45542525" y="2456975"/>
              <a:ext cx="55150" cy="123300"/>
            </a:xfrm>
            <a:custGeom>
              <a:rect b="b" l="l" r="r" t="t"/>
              <a:pathLst>
                <a:path extrusionOk="0" h="4932" w="2206">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10"/>
            <p:cNvSpPr/>
            <p:nvPr/>
          </p:nvSpPr>
          <p:spPr>
            <a:xfrm>
              <a:off x="-45541750" y="2386100"/>
              <a:ext cx="35475" cy="18125"/>
            </a:xfrm>
            <a:custGeom>
              <a:rect b="b" l="l" r="r" t="t"/>
              <a:pathLst>
                <a:path extrusionOk="0" h="725" w="1419">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10"/>
            <p:cNvSpPr/>
            <p:nvPr/>
          </p:nvSpPr>
          <p:spPr>
            <a:xfrm>
              <a:off x="-45488175" y="2386100"/>
              <a:ext cx="35450" cy="18125"/>
            </a:xfrm>
            <a:custGeom>
              <a:rect b="b" l="l" r="r" t="t"/>
              <a:pathLst>
                <a:path extrusionOk="0" h="725" w="1418">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10"/>
            <p:cNvSpPr/>
            <p:nvPr/>
          </p:nvSpPr>
          <p:spPr>
            <a:xfrm>
              <a:off x="-45436200" y="2386100"/>
              <a:ext cx="35450" cy="18125"/>
            </a:xfrm>
            <a:custGeom>
              <a:rect b="b" l="l" r="r" t="t"/>
              <a:pathLst>
                <a:path extrusionOk="0" h="725" w="1418">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110"/>
          <p:cNvGrpSpPr/>
          <p:nvPr/>
        </p:nvGrpSpPr>
        <p:grpSpPr>
          <a:xfrm>
            <a:off x="3073103" y="3592401"/>
            <a:ext cx="359870" cy="357573"/>
            <a:chOff x="-45665400" y="2703250"/>
            <a:chExt cx="301500" cy="299575"/>
          </a:xfrm>
        </p:grpSpPr>
        <p:sp>
          <p:nvSpPr>
            <p:cNvPr id="8590" name="Google Shape;8590;p110"/>
            <p:cNvSpPr/>
            <p:nvPr/>
          </p:nvSpPr>
          <p:spPr>
            <a:xfrm>
              <a:off x="-45664625" y="2703250"/>
              <a:ext cx="300725" cy="299575"/>
            </a:xfrm>
            <a:custGeom>
              <a:rect b="b" l="l" r="r" t="t"/>
              <a:pathLst>
                <a:path extrusionOk="0" h="11983" w="12029">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10"/>
            <p:cNvSpPr/>
            <p:nvPr/>
          </p:nvSpPr>
          <p:spPr>
            <a:xfrm>
              <a:off x="-45663825" y="2879150"/>
              <a:ext cx="71700" cy="71500"/>
            </a:xfrm>
            <a:custGeom>
              <a:rect b="b" l="l" r="r" t="t"/>
              <a:pathLst>
                <a:path extrusionOk="0" h="2860" w="2868">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10"/>
            <p:cNvSpPr/>
            <p:nvPr/>
          </p:nvSpPr>
          <p:spPr>
            <a:xfrm>
              <a:off x="-45613425" y="2929750"/>
              <a:ext cx="71700" cy="71500"/>
            </a:xfrm>
            <a:custGeom>
              <a:rect b="b" l="l" r="r" t="t"/>
              <a:pathLst>
                <a:path extrusionOk="0" h="2860" w="2868">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10"/>
            <p:cNvSpPr/>
            <p:nvPr/>
          </p:nvSpPr>
          <p:spPr>
            <a:xfrm>
              <a:off x="-45665400" y="2923050"/>
              <a:ext cx="81150" cy="79000"/>
            </a:xfrm>
            <a:custGeom>
              <a:rect b="b" l="l" r="r" t="t"/>
              <a:pathLst>
                <a:path extrusionOk="0" h="3160" w="3246">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4" name="Google Shape;8594;p110"/>
          <p:cNvGrpSpPr/>
          <p:nvPr/>
        </p:nvGrpSpPr>
        <p:grpSpPr>
          <a:xfrm>
            <a:off x="2174760" y="4033337"/>
            <a:ext cx="359154" cy="360109"/>
            <a:chOff x="-44528075" y="1982825"/>
            <a:chExt cx="300900" cy="301700"/>
          </a:xfrm>
        </p:grpSpPr>
        <p:sp>
          <p:nvSpPr>
            <p:cNvPr id="8595" name="Google Shape;8595;p110"/>
            <p:cNvSpPr/>
            <p:nvPr/>
          </p:nvSpPr>
          <p:spPr>
            <a:xfrm>
              <a:off x="-44528075" y="1982825"/>
              <a:ext cx="300900" cy="301700"/>
            </a:xfrm>
            <a:custGeom>
              <a:rect b="b" l="l" r="r" t="t"/>
              <a:pathLst>
                <a:path extrusionOk="0" h="12068" w="12036">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10"/>
            <p:cNvSpPr/>
            <p:nvPr/>
          </p:nvSpPr>
          <p:spPr>
            <a:xfrm>
              <a:off x="-44455600" y="205372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110"/>
            <p:cNvSpPr/>
            <p:nvPr/>
          </p:nvSpPr>
          <p:spPr>
            <a:xfrm>
              <a:off x="-44455600"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110"/>
            <p:cNvSpPr/>
            <p:nvPr/>
          </p:nvSpPr>
          <p:spPr>
            <a:xfrm>
              <a:off x="-44314625" y="21947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10"/>
            <p:cNvSpPr/>
            <p:nvPr/>
          </p:nvSpPr>
          <p:spPr>
            <a:xfrm>
              <a:off x="-44314625" y="2053725"/>
              <a:ext cx="17350" cy="18125"/>
            </a:xfrm>
            <a:custGeom>
              <a:rect b="b" l="l" r="r" t="t"/>
              <a:pathLst>
                <a:path extrusionOk="0" h="725" w="694">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10"/>
            <p:cNvSpPr/>
            <p:nvPr/>
          </p:nvSpPr>
          <p:spPr>
            <a:xfrm>
              <a:off x="-44447725" y="2062375"/>
              <a:ext cx="143350" cy="140225"/>
            </a:xfrm>
            <a:custGeom>
              <a:rect b="b" l="l" r="r" t="t"/>
              <a:pathLst>
                <a:path extrusionOk="0" h="5609" w="5734">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10"/>
            <p:cNvSpPr/>
            <p:nvPr/>
          </p:nvSpPr>
          <p:spPr>
            <a:xfrm>
              <a:off x="-44403625" y="2107275"/>
              <a:ext cx="53575" cy="52800"/>
            </a:xfrm>
            <a:custGeom>
              <a:rect b="b" l="l" r="r" t="t"/>
              <a:pathLst>
                <a:path extrusionOk="0" h="2112" w="2143">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2" name="Google Shape;8602;p110"/>
          <p:cNvSpPr/>
          <p:nvPr/>
        </p:nvSpPr>
        <p:spPr>
          <a:xfrm>
            <a:off x="2628711" y="1302875"/>
            <a:ext cx="358199" cy="358199"/>
          </a:xfrm>
          <a:custGeom>
            <a:rect b="b" l="l" r="r" t="t"/>
            <a:pathLst>
              <a:path extrusionOk="0" h="12004" w="12004">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3" name="Google Shape;8603;p110"/>
          <p:cNvGrpSpPr/>
          <p:nvPr/>
        </p:nvGrpSpPr>
        <p:grpSpPr>
          <a:xfrm>
            <a:off x="2625923" y="1758885"/>
            <a:ext cx="358199" cy="358229"/>
            <a:chOff x="-49048250" y="2316775"/>
            <a:chExt cx="300100" cy="300125"/>
          </a:xfrm>
        </p:grpSpPr>
        <p:sp>
          <p:nvSpPr>
            <p:cNvPr id="8604" name="Google Shape;8604;p110"/>
            <p:cNvSpPr/>
            <p:nvPr/>
          </p:nvSpPr>
          <p:spPr>
            <a:xfrm>
              <a:off x="-49048250" y="2316775"/>
              <a:ext cx="300100" cy="300125"/>
            </a:xfrm>
            <a:custGeom>
              <a:rect b="b" l="l" r="r" t="t"/>
              <a:pathLst>
                <a:path extrusionOk="0" h="12005" w="12004">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10"/>
            <p:cNvSpPr/>
            <p:nvPr/>
          </p:nvSpPr>
          <p:spPr>
            <a:xfrm>
              <a:off x="-49004150" y="2360100"/>
              <a:ext cx="17350" cy="17350"/>
            </a:xfrm>
            <a:custGeom>
              <a:rect b="b" l="l" r="r" t="t"/>
              <a:pathLst>
                <a:path extrusionOk="0" h="694" w="694">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10"/>
            <p:cNvSpPr/>
            <p:nvPr/>
          </p:nvSpPr>
          <p:spPr>
            <a:xfrm>
              <a:off x="-48925375" y="2465650"/>
              <a:ext cx="71700" cy="86650"/>
            </a:xfrm>
            <a:custGeom>
              <a:rect b="b" l="l" r="r" t="t"/>
              <a:pathLst>
                <a:path extrusionOk="0" h="3466" w="2868">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10"/>
            <p:cNvSpPr/>
            <p:nvPr/>
          </p:nvSpPr>
          <p:spPr>
            <a:xfrm>
              <a:off x="-48977350" y="2431000"/>
              <a:ext cx="157525" cy="157550"/>
            </a:xfrm>
            <a:custGeom>
              <a:rect b="b" l="l" r="r" t="t"/>
              <a:pathLst>
                <a:path extrusionOk="0" h="6302" w="6301">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08" name="Google Shape;8608;p110"/>
          <p:cNvSpPr/>
          <p:nvPr/>
        </p:nvSpPr>
        <p:spPr>
          <a:xfrm>
            <a:off x="2627309" y="2206525"/>
            <a:ext cx="361004" cy="357871"/>
          </a:xfrm>
          <a:custGeom>
            <a:rect b="b" l="l" r="r" t="t"/>
            <a:pathLst>
              <a:path extrusionOk="0" h="11993" w="12098">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9" name="Google Shape;8609;p110"/>
          <p:cNvGrpSpPr/>
          <p:nvPr/>
        </p:nvGrpSpPr>
        <p:grpSpPr>
          <a:xfrm>
            <a:off x="1290494" y="2699684"/>
            <a:ext cx="360109" cy="358199"/>
            <a:chOff x="-47160325" y="1974175"/>
            <a:chExt cx="301700" cy="300100"/>
          </a:xfrm>
        </p:grpSpPr>
        <p:sp>
          <p:nvSpPr>
            <p:cNvPr id="8610" name="Google Shape;8610;p110"/>
            <p:cNvSpPr/>
            <p:nvPr/>
          </p:nvSpPr>
          <p:spPr>
            <a:xfrm>
              <a:off x="-47160325" y="1974175"/>
              <a:ext cx="301700" cy="300100"/>
            </a:xfrm>
            <a:custGeom>
              <a:rect b="b" l="l" r="r" t="t"/>
              <a:pathLst>
                <a:path extrusionOk="0" h="12004" w="12068">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10"/>
            <p:cNvSpPr/>
            <p:nvPr/>
          </p:nvSpPr>
          <p:spPr>
            <a:xfrm>
              <a:off x="-47070525" y="2115150"/>
              <a:ext cx="123675" cy="123675"/>
            </a:xfrm>
            <a:custGeom>
              <a:rect b="b" l="l" r="r" t="t"/>
              <a:pathLst>
                <a:path extrusionOk="0" h="4947" w="4947">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110"/>
          <p:cNvGrpSpPr/>
          <p:nvPr/>
        </p:nvGrpSpPr>
        <p:grpSpPr>
          <a:xfrm>
            <a:off x="1290971" y="3146218"/>
            <a:ext cx="359154" cy="359124"/>
            <a:chOff x="-47159525" y="2342000"/>
            <a:chExt cx="300900" cy="300875"/>
          </a:xfrm>
        </p:grpSpPr>
        <p:sp>
          <p:nvSpPr>
            <p:cNvPr id="8613" name="Google Shape;8613;p110"/>
            <p:cNvSpPr/>
            <p:nvPr/>
          </p:nvSpPr>
          <p:spPr>
            <a:xfrm>
              <a:off x="-47122500" y="2376650"/>
              <a:ext cx="123675" cy="125250"/>
            </a:xfrm>
            <a:custGeom>
              <a:rect b="b" l="l" r="r" t="t"/>
              <a:pathLst>
                <a:path extrusionOk="0" h="5010" w="4947">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110"/>
            <p:cNvSpPr/>
            <p:nvPr/>
          </p:nvSpPr>
          <p:spPr>
            <a:xfrm>
              <a:off x="-47159525" y="2342000"/>
              <a:ext cx="300900" cy="300875"/>
            </a:xfrm>
            <a:custGeom>
              <a:rect b="b" l="l" r="r" t="t"/>
              <a:pathLst>
                <a:path extrusionOk="0" h="12035" w="12036">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10"/>
            <p:cNvSpPr/>
            <p:nvPr/>
          </p:nvSpPr>
          <p:spPr>
            <a:xfrm>
              <a:off x="-46946075" y="2537325"/>
              <a:ext cx="35450" cy="35475"/>
            </a:xfrm>
            <a:custGeom>
              <a:rect b="b" l="l" r="r" t="t"/>
              <a:pathLst>
                <a:path extrusionOk="0" h="1419" w="1418">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110"/>
            <p:cNvSpPr/>
            <p:nvPr/>
          </p:nvSpPr>
          <p:spPr>
            <a:xfrm>
              <a:off x="-47122500" y="253732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110"/>
            <p:cNvSpPr/>
            <p:nvPr/>
          </p:nvSpPr>
          <p:spPr>
            <a:xfrm>
              <a:off x="-47122500" y="2572775"/>
              <a:ext cx="87450" cy="17350"/>
            </a:xfrm>
            <a:custGeom>
              <a:rect b="b" l="l" r="r" t="t"/>
              <a:pathLst>
                <a:path extrusionOk="0" h="694" w="3498">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110"/>
          <p:cNvGrpSpPr/>
          <p:nvPr/>
        </p:nvGrpSpPr>
        <p:grpSpPr>
          <a:xfrm>
            <a:off x="1291448" y="3603054"/>
            <a:ext cx="358199" cy="359154"/>
            <a:chOff x="-47157950" y="2712175"/>
            <a:chExt cx="300100" cy="300900"/>
          </a:xfrm>
        </p:grpSpPr>
        <p:sp>
          <p:nvSpPr>
            <p:cNvPr id="8619" name="Google Shape;8619;p110"/>
            <p:cNvSpPr/>
            <p:nvPr/>
          </p:nvSpPr>
          <p:spPr>
            <a:xfrm>
              <a:off x="-47157950" y="2712175"/>
              <a:ext cx="300100" cy="300900"/>
            </a:xfrm>
            <a:custGeom>
              <a:rect b="b" l="l" r="r" t="t"/>
              <a:pathLst>
                <a:path extrusionOk="0" h="12036" w="12004">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10"/>
            <p:cNvSpPr/>
            <p:nvPr/>
          </p:nvSpPr>
          <p:spPr>
            <a:xfrm>
              <a:off x="-47087075" y="2852375"/>
              <a:ext cx="17350" cy="17350"/>
            </a:xfrm>
            <a:custGeom>
              <a:rect b="b" l="l" r="r" t="t"/>
              <a:pathLst>
                <a:path extrusionOk="0" h="694" w="694">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10"/>
            <p:cNvSpPr/>
            <p:nvPr/>
          </p:nvSpPr>
          <p:spPr>
            <a:xfrm>
              <a:off x="-47052400" y="2852375"/>
              <a:ext cx="17350" cy="17350"/>
            </a:xfrm>
            <a:custGeom>
              <a:rect b="b" l="l" r="r" t="t"/>
              <a:pathLst>
                <a:path extrusionOk="0" h="694" w="694">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10"/>
            <p:cNvSpPr/>
            <p:nvPr/>
          </p:nvSpPr>
          <p:spPr>
            <a:xfrm>
              <a:off x="-47051625" y="295790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110"/>
            <p:cNvSpPr/>
            <p:nvPr/>
          </p:nvSpPr>
          <p:spPr>
            <a:xfrm>
              <a:off x="-47051625" y="2923250"/>
              <a:ext cx="87450" cy="17350"/>
            </a:xfrm>
            <a:custGeom>
              <a:rect b="b" l="l" r="r" t="t"/>
              <a:pathLst>
                <a:path extrusionOk="0" h="694" w="3498">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110"/>
            <p:cNvSpPr/>
            <p:nvPr/>
          </p:nvSpPr>
          <p:spPr>
            <a:xfrm>
              <a:off x="-47017750" y="2852375"/>
              <a:ext cx="35450" cy="17350"/>
            </a:xfrm>
            <a:custGeom>
              <a:rect b="b" l="l" r="r" t="t"/>
              <a:pathLst>
                <a:path extrusionOk="0" h="694" w="1418">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10"/>
            <p:cNvSpPr/>
            <p:nvPr/>
          </p:nvSpPr>
          <p:spPr>
            <a:xfrm>
              <a:off x="-46964975" y="2852375"/>
              <a:ext cx="35450" cy="17350"/>
            </a:xfrm>
            <a:custGeom>
              <a:rect b="b" l="l" r="r" t="t"/>
              <a:pathLst>
                <a:path extrusionOk="0" h="694" w="1418">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6" name="Google Shape;8626;p110"/>
          <p:cNvSpPr/>
          <p:nvPr/>
        </p:nvSpPr>
        <p:spPr>
          <a:xfrm>
            <a:off x="3538211" y="2689200"/>
            <a:ext cx="314961" cy="357274"/>
          </a:xfrm>
          <a:custGeom>
            <a:rect b="b" l="l" r="r" t="t"/>
            <a:pathLst>
              <a:path extrusionOk="0" h="11973" w="10555">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7" name="Google Shape;8627;p110"/>
          <p:cNvGrpSpPr/>
          <p:nvPr/>
        </p:nvGrpSpPr>
        <p:grpSpPr>
          <a:xfrm>
            <a:off x="3535175" y="3135863"/>
            <a:ext cx="315886" cy="358199"/>
            <a:chOff x="-45278675" y="2333325"/>
            <a:chExt cx="264650" cy="300100"/>
          </a:xfrm>
        </p:grpSpPr>
        <p:sp>
          <p:nvSpPr>
            <p:cNvPr id="8628" name="Google Shape;8628;p110"/>
            <p:cNvSpPr/>
            <p:nvPr/>
          </p:nvSpPr>
          <p:spPr>
            <a:xfrm>
              <a:off x="-45243225" y="2475100"/>
              <a:ext cx="52775" cy="87450"/>
            </a:xfrm>
            <a:custGeom>
              <a:rect b="b" l="l" r="r" t="t"/>
              <a:pathLst>
                <a:path extrusionOk="0" h="3498" w="2111">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10"/>
            <p:cNvSpPr/>
            <p:nvPr/>
          </p:nvSpPr>
          <p:spPr>
            <a:xfrm>
              <a:off x="-45172350" y="2475100"/>
              <a:ext cx="52800" cy="89025"/>
            </a:xfrm>
            <a:custGeom>
              <a:rect b="b" l="l" r="r" t="t"/>
              <a:pathLst>
                <a:path extrusionOk="0" h="3561" w="2112">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10"/>
            <p:cNvSpPr/>
            <p:nvPr/>
          </p:nvSpPr>
          <p:spPr>
            <a:xfrm>
              <a:off x="-45102250" y="2475100"/>
              <a:ext cx="52800" cy="87450"/>
            </a:xfrm>
            <a:custGeom>
              <a:rect b="b" l="l" r="r" t="t"/>
              <a:pathLst>
                <a:path extrusionOk="0" h="3498" w="2112">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10"/>
            <p:cNvSpPr/>
            <p:nvPr/>
          </p:nvSpPr>
          <p:spPr>
            <a:xfrm>
              <a:off x="-45278675" y="2333325"/>
              <a:ext cx="264650" cy="300100"/>
            </a:xfrm>
            <a:custGeom>
              <a:rect b="b" l="l" r="r" t="t"/>
              <a:pathLst>
                <a:path extrusionOk="0" h="12004" w="10586">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110"/>
          <p:cNvGrpSpPr/>
          <p:nvPr/>
        </p:nvGrpSpPr>
        <p:grpSpPr>
          <a:xfrm>
            <a:off x="3545500" y="3590820"/>
            <a:ext cx="295237" cy="358229"/>
            <a:chOff x="-45270025" y="2701925"/>
            <a:chExt cx="247350" cy="300125"/>
          </a:xfrm>
        </p:grpSpPr>
        <p:sp>
          <p:nvSpPr>
            <p:cNvPr id="8633" name="Google Shape;8633;p110"/>
            <p:cNvSpPr/>
            <p:nvPr/>
          </p:nvSpPr>
          <p:spPr>
            <a:xfrm>
              <a:off x="-45128250" y="2843700"/>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10"/>
            <p:cNvSpPr/>
            <p:nvPr/>
          </p:nvSpPr>
          <p:spPr>
            <a:xfrm>
              <a:off x="-45270025" y="2701925"/>
              <a:ext cx="247350" cy="300125"/>
            </a:xfrm>
            <a:custGeom>
              <a:rect b="b" l="l" r="r" t="t"/>
              <a:pathLst>
                <a:path extrusionOk="0" h="12005" w="9894">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10"/>
            <p:cNvSpPr/>
            <p:nvPr/>
          </p:nvSpPr>
          <p:spPr>
            <a:xfrm>
              <a:off x="-45235350" y="2844500"/>
              <a:ext cx="89800" cy="87450"/>
            </a:xfrm>
            <a:custGeom>
              <a:rect b="b" l="l" r="r" t="t"/>
              <a:pathLst>
                <a:path extrusionOk="0" h="3498" w="3592">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10"/>
            <p:cNvSpPr/>
            <p:nvPr/>
          </p:nvSpPr>
          <p:spPr>
            <a:xfrm>
              <a:off x="-45128250" y="2879150"/>
              <a:ext cx="18150" cy="52800"/>
            </a:xfrm>
            <a:custGeom>
              <a:rect b="b" l="l" r="r" t="t"/>
              <a:pathLst>
                <a:path extrusionOk="0" h="2112" w="726">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37" name="Google Shape;8637;p110"/>
          <p:cNvSpPr/>
          <p:nvPr/>
        </p:nvSpPr>
        <p:spPr>
          <a:xfrm>
            <a:off x="2628699" y="4061314"/>
            <a:ext cx="358199" cy="358199"/>
          </a:xfrm>
          <a:custGeom>
            <a:rect b="b" l="l" r="r" t="t"/>
            <a:pathLst>
              <a:path extrusionOk="0" h="12004" w="12004">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8" name="Google Shape;8638;p110"/>
          <p:cNvGrpSpPr/>
          <p:nvPr/>
        </p:nvGrpSpPr>
        <p:grpSpPr>
          <a:xfrm>
            <a:off x="2209567" y="1743737"/>
            <a:ext cx="307444" cy="366556"/>
            <a:chOff x="2209567" y="1972337"/>
            <a:chExt cx="307444" cy="366556"/>
          </a:xfrm>
        </p:grpSpPr>
        <p:sp>
          <p:nvSpPr>
            <p:cNvPr id="8639" name="Google Shape;8639;p110"/>
            <p:cNvSpPr/>
            <p:nvPr/>
          </p:nvSpPr>
          <p:spPr>
            <a:xfrm>
              <a:off x="2345143" y="1972337"/>
              <a:ext cx="20709" cy="62097"/>
            </a:xfrm>
            <a:custGeom>
              <a:rect b="b" l="l" r="r" t="t"/>
              <a:pathLst>
                <a:path extrusionOk="0" h="2081" w="694">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10"/>
            <p:cNvSpPr/>
            <p:nvPr/>
          </p:nvSpPr>
          <p:spPr>
            <a:xfrm>
              <a:off x="2265235" y="1998803"/>
              <a:ext cx="55502" cy="39389"/>
            </a:xfrm>
            <a:custGeom>
              <a:rect b="b" l="l" r="r" t="t"/>
              <a:pathLst>
                <a:path extrusionOk="0" h="1320" w="186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10"/>
            <p:cNvSpPr/>
            <p:nvPr/>
          </p:nvSpPr>
          <p:spPr>
            <a:xfrm>
              <a:off x="2393093" y="2000594"/>
              <a:ext cx="51743" cy="38523"/>
            </a:xfrm>
            <a:custGeom>
              <a:rect b="b" l="l" r="r" t="t"/>
              <a:pathLst>
                <a:path extrusionOk="0" h="1291" w="1734">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2" name="Google Shape;8642;p110"/>
            <p:cNvGrpSpPr/>
            <p:nvPr/>
          </p:nvGrpSpPr>
          <p:grpSpPr>
            <a:xfrm>
              <a:off x="2209567" y="2078266"/>
              <a:ext cx="307444" cy="260626"/>
              <a:chOff x="1636184" y="2959225"/>
              <a:chExt cx="232666" cy="197250"/>
            </a:xfrm>
          </p:grpSpPr>
          <p:sp>
            <p:nvSpPr>
              <p:cNvPr id="8643" name="Google Shape;8643;p110"/>
              <p:cNvSpPr/>
              <p:nvPr/>
            </p:nvSpPr>
            <p:spPr>
              <a:xfrm>
                <a:off x="1649300"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110"/>
              <p:cNvSpPr/>
              <p:nvPr/>
            </p:nvSpPr>
            <p:spPr>
              <a:xfrm flipH="1">
                <a:off x="1636184" y="2959225"/>
                <a:ext cx="219550" cy="197250"/>
              </a:xfrm>
              <a:custGeom>
                <a:rect b="b" l="l" r="r" t="t"/>
                <a:pathLst>
                  <a:path extrusionOk="0" h="7890" w="8782">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10"/>
              <p:cNvSpPr/>
              <p:nvPr/>
            </p:nvSpPr>
            <p:spPr>
              <a:xfrm>
                <a:off x="1734750" y="3136775"/>
                <a:ext cx="36900" cy="19650"/>
              </a:xfrm>
              <a:custGeom>
                <a:rect b="b" l="l" r="r" t="t"/>
                <a:pathLst>
                  <a:path extrusionOk="0" h="786" w="1476">
                    <a:moveTo>
                      <a:pt x="0" y="786"/>
                    </a:moveTo>
                    <a:lnTo>
                      <a:pt x="1476" y="786"/>
                    </a:lnTo>
                    <a:lnTo>
                      <a:pt x="762" y="0"/>
                    </a:lnTo>
                    <a:close/>
                  </a:path>
                </a:pathLst>
              </a:custGeom>
              <a:solidFill>
                <a:srgbClr val="5F7D95"/>
              </a:solidFill>
              <a:ln>
                <a:noFill/>
              </a:ln>
            </p:spPr>
          </p:sp>
          <p:sp>
            <p:nvSpPr>
              <p:cNvPr id="8646" name="Google Shape;8646;p110"/>
              <p:cNvSpPr/>
              <p:nvPr/>
            </p:nvSpPr>
            <p:spPr>
              <a:xfrm>
                <a:off x="1684150" y="2963550"/>
                <a:ext cx="139900" cy="11300"/>
              </a:xfrm>
              <a:custGeom>
                <a:rect b="b" l="l" r="r" t="t"/>
                <a:pathLst>
                  <a:path extrusionOk="0" h="452" w="5596">
                    <a:moveTo>
                      <a:pt x="0" y="452"/>
                    </a:moveTo>
                    <a:lnTo>
                      <a:pt x="5596" y="452"/>
                    </a:lnTo>
                    <a:lnTo>
                      <a:pt x="5500" y="0"/>
                    </a:lnTo>
                    <a:lnTo>
                      <a:pt x="238" y="47"/>
                    </a:lnTo>
                    <a:close/>
                  </a:path>
                </a:pathLst>
              </a:custGeom>
              <a:solidFill>
                <a:srgbClr val="5F7D95"/>
              </a:solidFill>
              <a:ln>
                <a:noFill/>
              </a:ln>
            </p:spPr>
          </p:sp>
        </p:grpSp>
      </p:grpSp>
      <p:grpSp>
        <p:nvGrpSpPr>
          <p:cNvPr id="8647" name="Google Shape;8647;p110"/>
          <p:cNvGrpSpPr/>
          <p:nvPr/>
        </p:nvGrpSpPr>
        <p:grpSpPr>
          <a:xfrm>
            <a:off x="3577265" y="2235011"/>
            <a:ext cx="258542" cy="365154"/>
            <a:chOff x="-47300587" y="123275"/>
            <a:chExt cx="190975" cy="269725"/>
          </a:xfrm>
        </p:grpSpPr>
        <p:sp>
          <p:nvSpPr>
            <p:cNvPr id="8648" name="Google Shape;8648;p110"/>
            <p:cNvSpPr/>
            <p:nvPr/>
          </p:nvSpPr>
          <p:spPr>
            <a:xfrm>
              <a:off x="-47300587" y="123275"/>
              <a:ext cx="190975" cy="269725"/>
            </a:xfrm>
            <a:custGeom>
              <a:rect b="b" l="l" r="r" t="t"/>
              <a:pathLst>
                <a:path extrusionOk="0" h="10789" w="7639">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10"/>
            <p:cNvSpPr/>
            <p:nvPr/>
          </p:nvSpPr>
          <p:spPr>
            <a:xfrm>
              <a:off x="-47242037" y="188100"/>
              <a:ext cx="15350" cy="31375"/>
            </a:xfrm>
            <a:custGeom>
              <a:rect b="b" l="l" r="r" t="t"/>
              <a:pathLst>
                <a:path extrusionOk="0" h="1255" w="614">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110"/>
            <p:cNvSpPr/>
            <p:nvPr/>
          </p:nvSpPr>
          <p:spPr>
            <a:xfrm>
              <a:off x="-47242037" y="234775"/>
              <a:ext cx="15350" cy="31400"/>
            </a:xfrm>
            <a:custGeom>
              <a:rect b="b" l="l" r="r" t="t"/>
              <a:pathLst>
                <a:path extrusionOk="0" h="1256" w="614">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110"/>
            <p:cNvSpPr/>
            <p:nvPr/>
          </p:nvSpPr>
          <p:spPr>
            <a:xfrm>
              <a:off x="-47180012" y="172075"/>
              <a:ext cx="15350" cy="31375"/>
            </a:xfrm>
            <a:custGeom>
              <a:rect b="b" l="l" r="r" t="t"/>
              <a:pathLst>
                <a:path extrusionOk="0" h="1255" w="614">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10"/>
            <p:cNvSpPr/>
            <p:nvPr/>
          </p:nvSpPr>
          <p:spPr>
            <a:xfrm>
              <a:off x="-47180012" y="218050"/>
              <a:ext cx="15350" cy="32100"/>
            </a:xfrm>
            <a:custGeom>
              <a:rect b="b" l="l" r="r" t="t"/>
              <a:pathLst>
                <a:path extrusionOk="0" h="1284" w="614">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3" name="Google Shape;8653;p110"/>
          <p:cNvGrpSpPr/>
          <p:nvPr/>
        </p:nvGrpSpPr>
        <p:grpSpPr>
          <a:xfrm>
            <a:off x="4870788" y="1304201"/>
            <a:ext cx="342328" cy="339793"/>
            <a:chOff x="-13966675" y="1639700"/>
            <a:chExt cx="354450" cy="351825"/>
          </a:xfrm>
        </p:grpSpPr>
        <p:sp>
          <p:nvSpPr>
            <p:cNvPr id="8654" name="Google Shape;8654;p110"/>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10"/>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10"/>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110"/>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110"/>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9" name="Google Shape;8659;p110"/>
          <p:cNvSpPr/>
          <p:nvPr/>
        </p:nvSpPr>
        <p:spPr>
          <a:xfrm>
            <a:off x="4871549" y="1711132"/>
            <a:ext cx="340807" cy="341579"/>
          </a:xfrm>
          <a:custGeom>
            <a:rect b="b" l="l" r="r" t="t"/>
            <a:pathLst>
              <a:path extrusionOk="0" h="14147" w="14115">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10"/>
          <p:cNvSpPr/>
          <p:nvPr/>
        </p:nvSpPr>
        <p:spPr>
          <a:xfrm>
            <a:off x="4932020" y="2120859"/>
            <a:ext cx="219864" cy="339286"/>
          </a:xfrm>
          <a:custGeom>
            <a:rect b="b" l="l" r="r" t="t"/>
            <a:pathLst>
              <a:path extrusionOk="0" h="14052" w="9106">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1" name="Google Shape;8661;p110"/>
          <p:cNvGrpSpPr/>
          <p:nvPr/>
        </p:nvGrpSpPr>
        <p:grpSpPr>
          <a:xfrm>
            <a:off x="6667277" y="1303887"/>
            <a:ext cx="340034" cy="340420"/>
            <a:chOff x="-12199250" y="1662675"/>
            <a:chExt cx="352075" cy="352475"/>
          </a:xfrm>
        </p:grpSpPr>
        <p:sp>
          <p:nvSpPr>
            <p:cNvPr id="8662" name="Google Shape;8662;p110"/>
            <p:cNvSpPr/>
            <p:nvPr/>
          </p:nvSpPr>
          <p:spPr>
            <a:xfrm>
              <a:off x="-12004725" y="1710325"/>
              <a:ext cx="116600" cy="76425"/>
            </a:xfrm>
            <a:custGeom>
              <a:rect b="b" l="l" r="r" t="t"/>
              <a:pathLst>
                <a:path extrusionOk="0" h="3057" w="4664">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10"/>
            <p:cNvSpPr/>
            <p:nvPr/>
          </p:nvSpPr>
          <p:spPr>
            <a:xfrm>
              <a:off x="-12158300" y="1709525"/>
              <a:ext cx="116600" cy="77225"/>
            </a:xfrm>
            <a:custGeom>
              <a:rect b="b" l="l" r="r" t="t"/>
              <a:pathLst>
                <a:path extrusionOk="0" h="3089" w="4664">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110"/>
            <p:cNvSpPr/>
            <p:nvPr/>
          </p:nvSpPr>
          <p:spPr>
            <a:xfrm>
              <a:off x="-12199250" y="1662675"/>
              <a:ext cx="352075" cy="352475"/>
            </a:xfrm>
            <a:custGeom>
              <a:rect b="b" l="l" r="r" t="t"/>
              <a:pathLst>
                <a:path extrusionOk="0" h="14099" w="14083">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110"/>
          <p:cNvGrpSpPr/>
          <p:nvPr/>
        </p:nvGrpSpPr>
        <p:grpSpPr>
          <a:xfrm>
            <a:off x="6666130" y="1710754"/>
            <a:ext cx="342328" cy="342328"/>
            <a:chOff x="-12199250" y="2096250"/>
            <a:chExt cx="354450" cy="354450"/>
          </a:xfrm>
        </p:grpSpPr>
        <p:sp>
          <p:nvSpPr>
            <p:cNvPr id="8666" name="Google Shape;8666;p110"/>
            <p:cNvSpPr/>
            <p:nvPr/>
          </p:nvSpPr>
          <p:spPr>
            <a:xfrm>
              <a:off x="-12199250" y="2096250"/>
              <a:ext cx="354450" cy="354450"/>
            </a:xfrm>
            <a:custGeom>
              <a:rect b="b" l="l" r="r" t="t"/>
              <a:pathLst>
                <a:path extrusionOk="0" h="14178" w="14178">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10"/>
            <p:cNvSpPr/>
            <p:nvPr/>
          </p:nvSpPr>
          <p:spPr>
            <a:xfrm>
              <a:off x="-12096075" y="2200225"/>
              <a:ext cx="144950" cy="144950"/>
            </a:xfrm>
            <a:custGeom>
              <a:rect b="b" l="l" r="r" t="t"/>
              <a:pathLst>
                <a:path extrusionOk="0" h="5798" w="5798">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110"/>
          <p:cNvGrpSpPr/>
          <p:nvPr/>
        </p:nvGrpSpPr>
        <p:grpSpPr>
          <a:xfrm>
            <a:off x="6667277" y="2119708"/>
            <a:ext cx="340034" cy="341579"/>
            <a:chOff x="-12199250" y="2530225"/>
            <a:chExt cx="352075" cy="353675"/>
          </a:xfrm>
        </p:grpSpPr>
        <p:sp>
          <p:nvSpPr>
            <p:cNvPr id="8669" name="Google Shape;8669;p110"/>
            <p:cNvSpPr/>
            <p:nvPr/>
          </p:nvSpPr>
          <p:spPr>
            <a:xfrm>
              <a:off x="-12055900" y="2530225"/>
              <a:ext cx="63025" cy="62250"/>
            </a:xfrm>
            <a:custGeom>
              <a:rect b="b" l="l" r="r" t="t"/>
              <a:pathLst>
                <a:path extrusionOk="0" h="2490" w="2521">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110"/>
            <p:cNvSpPr/>
            <p:nvPr/>
          </p:nvSpPr>
          <p:spPr>
            <a:xfrm>
              <a:off x="-12116550" y="2592450"/>
              <a:ext cx="185900" cy="291450"/>
            </a:xfrm>
            <a:custGeom>
              <a:rect b="b" l="l" r="r" t="t"/>
              <a:pathLst>
                <a:path extrusionOk="0" h="11658" w="7436">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10"/>
            <p:cNvSpPr/>
            <p:nvPr/>
          </p:nvSpPr>
          <p:spPr>
            <a:xfrm>
              <a:off x="-11950375" y="2633400"/>
              <a:ext cx="103200" cy="102425"/>
            </a:xfrm>
            <a:custGeom>
              <a:rect b="b" l="l" r="r" t="t"/>
              <a:pathLst>
                <a:path extrusionOk="0" h="4097" w="4128">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10"/>
            <p:cNvSpPr/>
            <p:nvPr/>
          </p:nvSpPr>
          <p:spPr>
            <a:xfrm>
              <a:off x="-12199250" y="2633400"/>
              <a:ext cx="103200" cy="102425"/>
            </a:xfrm>
            <a:custGeom>
              <a:rect b="b" l="l" r="r" t="t"/>
              <a:pathLst>
                <a:path extrusionOk="0" h="4097" w="4128">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3" name="Google Shape;8673;p110"/>
          <p:cNvSpPr/>
          <p:nvPr/>
        </p:nvSpPr>
        <p:spPr>
          <a:xfrm>
            <a:off x="4871163" y="2550438"/>
            <a:ext cx="341579" cy="341772"/>
          </a:xfrm>
          <a:custGeom>
            <a:rect b="b" l="l" r="r" t="t"/>
            <a:pathLst>
              <a:path extrusionOk="0" h="14155" w="14147">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4" name="Google Shape;8674;p110"/>
          <p:cNvGrpSpPr/>
          <p:nvPr/>
        </p:nvGrpSpPr>
        <p:grpSpPr>
          <a:xfrm>
            <a:off x="4870788" y="2959488"/>
            <a:ext cx="342328" cy="339310"/>
            <a:chOff x="-10462550" y="2057650"/>
            <a:chExt cx="354450" cy="351325"/>
          </a:xfrm>
        </p:grpSpPr>
        <p:sp>
          <p:nvSpPr>
            <p:cNvPr id="8675" name="Google Shape;8675;p110"/>
            <p:cNvSpPr/>
            <p:nvPr/>
          </p:nvSpPr>
          <p:spPr>
            <a:xfrm>
              <a:off x="-10462550" y="2057650"/>
              <a:ext cx="354450" cy="351325"/>
            </a:xfrm>
            <a:custGeom>
              <a:rect b="b" l="l" r="r" t="t"/>
              <a:pathLst>
                <a:path extrusionOk="0" h="14053" w="14178">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10"/>
            <p:cNvSpPr/>
            <p:nvPr/>
          </p:nvSpPr>
          <p:spPr>
            <a:xfrm>
              <a:off x="-10397950" y="2201800"/>
              <a:ext cx="228425" cy="146525"/>
            </a:xfrm>
            <a:custGeom>
              <a:rect b="b" l="l" r="r" t="t"/>
              <a:pathLst>
                <a:path extrusionOk="0" h="5861" w="9137">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7" name="Google Shape;8677;p110"/>
          <p:cNvSpPr/>
          <p:nvPr/>
        </p:nvSpPr>
        <p:spPr>
          <a:xfrm>
            <a:off x="7591624" y="2576962"/>
            <a:ext cx="313426" cy="341579"/>
          </a:xfrm>
          <a:custGeom>
            <a:rect b="b" l="l" r="r" t="t"/>
            <a:pathLst>
              <a:path extrusionOk="0" h="14147" w="12981">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8" name="Google Shape;8678;p110"/>
          <p:cNvGrpSpPr/>
          <p:nvPr/>
        </p:nvGrpSpPr>
        <p:grpSpPr>
          <a:xfrm>
            <a:off x="6649772" y="2551051"/>
            <a:ext cx="375044" cy="340541"/>
            <a:chOff x="-8692750" y="1622100"/>
            <a:chExt cx="388325" cy="352600"/>
          </a:xfrm>
        </p:grpSpPr>
        <p:sp>
          <p:nvSpPr>
            <p:cNvPr id="8679" name="Google Shape;8679;p110"/>
            <p:cNvSpPr/>
            <p:nvPr/>
          </p:nvSpPr>
          <p:spPr>
            <a:xfrm>
              <a:off x="-8692750" y="1622100"/>
              <a:ext cx="388325" cy="352600"/>
            </a:xfrm>
            <a:custGeom>
              <a:rect b="b" l="l" r="r" t="t"/>
              <a:pathLst>
                <a:path extrusionOk="0" h="14104" w="15533">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110"/>
            <p:cNvSpPr/>
            <p:nvPr/>
          </p:nvSpPr>
          <p:spPr>
            <a:xfrm>
              <a:off x="-8532875" y="1767625"/>
              <a:ext cx="67775" cy="61850"/>
            </a:xfrm>
            <a:custGeom>
              <a:rect b="b" l="l" r="r" t="t"/>
              <a:pathLst>
                <a:path extrusionOk="0" h="2474" w="2711">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110"/>
          <p:cNvGrpSpPr/>
          <p:nvPr/>
        </p:nvGrpSpPr>
        <p:grpSpPr>
          <a:xfrm>
            <a:off x="5304253" y="1303307"/>
            <a:ext cx="341555" cy="341579"/>
            <a:chOff x="-13529550" y="1639425"/>
            <a:chExt cx="353650" cy="353675"/>
          </a:xfrm>
        </p:grpSpPr>
        <p:sp>
          <p:nvSpPr>
            <p:cNvPr id="8682" name="Google Shape;8682;p110"/>
            <p:cNvSpPr/>
            <p:nvPr/>
          </p:nvSpPr>
          <p:spPr>
            <a:xfrm>
              <a:off x="-13529550" y="1910125"/>
              <a:ext cx="353650" cy="82975"/>
            </a:xfrm>
            <a:custGeom>
              <a:rect b="b" l="l" r="r" t="t"/>
              <a:pathLst>
                <a:path extrusionOk="0" h="3319" w="14146">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10"/>
            <p:cNvSpPr/>
            <p:nvPr/>
          </p:nvSpPr>
          <p:spPr>
            <a:xfrm>
              <a:off x="-13383850" y="1681175"/>
              <a:ext cx="40975" cy="41775"/>
            </a:xfrm>
            <a:custGeom>
              <a:rect b="b" l="l" r="r" t="t"/>
              <a:pathLst>
                <a:path extrusionOk="0" h="1671" w="1639">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10"/>
            <p:cNvSpPr/>
            <p:nvPr/>
          </p:nvSpPr>
          <p:spPr>
            <a:xfrm>
              <a:off x="-13446075" y="1692200"/>
              <a:ext cx="41775" cy="41775"/>
            </a:xfrm>
            <a:custGeom>
              <a:rect b="b" l="l" r="r" t="t"/>
              <a:pathLst>
                <a:path extrusionOk="0" h="1671" w="1671">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110"/>
            <p:cNvSpPr/>
            <p:nvPr/>
          </p:nvSpPr>
          <p:spPr>
            <a:xfrm>
              <a:off x="-13446075" y="1796175"/>
              <a:ext cx="41775" cy="40975"/>
            </a:xfrm>
            <a:custGeom>
              <a:rect b="b" l="l" r="r" t="t"/>
              <a:pathLst>
                <a:path extrusionOk="0" h="1639" w="1671">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110"/>
            <p:cNvSpPr/>
            <p:nvPr/>
          </p:nvSpPr>
          <p:spPr>
            <a:xfrm>
              <a:off x="-13487025" y="1743400"/>
              <a:ext cx="40975" cy="41775"/>
            </a:xfrm>
            <a:custGeom>
              <a:rect b="b" l="l" r="r" t="t"/>
              <a:pathLst>
                <a:path extrusionOk="0" h="1671" w="1639">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10"/>
            <p:cNvSpPr/>
            <p:nvPr/>
          </p:nvSpPr>
          <p:spPr>
            <a:xfrm>
              <a:off x="-13383850" y="1805625"/>
              <a:ext cx="40975" cy="41775"/>
            </a:xfrm>
            <a:custGeom>
              <a:rect b="b" l="l" r="r" t="t"/>
              <a:pathLst>
                <a:path extrusionOk="0" h="1671" w="1639">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10"/>
            <p:cNvSpPr/>
            <p:nvPr/>
          </p:nvSpPr>
          <p:spPr>
            <a:xfrm>
              <a:off x="-13529550" y="1639425"/>
              <a:ext cx="352075" cy="248925"/>
            </a:xfrm>
            <a:custGeom>
              <a:rect b="b" l="l" r="r" t="t"/>
              <a:pathLst>
                <a:path extrusionOk="0" h="9957" w="14083">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110"/>
            <p:cNvSpPr/>
            <p:nvPr/>
          </p:nvSpPr>
          <p:spPr>
            <a:xfrm>
              <a:off x="-13323200" y="1722925"/>
              <a:ext cx="104775" cy="82725"/>
            </a:xfrm>
            <a:custGeom>
              <a:rect b="b" l="l" r="r" t="t"/>
              <a:pathLst>
                <a:path extrusionOk="0" h="3309" w="4191">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110"/>
          <p:cNvGrpSpPr/>
          <p:nvPr/>
        </p:nvGrpSpPr>
        <p:grpSpPr>
          <a:xfrm>
            <a:off x="5303106" y="1711889"/>
            <a:ext cx="343849" cy="340058"/>
            <a:chOff x="-13531925" y="2075775"/>
            <a:chExt cx="356025" cy="352100"/>
          </a:xfrm>
        </p:grpSpPr>
        <p:sp>
          <p:nvSpPr>
            <p:cNvPr id="8691" name="Google Shape;8691;p110"/>
            <p:cNvSpPr/>
            <p:nvPr/>
          </p:nvSpPr>
          <p:spPr>
            <a:xfrm>
              <a:off x="-13531925" y="2075775"/>
              <a:ext cx="356025" cy="352100"/>
            </a:xfrm>
            <a:custGeom>
              <a:rect b="b" l="l" r="r" t="t"/>
              <a:pathLst>
                <a:path extrusionOk="0" h="14084" w="14241">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10"/>
            <p:cNvSpPr/>
            <p:nvPr/>
          </p:nvSpPr>
          <p:spPr>
            <a:xfrm>
              <a:off x="-13384625" y="2282125"/>
              <a:ext cx="63025" cy="60675"/>
            </a:xfrm>
            <a:custGeom>
              <a:rect b="b" l="l" r="r" t="t"/>
              <a:pathLst>
                <a:path extrusionOk="0" h="2427" w="2521">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3" name="Google Shape;8693;p110"/>
          <p:cNvGrpSpPr/>
          <p:nvPr/>
        </p:nvGrpSpPr>
        <p:grpSpPr>
          <a:xfrm>
            <a:off x="5304627" y="2120094"/>
            <a:ext cx="340807" cy="340807"/>
            <a:chOff x="-13528775" y="2507400"/>
            <a:chExt cx="352875" cy="352875"/>
          </a:xfrm>
        </p:grpSpPr>
        <p:sp>
          <p:nvSpPr>
            <p:cNvPr id="8694" name="Google Shape;8694;p110"/>
            <p:cNvSpPr/>
            <p:nvPr/>
          </p:nvSpPr>
          <p:spPr>
            <a:xfrm>
              <a:off x="-13528775" y="2507400"/>
              <a:ext cx="352875" cy="352875"/>
            </a:xfrm>
            <a:custGeom>
              <a:rect b="b" l="l" r="r" t="t"/>
              <a:pathLst>
                <a:path extrusionOk="0" h="14115" w="14115">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10"/>
            <p:cNvSpPr/>
            <p:nvPr/>
          </p:nvSpPr>
          <p:spPr>
            <a:xfrm>
              <a:off x="-13403525" y="2673750"/>
              <a:ext cx="123675" cy="145750"/>
            </a:xfrm>
            <a:custGeom>
              <a:rect b="b" l="l" r="r" t="t"/>
              <a:pathLst>
                <a:path extrusionOk="0" h="5830" w="4947">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110"/>
            <p:cNvSpPr/>
            <p:nvPr/>
          </p:nvSpPr>
          <p:spPr>
            <a:xfrm>
              <a:off x="-13486225" y="2559375"/>
              <a:ext cx="40975" cy="41775"/>
            </a:xfrm>
            <a:custGeom>
              <a:rect b="b" l="l" r="r" t="t"/>
              <a:pathLst>
                <a:path extrusionOk="0" h="1671" w="1639">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7" name="Google Shape;8697;p110"/>
          <p:cNvSpPr/>
          <p:nvPr/>
        </p:nvSpPr>
        <p:spPr>
          <a:xfrm>
            <a:off x="7123388" y="1334505"/>
            <a:ext cx="341579" cy="279189"/>
          </a:xfrm>
          <a:custGeom>
            <a:rect b="b" l="l" r="r" t="t"/>
            <a:pathLst>
              <a:path extrusionOk="0" h="11563" w="14147">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10"/>
          <p:cNvSpPr/>
          <p:nvPr/>
        </p:nvSpPr>
        <p:spPr>
          <a:xfrm>
            <a:off x="7123014" y="1711602"/>
            <a:ext cx="342328" cy="340638"/>
          </a:xfrm>
          <a:custGeom>
            <a:rect b="b" l="l" r="r" t="t"/>
            <a:pathLst>
              <a:path extrusionOk="0" h="14108" w="14178">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9" name="Google Shape;8699;p110"/>
          <p:cNvGrpSpPr/>
          <p:nvPr/>
        </p:nvGrpSpPr>
        <p:grpSpPr>
          <a:xfrm>
            <a:off x="7140133" y="2119708"/>
            <a:ext cx="308090" cy="341579"/>
            <a:chOff x="-11747150" y="2530225"/>
            <a:chExt cx="319000" cy="353675"/>
          </a:xfrm>
        </p:grpSpPr>
        <p:sp>
          <p:nvSpPr>
            <p:cNvPr id="8700" name="Google Shape;8700;p110"/>
            <p:cNvSpPr/>
            <p:nvPr/>
          </p:nvSpPr>
          <p:spPr>
            <a:xfrm>
              <a:off x="-11747150" y="2530225"/>
              <a:ext cx="319000" cy="353675"/>
            </a:xfrm>
            <a:custGeom>
              <a:rect b="b" l="l" r="r" t="t"/>
              <a:pathLst>
                <a:path extrusionOk="0" h="14147" w="1276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110"/>
            <p:cNvSpPr/>
            <p:nvPr/>
          </p:nvSpPr>
          <p:spPr>
            <a:xfrm>
              <a:off x="-11640825" y="2592450"/>
              <a:ext cx="104775" cy="42550"/>
            </a:xfrm>
            <a:custGeom>
              <a:rect b="b" l="l" r="r" t="t"/>
              <a:pathLst>
                <a:path extrusionOk="0" h="1702" w="4191">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2" name="Google Shape;8702;p110"/>
          <p:cNvGrpSpPr/>
          <p:nvPr/>
        </p:nvGrpSpPr>
        <p:grpSpPr>
          <a:xfrm>
            <a:off x="5304627" y="2550919"/>
            <a:ext cx="340807" cy="340807"/>
            <a:chOff x="-10027775" y="1622900"/>
            <a:chExt cx="352875" cy="352875"/>
          </a:xfrm>
        </p:grpSpPr>
        <p:sp>
          <p:nvSpPr>
            <p:cNvPr id="8703" name="Google Shape;8703;p110"/>
            <p:cNvSpPr/>
            <p:nvPr/>
          </p:nvSpPr>
          <p:spPr>
            <a:xfrm>
              <a:off x="-10027775" y="1622900"/>
              <a:ext cx="352875" cy="352875"/>
            </a:xfrm>
            <a:custGeom>
              <a:rect b="b" l="l" r="r" t="t"/>
              <a:pathLst>
                <a:path extrusionOk="0" h="14115" w="14115">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10"/>
            <p:cNvSpPr/>
            <p:nvPr/>
          </p:nvSpPr>
          <p:spPr>
            <a:xfrm>
              <a:off x="-9923800" y="1705600"/>
              <a:ext cx="145725" cy="20500"/>
            </a:xfrm>
            <a:custGeom>
              <a:rect b="b" l="l" r="r" t="t"/>
              <a:pathLst>
                <a:path extrusionOk="0" h="820" w="5829">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10"/>
            <p:cNvSpPr/>
            <p:nvPr/>
          </p:nvSpPr>
          <p:spPr>
            <a:xfrm>
              <a:off x="-9902550" y="1746550"/>
              <a:ext cx="83525" cy="20500"/>
            </a:xfrm>
            <a:custGeom>
              <a:rect b="b" l="l" r="r" t="t"/>
              <a:pathLst>
                <a:path extrusionOk="0" h="820" w="3341">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10"/>
            <p:cNvSpPr/>
            <p:nvPr/>
          </p:nvSpPr>
          <p:spPr>
            <a:xfrm>
              <a:off x="-9923800" y="1788300"/>
              <a:ext cx="145725" cy="20500"/>
            </a:xfrm>
            <a:custGeom>
              <a:rect b="b" l="l" r="r" t="t"/>
              <a:pathLst>
                <a:path extrusionOk="0" h="820" w="5829">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10"/>
            <p:cNvSpPr/>
            <p:nvPr/>
          </p:nvSpPr>
          <p:spPr>
            <a:xfrm>
              <a:off x="-9901750" y="1828450"/>
              <a:ext cx="83500" cy="21300"/>
            </a:xfrm>
            <a:custGeom>
              <a:rect b="b" l="l" r="r" t="t"/>
              <a:pathLst>
                <a:path extrusionOk="0" h="852" w="334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110"/>
            <p:cNvSpPr/>
            <p:nvPr/>
          </p:nvSpPr>
          <p:spPr>
            <a:xfrm>
              <a:off x="-9923025" y="1871000"/>
              <a:ext cx="145725" cy="20500"/>
            </a:xfrm>
            <a:custGeom>
              <a:rect b="b" l="l" r="r" t="t"/>
              <a:pathLst>
                <a:path extrusionOk="0" h="820" w="5829">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9" name="Google Shape;8709;p110"/>
          <p:cNvSpPr/>
          <p:nvPr/>
        </p:nvSpPr>
        <p:spPr>
          <a:xfrm>
            <a:off x="5311472" y="2958272"/>
            <a:ext cx="327116" cy="341748"/>
          </a:xfrm>
          <a:custGeom>
            <a:rect b="b" l="l" r="r" t="t"/>
            <a:pathLst>
              <a:path extrusionOk="0" h="14154" w="13548">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0" name="Google Shape;8710;p110"/>
          <p:cNvGrpSpPr/>
          <p:nvPr/>
        </p:nvGrpSpPr>
        <p:grpSpPr>
          <a:xfrm>
            <a:off x="8031595" y="2576583"/>
            <a:ext cx="322553" cy="342328"/>
            <a:chOff x="-10019125" y="2490075"/>
            <a:chExt cx="333975" cy="354450"/>
          </a:xfrm>
        </p:grpSpPr>
        <p:sp>
          <p:nvSpPr>
            <p:cNvPr id="8711" name="Google Shape;8711;p110"/>
            <p:cNvSpPr/>
            <p:nvPr/>
          </p:nvSpPr>
          <p:spPr>
            <a:xfrm>
              <a:off x="-10019125" y="2490850"/>
              <a:ext cx="333975" cy="353675"/>
            </a:xfrm>
            <a:custGeom>
              <a:rect b="b" l="l" r="r" t="t"/>
              <a:pathLst>
                <a:path extrusionOk="0" h="14147" w="13359">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10"/>
            <p:cNvSpPr/>
            <p:nvPr/>
          </p:nvSpPr>
          <p:spPr>
            <a:xfrm>
              <a:off x="-10016750" y="2491050"/>
              <a:ext cx="63825" cy="61850"/>
            </a:xfrm>
            <a:custGeom>
              <a:rect b="b" l="l" r="r" t="t"/>
              <a:pathLst>
                <a:path extrusionOk="0" h="2474" w="2553">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10"/>
            <p:cNvSpPr/>
            <p:nvPr/>
          </p:nvSpPr>
          <p:spPr>
            <a:xfrm>
              <a:off x="-9933275" y="2490075"/>
              <a:ext cx="20525" cy="63025"/>
            </a:xfrm>
            <a:custGeom>
              <a:rect b="b" l="l" r="r" t="t"/>
              <a:pathLst>
                <a:path extrusionOk="0" h="2521" w="821">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10"/>
            <p:cNvSpPr/>
            <p:nvPr/>
          </p:nvSpPr>
          <p:spPr>
            <a:xfrm>
              <a:off x="-10015975" y="2573550"/>
              <a:ext cx="63050" cy="20500"/>
            </a:xfrm>
            <a:custGeom>
              <a:rect b="b" l="l" r="r" t="t"/>
              <a:pathLst>
                <a:path extrusionOk="0" h="820" w="2522">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110"/>
          <p:cNvGrpSpPr/>
          <p:nvPr/>
        </p:nvGrpSpPr>
        <p:grpSpPr>
          <a:xfrm>
            <a:off x="6661180" y="2957593"/>
            <a:ext cx="352227" cy="343100"/>
            <a:chOff x="-8684100" y="2032450"/>
            <a:chExt cx="364700" cy="355250"/>
          </a:xfrm>
        </p:grpSpPr>
        <p:sp>
          <p:nvSpPr>
            <p:cNvPr id="8716" name="Google Shape;8716;p110"/>
            <p:cNvSpPr/>
            <p:nvPr/>
          </p:nvSpPr>
          <p:spPr>
            <a:xfrm>
              <a:off x="-8684100" y="2032450"/>
              <a:ext cx="364700" cy="355250"/>
            </a:xfrm>
            <a:custGeom>
              <a:rect b="b" l="l" r="r" t="t"/>
              <a:pathLst>
                <a:path extrusionOk="0" h="14210" w="14588">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10"/>
            <p:cNvSpPr/>
            <p:nvPr/>
          </p:nvSpPr>
          <p:spPr>
            <a:xfrm>
              <a:off x="-8637625" y="2231725"/>
              <a:ext cx="81950" cy="32525"/>
            </a:xfrm>
            <a:custGeom>
              <a:rect b="b" l="l" r="r" t="t"/>
              <a:pathLst>
                <a:path extrusionOk="0" h="1301" w="3278">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10"/>
            <p:cNvSpPr/>
            <p:nvPr/>
          </p:nvSpPr>
          <p:spPr>
            <a:xfrm>
              <a:off x="-8558075" y="2267375"/>
              <a:ext cx="38625" cy="79950"/>
            </a:xfrm>
            <a:custGeom>
              <a:rect b="b" l="l" r="r" t="t"/>
              <a:pathLst>
                <a:path extrusionOk="0" h="3198" w="1545">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9" name="Google Shape;8719;p110"/>
          <p:cNvSpPr/>
          <p:nvPr/>
        </p:nvSpPr>
        <p:spPr>
          <a:xfrm>
            <a:off x="5773709" y="1303696"/>
            <a:ext cx="300509" cy="340807"/>
          </a:xfrm>
          <a:custGeom>
            <a:rect b="b" l="l" r="r" t="t"/>
            <a:pathLst>
              <a:path extrusionOk="0" h="14115" w="12446">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0" name="Google Shape;8720;p110"/>
          <p:cNvGrpSpPr/>
          <p:nvPr/>
        </p:nvGrpSpPr>
        <p:grpSpPr>
          <a:xfrm>
            <a:off x="5752039" y="1711056"/>
            <a:ext cx="343849" cy="341724"/>
            <a:chOff x="-13095575" y="2073400"/>
            <a:chExt cx="356025" cy="353825"/>
          </a:xfrm>
        </p:grpSpPr>
        <p:sp>
          <p:nvSpPr>
            <p:cNvPr id="8721" name="Google Shape;8721;p110"/>
            <p:cNvSpPr/>
            <p:nvPr/>
          </p:nvSpPr>
          <p:spPr>
            <a:xfrm>
              <a:off x="-13095575" y="2073400"/>
              <a:ext cx="356025" cy="353825"/>
            </a:xfrm>
            <a:custGeom>
              <a:rect b="b" l="l" r="r" t="t"/>
              <a:pathLst>
                <a:path extrusionOk="0" h="14153" w="14241">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110"/>
            <p:cNvSpPr/>
            <p:nvPr/>
          </p:nvSpPr>
          <p:spPr>
            <a:xfrm>
              <a:off x="-13055400" y="2115150"/>
              <a:ext cx="271750" cy="187475"/>
            </a:xfrm>
            <a:custGeom>
              <a:rect b="b" l="l" r="r" t="t"/>
              <a:pathLst>
                <a:path extrusionOk="0" h="7499" w="1087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110"/>
            <p:cNvSpPr/>
            <p:nvPr/>
          </p:nvSpPr>
          <p:spPr>
            <a:xfrm>
              <a:off x="-12887650" y="2156100"/>
              <a:ext cx="63050" cy="22100"/>
            </a:xfrm>
            <a:custGeom>
              <a:rect b="b" l="l" r="r" t="t"/>
              <a:pathLst>
                <a:path extrusionOk="0" h="884" w="2522">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10"/>
            <p:cNvSpPr/>
            <p:nvPr/>
          </p:nvSpPr>
          <p:spPr>
            <a:xfrm>
              <a:off x="-12888425" y="2198650"/>
              <a:ext cx="63025" cy="21275"/>
            </a:xfrm>
            <a:custGeom>
              <a:rect b="b" l="l" r="r" t="t"/>
              <a:pathLst>
                <a:path extrusionOk="0" h="851" w="2521">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10"/>
            <p:cNvSpPr/>
            <p:nvPr/>
          </p:nvSpPr>
          <p:spPr>
            <a:xfrm>
              <a:off x="-12888425" y="2239600"/>
              <a:ext cx="63025" cy="22075"/>
            </a:xfrm>
            <a:custGeom>
              <a:rect b="b" l="l" r="r" t="t"/>
              <a:pathLst>
                <a:path extrusionOk="0" h="883" w="2521">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110"/>
            <p:cNvSpPr/>
            <p:nvPr/>
          </p:nvSpPr>
          <p:spPr>
            <a:xfrm>
              <a:off x="-13012875" y="2156100"/>
              <a:ext cx="63025" cy="22100"/>
            </a:xfrm>
            <a:custGeom>
              <a:rect b="b" l="l" r="r" t="t"/>
              <a:pathLst>
                <a:path extrusionOk="0" h="884" w="2521">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110"/>
            <p:cNvSpPr/>
            <p:nvPr/>
          </p:nvSpPr>
          <p:spPr>
            <a:xfrm>
              <a:off x="-13012875" y="2198650"/>
              <a:ext cx="63025" cy="21275"/>
            </a:xfrm>
            <a:custGeom>
              <a:rect b="b" l="l" r="r" t="t"/>
              <a:pathLst>
                <a:path extrusionOk="0" h="851" w="2521">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10"/>
            <p:cNvSpPr/>
            <p:nvPr/>
          </p:nvSpPr>
          <p:spPr>
            <a:xfrm>
              <a:off x="-13012875" y="2239600"/>
              <a:ext cx="63025" cy="22075"/>
            </a:xfrm>
            <a:custGeom>
              <a:rect b="b" l="l" r="r" t="t"/>
              <a:pathLst>
                <a:path extrusionOk="0" h="883" w="2521">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9" name="Google Shape;8729;p110"/>
          <p:cNvSpPr/>
          <p:nvPr/>
        </p:nvSpPr>
        <p:spPr>
          <a:xfrm>
            <a:off x="5753174" y="2120098"/>
            <a:ext cx="341579" cy="340807"/>
          </a:xfrm>
          <a:custGeom>
            <a:rect b="b" l="l" r="r" t="t"/>
            <a:pathLst>
              <a:path extrusionOk="0" h="14115" w="14147">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0" name="Google Shape;8730;p110"/>
          <p:cNvGrpSpPr/>
          <p:nvPr/>
        </p:nvGrpSpPr>
        <p:grpSpPr>
          <a:xfrm>
            <a:off x="7576787" y="1302885"/>
            <a:ext cx="343100" cy="342424"/>
            <a:chOff x="-11332875" y="1660700"/>
            <a:chExt cx="355250" cy="354550"/>
          </a:xfrm>
        </p:grpSpPr>
        <p:sp>
          <p:nvSpPr>
            <p:cNvPr id="8731" name="Google Shape;8731;p110"/>
            <p:cNvSpPr/>
            <p:nvPr/>
          </p:nvSpPr>
          <p:spPr>
            <a:xfrm>
              <a:off x="-11332875" y="1660700"/>
              <a:ext cx="355250" cy="354550"/>
            </a:xfrm>
            <a:custGeom>
              <a:rect b="b" l="l" r="r" t="t"/>
              <a:pathLst>
                <a:path extrusionOk="0" h="14182" w="1421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110"/>
            <p:cNvSpPr/>
            <p:nvPr/>
          </p:nvSpPr>
          <p:spPr>
            <a:xfrm>
              <a:off x="-11072175" y="1734725"/>
              <a:ext cx="41775" cy="41000"/>
            </a:xfrm>
            <a:custGeom>
              <a:rect b="b" l="l" r="r" t="t"/>
              <a:pathLst>
                <a:path extrusionOk="0" h="1640" w="1671">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110"/>
            <p:cNvSpPr/>
            <p:nvPr/>
          </p:nvSpPr>
          <p:spPr>
            <a:xfrm>
              <a:off x="-11278525" y="1734725"/>
              <a:ext cx="40975" cy="41000"/>
            </a:xfrm>
            <a:custGeom>
              <a:rect b="b" l="l" r="r" t="t"/>
              <a:pathLst>
                <a:path extrusionOk="0" h="1640" w="1639">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10"/>
            <p:cNvSpPr/>
            <p:nvPr/>
          </p:nvSpPr>
          <p:spPr>
            <a:xfrm>
              <a:off x="-11175350" y="1714250"/>
              <a:ext cx="40975" cy="41000"/>
            </a:xfrm>
            <a:custGeom>
              <a:rect b="b" l="l" r="r" t="t"/>
              <a:pathLst>
                <a:path extrusionOk="0" h="1640" w="1639">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35" name="Google Shape;8735;p110"/>
          <p:cNvSpPr/>
          <p:nvPr/>
        </p:nvSpPr>
        <p:spPr>
          <a:xfrm>
            <a:off x="7575652" y="1712279"/>
            <a:ext cx="345370" cy="339286"/>
          </a:xfrm>
          <a:custGeom>
            <a:rect b="b" l="l" r="r" t="t"/>
            <a:pathLst>
              <a:path extrusionOk="0" h="14052" w="14304">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10"/>
          <p:cNvSpPr/>
          <p:nvPr/>
        </p:nvSpPr>
        <p:spPr>
          <a:xfrm>
            <a:off x="7576413" y="2141008"/>
            <a:ext cx="343849" cy="298988"/>
          </a:xfrm>
          <a:custGeom>
            <a:rect b="b" l="l" r="r" t="t"/>
            <a:pathLst>
              <a:path extrusionOk="0" h="12383" w="14241">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7" name="Google Shape;8737;p110"/>
          <p:cNvGrpSpPr/>
          <p:nvPr/>
        </p:nvGrpSpPr>
        <p:grpSpPr>
          <a:xfrm>
            <a:off x="5774096" y="2549397"/>
            <a:ext cx="299736" cy="343849"/>
            <a:chOff x="-9570950" y="1622100"/>
            <a:chExt cx="310350" cy="356025"/>
          </a:xfrm>
        </p:grpSpPr>
        <p:sp>
          <p:nvSpPr>
            <p:cNvPr id="8738" name="Google Shape;8738;p110"/>
            <p:cNvSpPr/>
            <p:nvPr/>
          </p:nvSpPr>
          <p:spPr>
            <a:xfrm>
              <a:off x="-9570950" y="1622100"/>
              <a:ext cx="310350" cy="356025"/>
            </a:xfrm>
            <a:custGeom>
              <a:rect b="b" l="l" r="r" t="t"/>
              <a:pathLst>
                <a:path extrusionOk="0" h="14241" w="12414">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110"/>
            <p:cNvSpPr/>
            <p:nvPr/>
          </p:nvSpPr>
          <p:spPr>
            <a:xfrm>
              <a:off x="-9426025" y="1695350"/>
              <a:ext cx="63025" cy="62250"/>
            </a:xfrm>
            <a:custGeom>
              <a:rect b="b" l="l" r="r" t="t"/>
              <a:pathLst>
                <a:path extrusionOk="0" h="2490" w="2521">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110"/>
          <p:cNvGrpSpPr/>
          <p:nvPr/>
        </p:nvGrpSpPr>
        <p:grpSpPr>
          <a:xfrm>
            <a:off x="5752800" y="2958353"/>
            <a:ext cx="342328" cy="341579"/>
            <a:chOff x="-9594575" y="2056875"/>
            <a:chExt cx="354450" cy="353675"/>
          </a:xfrm>
        </p:grpSpPr>
        <p:sp>
          <p:nvSpPr>
            <p:cNvPr id="8741" name="Google Shape;8741;p110"/>
            <p:cNvSpPr/>
            <p:nvPr/>
          </p:nvSpPr>
          <p:spPr>
            <a:xfrm>
              <a:off x="-9594575" y="2056875"/>
              <a:ext cx="354450" cy="353675"/>
            </a:xfrm>
            <a:custGeom>
              <a:rect b="b" l="l" r="r" t="t"/>
              <a:pathLst>
                <a:path extrusionOk="0" h="14147" w="14178">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10"/>
            <p:cNvSpPr/>
            <p:nvPr/>
          </p:nvSpPr>
          <p:spPr>
            <a:xfrm>
              <a:off x="-9342550" y="2305750"/>
              <a:ext cx="62250" cy="62250"/>
            </a:xfrm>
            <a:custGeom>
              <a:rect b="b" l="l" r="r" t="t"/>
              <a:pathLst>
                <a:path extrusionOk="0" h="2490" w="249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10"/>
            <p:cNvSpPr/>
            <p:nvPr/>
          </p:nvSpPr>
          <p:spPr>
            <a:xfrm>
              <a:off x="-9552050" y="2305750"/>
              <a:ext cx="63025" cy="62250"/>
            </a:xfrm>
            <a:custGeom>
              <a:rect b="b" l="l" r="r" t="t"/>
              <a:pathLst>
                <a:path extrusionOk="0" h="2490" w="2521">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44" name="Google Shape;8744;p110"/>
          <p:cNvSpPr/>
          <p:nvPr/>
        </p:nvSpPr>
        <p:spPr>
          <a:xfrm>
            <a:off x="7123002" y="2988791"/>
            <a:ext cx="342352" cy="280710"/>
          </a:xfrm>
          <a:custGeom>
            <a:rect b="b" l="l" r="r" t="t"/>
            <a:pathLst>
              <a:path extrusionOk="0" h="11626" w="14179">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5" name="Google Shape;8745;p110"/>
          <p:cNvGrpSpPr/>
          <p:nvPr/>
        </p:nvGrpSpPr>
        <p:grpSpPr>
          <a:xfrm>
            <a:off x="6208482" y="1303693"/>
            <a:ext cx="342328" cy="340807"/>
            <a:chOff x="-12661600" y="1640225"/>
            <a:chExt cx="354450" cy="352875"/>
          </a:xfrm>
        </p:grpSpPr>
        <p:sp>
          <p:nvSpPr>
            <p:cNvPr id="8746" name="Google Shape;8746;p110"/>
            <p:cNvSpPr/>
            <p:nvPr/>
          </p:nvSpPr>
          <p:spPr>
            <a:xfrm>
              <a:off x="-12661600" y="1764675"/>
              <a:ext cx="188275" cy="228425"/>
            </a:xfrm>
            <a:custGeom>
              <a:rect b="b" l="l" r="r" t="t"/>
              <a:pathLst>
                <a:path extrusionOk="0" h="9137" w="7531">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10"/>
            <p:cNvSpPr/>
            <p:nvPr/>
          </p:nvSpPr>
          <p:spPr>
            <a:xfrm>
              <a:off x="-12451300" y="1640225"/>
              <a:ext cx="144150" cy="350500"/>
            </a:xfrm>
            <a:custGeom>
              <a:rect b="b" l="l" r="r" t="t"/>
              <a:pathLst>
                <a:path extrusionOk="0" h="14020" w="5766">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10"/>
            <p:cNvSpPr/>
            <p:nvPr/>
          </p:nvSpPr>
          <p:spPr>
            <a:xfrm>
              <a:off x="-12619850" y="1887525"/>
              <a:ext cx="104000" cy="63050"/>
            </a:xfrm>
            <a:custGeom>
              <a:rect b="b" l="l" r="r" t="t"/>
              <a:pathLst>
                <a:path extrusionOk="0" h="2522" w="416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110"/>
          <p:cNvGrpSpPr/>
          <p:nvPr/>
        </p:nvGrpSpPr>
        <p:grpSpPr>
          <a:xfrm>
            <a:off x="6208857" y="1732231"/>
            <a:ext cx="341579" cy="299374"/>
            <a:chOff x="-12660025" y="2096250"/>
            <a:chExt cx="353675" cy="309975"/>
          </a:xfrm>
        </p:grpSpPr>
        <p:sp>
          <p:nvSpPr>
            <p:cNvPr id="8750" name="Google Shape;8750;p110"/>
            <p:cNvSpPr/>
            <p:nvPr/>
          </p:nvSpPr>
          <p:spPr>
            <a:xfrm>
              <a:off x="-12619850" y="2136425"/>
              <a:ext cx="63025" cy="62250"/>
            </a:xfrm>
            <a:custGeom>
              <a:rect b="b" l="l" r="r" t="t"/>
              <a:pathLst>
                <a:path extrusionOk="0" h="2490" w="2521">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110"/>
            <p:cNvSpPr/>
            <p:nvPr/>
          </p:nvSpPr>
          <p:spPr>
            <a:xfrm>
              <a:off x="-12496200" y="2136425"/>
              <a:ext cx="63050" cy="62250"/>
            </a:xfrm>
            <a:custGeom>
              <a:rect b="b" l="l" r="r" t="t"/>
              <a:pathLst>
                <a:path extrusionOk="0" h="2490" w="2522">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10"/>
            <p:cNvSpPr/>
            <p:nvPr/>
          </p:nvSpPr>
          <p:spPr>
            <a:xfrm>
              <a:off x="-12453650" y="2261650"/>
              <a:ext cx="19700" cy="19725"/>
            </a:xfrm>
            <a:custGeom>
              <a:rect b="b" l="l" r="r" t="t"/>
              <a:pathLst>
                <a:path extrusionOk="0" h="789" w="788">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10"/>
            <p:cNvSpPr/>
            <p:nvPr/>
          </p:nvSpPr>
          <p:spPr>
            <a:xfrm>
              <a:off x="-12494625" y="2261650"/>
              <a:ext cx="19725" cy="19725"/>
            </a:xfrm>
            <a:custGeom>
              <a:rect b="b" l="l" r="r" t="t"/>
              <a:pathLst>
                <a:path extrusionOk="0" h="789" w="789">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10"/>
            <p:cNvSpPr/>
            <p:nvPr/>
          </p:nvSpPr>
          <p:spPr>
            <a:xfrm>
              <a:off x="-12619850" y="2301825"/>
              <a:ext cx="103200" cy="60675"/>
            </a:xfrm>
            <a:custGeom>
              <a:rect b="b" l="l" r="r" t="t"/>
              <a:pathLst>
                <a:path extrusionOk="0" h="2427" w="4128">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10"/>
            <p:cNvSpPr/>
            <p:nvPr/>
          </p:nvSpPr>
          <p:spPr>
            <a:xfrm>
              <a:off x="-12660025" y="2096250"/>
              <a:ext cx="353675" cy="309975"/>
            </a:xfrm>
            <a:custGeom>
              <a:rect b="b" l="l" r="r" t="t"/>
              <a:pathLst>
                <a:path extrusionOk="0" h="12399" w="14147">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110"/>
          <p:cNvGrpSpPr/>
          <p:nvPr/>
        </p:nvGrpSpPr>
        <p:grpSpPr>
          <a:xfrm>
            <a:off x="6207335" y="2119527"/>
            <a:ext cx="344622" cy="341941"/>
            <a:chOff x="-12663175" y="2506800"/>
            <a:chExt cx="356825" cy="354050"/>
          </a:xfrm>
        </p:grpSpPr>
        <p:sp>
          <p:nvSpPr>
            <p:cNvPr id="8757" name="Google Shape;8757;p110"/>
            <p:cNvSpPr/>
            <p:nvPr/>
          </p:nvSpPr>
          <p:spPr>
            <a:xfrm>
              <a:off x="-12663175" y="2506800"/>
              <a:ext cx="356825" cy="354050"/>
            </a:xfrm>
            <a:custGeom>
              <a:rect b="b" l="l" r="r" t="t"/>
              <a:pathLst>
                <a:path extrusionOk="0" h="14162" w="14273">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10"/>
            <p:cNvSpPr/>
            <p:nvPr/>
          </p:nvSpPr>
          <p:spPr>
            <a:xfrm>
              <a:off x="-12466275" y="2586350"/>
              <a:ext cx="37850" cy="35850"/>
            </a:xfrm>
            <a:custGeom>
              <a:rect b="b" l="l" r="r" t="t"/>
              <a:pathLst>
                <a:path extrusionOk="0" h="1434" w="1514">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10"/>
            <p:cNvSpPr/>
            <p:nvPr/>
          </p:nvSpPr>
          <p:spPr>
            <a:xfrm>
              <a:off x="-12422950" y="2630450"/>
              <a:ext cx="37825" cy="35875"/>
            </a:xfrm>
            <a:custGeom>
              <a:rect b="b" l="l" r="r" t="t"/>
              <a:pathLst>
                <a:path extrusionOk="0" h="1435" w="1513">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10"/>
            <p:cNvSpPr/>
            <p:nvPr/>
          </p:nvSpPr>
          <p:spPr>
            <a:xfrm>
              <a:off x="-12591500" y="2644250"/>
              <a:ext cx="192200" cy="142975"/>
            </a:xfrm>
            <a:custGeom>
              <a:rect b="b" l="l" r="r" t="t"/>
              <a:pathLst>
                <a:path extrusionOk="0" h="5719" w="7688">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110"/>
          <p:cNvGrpSpPr/>
          <p:nvPr/>
        </p:nvGrpSpPr>
        <p:grpSpPr>
          <a:xfrm>
            <a:off x="8022468" y="1303307"/>
            <a:ext cx="340807" cy="341579"/>
            <a:chOff x="-10896525" y="1663050"/>
            <a:chExt cx="352875" cy="353675"/>
          </a:xfrm>
        </p:grpSpPr>
        <p:sp>
          <p:nvSpPr>
            <p:cNvPr id="8762" name="Google Shape;8762;p110"/>
            <p:cNvSpPr/>
            <p:nvPr/>
          </p:nvSpPr>
          <p:spPr>
            <a:xfrm>
              <a:off x="-10896525" y="1663050"/>
              <a:ext cx="166200" cy="311925"/>
            </a:xfrm>
            <a:custGeom>
              <a:rect b="b" l="l" r="r" t="t"/>
              <a:pathLst>
                <a:path extrusionOk="0" h="12477" w="6648">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110"/>
            <p:cNvSpPr/>
            <p:nvPr/>
          </p:nvSpPr>
          <p:spPr>
            <a:xfrm>
              <a:off x="-10709850" y="1704025"/>
              <a:ext cx="166200" cy="312700"/>
            </a:xfrm>
            <a:custGeom>
              <a:rect b="b" l="l" r="r" t="t"/>
              <a:pathLst>
                <a:path extrusionOk="0" h="12508" w="6648">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4" name="Google Shape;8764;p110"/>
          <p:cNvSpPr/>
          <p:nvPr/>
        </p:nvSpPr>
        <p:spPr>
          <a:xfrm>
            <a:off x="8061643" y="1711059"/>
            <a:ext cx="262456" cy="341724"/>
          </a:xfrm>
          <a:custGeom>
            <a:rect b="b" l="l" r="r" t="t"/>
            <a:pathLst>
              <a:path extrusionOk="0" h="14153" w="1087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5" name="Google Shape;8765;p110"/>
          <p:cNvGrpSpPr/>
          <p:nvPr/>
        </p:nvGrpSpPr>
        <p:grpSpPr>
          <a:xfrm>
            <a:off x="8022082" y="2130742"/>
            <a:ext cx="341579" cy="319511"/>
            <a:chOff x="-10898100" y="2542050"/>
            <a:chExt cx="353675" cy="330825"/>
          </a:xfrm>
        </p:grpSpPr>
        <p:sp>
          <p:nvSpPr>
            <p:cNvPr id="8766" name="Google Shape;8766;p110"/>
            <p:cNvSpPr/>
            <p:nvPr/>
          </p:nvSpPr>
          <p:spPr>
            <a:xfrm>
              <a:off x="-10772875" y="2583800"/>
              <a:ext cx="82725" cy="82725"/>
            </a:xfrm>
            <a:custGeom>
              <a:rect b="b" l="l" r="r" t="t"/>
              <a:pathLst>
                <a:path extrusionOk="0" h="3309" w="3309">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10"/>
            <p:cNvSpPr/>
            <p:nvPr/>
          </p:nvSpPr>
          <p:spPr>
            <a:xfrm>
              <a:off x="-10772875" y="2749200"/>
              <a:ext cx="82725" cy="81950"/>
            </a:xfrm>
            <a:custGeom>
              <a:rect b="b" l="l" r="r" t="t"/>
              <a:pathLst>
                <a:path extrusionOk="0" h="3278" w="3309">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110"/>
            <p:cNvSpPr/>
            <p:nvPr/>
          </p:nvSpPr>
          <p:spPr>
            <a:xfrm>
              <a:off x="-10855575" y="2666500"/>
              <a:ext cx="82725" cy="81925"/>
            </a:xfrm>
            <a:custGeom>
              <a:rect b="b" l="l" r="r" t="t"/>
              <a:pathLst>
                <a:path extrusionOk="0" h="3277" w="3309">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110"/>
            <p:cNvSpPr/>
            <p:nvPr/>
          </p:nvSpPr>
          <p:spPr>
            <a:xfrm>
              <a:off x="-10690175" y="2666500"/>
              <a:ext cx="82725" cy="82725"/>
            </a:xfrm>
            <a:custGeom>
              <a:rect b="b" l="l" r="r" t="t"/>
              <a:pathLst>
                <a:path extrusionOk="0" h="3309" w="3309">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10"/>
            <p:cNvSpPr/>
            <p:nvPr/>
          </p:nvSpPr>
          <p:spPr>
            <a:xfrm>
              <a:off x="-10752400" y="2686975"/>
              <a:ext cx="41775" cy="40975"/>
            </a:xfrm>
            <a:custGeom>
              <a:rect b="b" l="l" r="r" t="t"/>
              <a:pathLst>
                <a:path extrusionOk="0" h="1639" w="1671">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10"/>
            <p:cNvSpPr/>
            <p:nvPr/>
          </p:nvSpPr>
          <p:spPr>
            <a:xfrm>
              <a:off x="-10898100" y="2542050"/>
              <a:ext cx="353675" cy="330825"/>
            </a:xfrm>
            <a:custGeom>
              <a:rect b="b" l="l" r="r" t="t"/>
              <a:pathLst>
                <a:path extrusionOk="0" h="13233" w="14147">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110"/>
          <p:cNvGrpSpPr/>
          <p:nvPr/>
        </p:nvGrpSpPr>
        <p:grpSpPr>
          <a:xfrm>
            <a:off x="6209617" y="2551607"/>
            <a:ext cx="340058" cy="339430"/>
            <a:chOff x="-9157450" y="1622750"/>
            <a:chExt cx="352100" cy="351450"/>
          </a:xfrm>
        </p:grpSpPr>
        <p:sp>
          <p:nvSpPr>
            <p:cNvPr id="8773" name="Google Shape;8773;p110"/>
            <p:cNvSpPr/>
            <p:nvPr/>
          </p:nvSpPr>
          <p:spPr>
            <a:xfrm>
              <a:off x="-9034575" y="1706075"/>
              <a:ext cx="229225" cy="268125"/>
            </a:xfrm>
            <a:custGeom>
              <a:rect b="b" l="l" r="r" t="t"/>
              <a:pathLst>
                <a:path extrusionOk="0" h="10725" w="9169">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10"/>
            <p:cNvSpPr/>
            <p:nvPr/>
          </p:nvSpPr>
          <p:spPr>
            <a:xfrm>
              <a:off x="-9157450" y="1622750"/>
              <a:ext cx="164625" cy="249850"/>
            </a:xfrm>
            <a:custGeom>
              <a:rect b="b" l="l" r="r" t="t"/>
              <a:pathLst>
                <a:path extrusionOk="0" h="9994" w="6585">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110"/>
          <p:cNvGrpSpPr/>
          <p:nvPr/>
        </p:nvGrpSpPr>
        <p:grpSpPr>
          <a:xfrm>
            <a:off x="6247658" y="2959874"/>
            <a:ext cx="263977" cy="338537"/>
            <a:chOff x="-9119650" y="2056875"/>
            <a:chExt cx="273325" cy="350525"/>
          </a:xfrm>
        </p:grpSpPr>
        <p:sp>
          <p:nvSpPr>
            <p:cNvPr id="8776" name="Google Shape;8776;p110"/>
            <p:cNvSpPr/>
            <p:nvPr/>
          </p:nvSpPr>
          <p:spPr>
            <a:xfrm>
              <a:off x="-9023550" y="2056875"/>
              <a:ext cx="82725" cy="82725"/>
            </a:xfrm>
            <a:custGeom>
              <a:rect b="b" l="l" r="r" t="t"/>
              <a:pathLst>
                <a:path extrusionOk="0" h="3309" w="3309">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110"/>
            <p:cNvSpPr/>
            <p:nvPr/>
          </p:nvSpPr>
          <p:spPr>
            <a:xfrm>
              <a:off x="-9119650" y="2137200"/>
              <a:ext cx="273325" cy="270200"/>
            </a:xfrm>
            <a:custGeom>
              <a:rect b="b" l="l" r="r" t="t"/>
              <a:pathLst>
                <a:path extrusionOk="0" h="10808" w="10933">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78" name="Google Shape;8778;p110"/>
          <p:cNvSpPr/>
          <p:nvPr/>
        </p:nvSpPr>
        <p:spPr>
          <a:xfrm>
            <a:off x="8022842" y="2988799"/>
            <a:ext cx="340058" cy="341555"/>
          </a:xfrm>
          <a:custGeom>
            <a:rect b="b" l="l" r="r" t="t"/>
            <a:pathLst>
              <a:path extrusionOk="0" h="14146" w="14084">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10"/>
          <p:cNvSpPr/>
          <p:nvPr/>
        </p:nvSpPr>
        <p:spPr>
          <a:xfrm>
            <a:off x="7143562" y="2550547"/>
            <a:ext cx="301233" cy="341555"/>
          </a:xfrm>
          <a:custGeom>
            <a:rect b="b" l="l" r="r" t="t"/>
            <a:pathLst>
              <a:path extrusionOk="0" h="14146" w="12476">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0" name="Google Shape;8780;p110"/>
          <p:cNvGrpSpPr/>
          <p:nvPr/>
        </p:nvGrpSpPr>
        <p:grpSpPr>
          <a:xfrm>
            <a:off x="7576790" y="2989279"/>
            <a:ext cx="343094" cy="341569"/>
            <a:chOff x="6001575" y="3119050"/>
            <a:chExt cx="315025" cy="313625"/>
          </a:xfrm>
        </p:grpSpPr>
        <p:sp>
          <p:nvSpPr>
            <p:cNvPr id="8781" name="Google Shape;8781;p110"/>
            <p:cNvSpPr/>
            <p:nvPr/>
          </p:nvSpPr>
          <p:spPr>
            <a:xfrm>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110"/>
            <p:cNvSpPr/>
            <p:nvPr/>
          </p:nvSpPr>
          <p:spPr>
            <a:xfrm flipH="1">
              <a:off x="6001575" y="3119050"/>
              <a:ext cx="315025" cy="313625"/>
            </a:xfrm>
            <a:custGeom>
              <a:rect b="b" l="l" r="r" t="t"/>
              <a:pathLst>
                <a:path extrusionOk="0" h="12545" w="12601">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86" name="Shape 8786"/>
        <p:cNvGrpSpPr/>
        <p:nvPr/>
      </p:nvGrpSpPr>
      <p:grpSpPr>
        <a:xfrm>
          <a:off x="0" y="0"/>
          <a:ext cx="0" cy="0"/>
          <a:chOff x="0" y="0"/>
          <a:chExt cx="0" cy="0"/>
        </a:xfrm>
      </p:grpSpPr>
      <p:sp>
        <p:nvSpPr>
          <p:cNvPr id="8787" name="Google Shape;8787;p111"/>
          <p:cNvSpPr/>
          <p:nvPr/>
        </p:nvSpPr>
        <p:spPr>
          <a:xfrm>
            <a:off x="901486" y="1688459"/>
            <a:ext cx="361250" cy="473920"/>
          </a:xfrm>
          <a:custGeom>
            <a:rect b="b" l="l" r="r" t="t"/>
            <a:pathLst>
              <a:path extrusionOk="0" h="12194" w="9295">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88" name="Google Shape;8788;p111"/>
          <p:cNvGrpSpPr/>
          <p:nvPr/>
        </p:nvGrpSpPr>
        <p:grpSpPr>
          <a:xfrm>
            <a:off x="845233" y="2273195"/>
            <a:ext cx="476329" cy="476213"/>
            <a:chOff x="-21298675" y="2414425"/>
            <a:chExt cx="306400" cy="306325"/>
          </a:xfrm>
        </p:grpSpPr>
        <p:sp>
          <p:nvSpPr>
            <p:cNvPr id="8789" name="Google Shape;8789;p111"/>
            <p:cNvSpPr/>
            <p:nvPr/>
          </p:nvSpPr>
          <p:spPr>
            <a:xfrm>
              <a:off x="-21083650" y="2444575"/>
              <a:ext cx="20500" cy="18525"/>
            </a:xfrm>
            <a:custGeom>
              <a:rect b="b" l="l" r="r" t="t"/>
              <a:pathLst>
                <a:path extrusionOk="0" h="741" w="82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11"/>
            <p:cNvSpPr/>
            <p:nvPr/>
          </p:nvSpPr>
          <p:spPr>
            <a:xfrm>
              <a:off x="-21298675" y="2414425"/>
              <a:ext cx="306400" cy="306325"/>
            </a:xfrm>
            <a:custGeom>
              <a:rect b="b" l="l" r="r" t="t"/>
              <a:pathLst>
                <a:path extrusionOk="0" h="12253" w="12256">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11"/>
            <p:cNvSpPr/>
            <p:nvPr/>
          </p:nvSpPr>
          <p:spPr>
            <a:xfrm>
              <a:off x="-21171875" y="2521375"/>
              <a:ext cx="73275" cy="66100"/>
            </a:xfrm>
            <a:custGeom>
              <a:rect b="b" l="l" r="r" t="t"/>
              <a:pathLst>
                <a:path extrusionOk="0" h="2644" w="2931">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111"/>
          <p:cNvGrpSpPr/>
          <p:nvPr/>
        </p:nvGrpSpPr>
        <p:grpSpPr>
          <a:xfrm>
            <a:off x="844611" y="2865128"/>
            <a:ext cx="477573" cy="445432"/>
            <a:chOff x="-21299475" y="2798025"/>
            <a:chExt cx="307200" cy="286525"/>
          </a:xfrm>
        </p:grpSpPr>
        <p:sp>
          <p:nvSpPr>
            <p:cNvPr id="8793" name="Google Shape;8793;p111"/>
            <p:cNvSpPr/>
            <p:nvPr/>
          </p:nvSpPr>
          <p:spPr>
            <a:xfrm>
              <a:off x="-21153750" y="2798025"/>
              <a:ext cx="17350" cy="53575"/>
            </a:xfrm>
            <a:custGeom>
              <a:rect b="b" l="l" r="r" t="t"/>
              <a:pathLst>
                <a:path extrusionOk="0" h="2143" w="694">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11"/>
            <p:cNvSpPr/>
            <p:nvPr/>
          </p:nvSpPr>
          <p:spPr>
            <a:xfrm>
              <a:off x="-21256925" y="2838400"/>
              <a:ext cx="45700" cy="44525"/>
            </a:xfrm>
            <a:custGeom>
              <a:rect b="b" l="l" r="r" t="t"/>
              <a:pathLst>
                <a:path extrusionOk="0" h="1781" w="1828">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11"/>
            <p:cNvSpPr/>
            <p:nvPr/>
          </p:nvSpPr>
          <p:spPr>
            <a:xfrm>
              <a:off x="-21079725" y="2838400"/>
              <a:ext cx="45700" cy="44525"/>
            </a:xfrm>
            <a:custGeom>
              <a:rect b="b" l="l" r="r" t="t"/>
              <a:pathLst>
                <a:path extrusionOk="0" h="1781" w="1828">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11"/>
            <p:cNvSpPr/>
            <p:nvPr/>
          </p:nvSpPr>
          <p:spPr>
            <a:xfrm>
              <a:off x="-21113575" y="2825000"/>
              <a:ext cx="26800" cy="35050"/>
            </a:xfrm>
            <a:custGeom>
              <a:rect b="b" l="l" r="r" t="t"/>
              <a:pathLst>
                <a:path extrusionOk="0" h="1402" w="1072">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11"/>
            <p:cNvSpPr/>
            <p:nvPr/>
          </p:nvSpPr>
          <p:spPr>
            <a:xfrm>
              <a:off x="-21204175" y="2825000"/>
              <a:ext cx="27600" cy="35050"/>
            </a:xfrm>
            <a:custGeom>
              <a:rect b="b" l="l" r="r" t="t"/>
              <a:pathLst>
                <a:path extrusionOk="0" h="1402" w="1104">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11"/>
            <p:cNvSpPr/>
            <p:nvPr/>
          </p:nvSpPr>
          <p:spPr>
            <a:xfrm>
              <a:off x="-21297900" y="2940575"/>
              <a:ext cx="54375" cy="18150"/>
            </a:xfrm>
            <a:custGeom>
              <a:rect b="b" l="l" r="r" t="t"/>
              <a:pathLst>
                <a:path extrusionOk="0" h="726" w="2175">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111"/>
            <p:cNvSpPr/>
            <p:nvPr/>
          </p:nvSpPr>
          <p:spPr>
            <a:xfrm>
              <a:off x="-21047425" y="2940575"/>
              <a:ext cx="54375" cy="18150"/>
            </a:xfrm>
            <a:custGeom>
              <a:rect b="b" l="l" r="r" t="t"/>
              <a:pathLst>
                <a:path extrusionOk="0" h="726" w="2175">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111"/>
            <p:cNvSpPr/>
            <p:nvPr/>
          </p:nvSpPr>
          <p:spPr>
            <a:xfrm>
              <a:off x="-21056100" y="2892750"/>
              <a:ext cx="37050" cy="25150"/>
            </a:xfrm>
            <a:custGeom>
              <a:rect b="b" l="l" r="r" t="t"/>
              <a:pathLst>
                <a:path extrusionOk="0" h="1006" w="1482">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11"/>
            <p:cNvSpPr/>
            <p:nvPr/>
          </p:nvSpPr>
          <p:spPr>
            <a:xfrm>
              <a:off x="-21271100" y="2893975"/>
              <a:ext cx="37825" cy="25150"/>
            </a:xfrm>
            <a:custGeom>
              <a:rect b="b" l="l" r="r" t="t"/>
              <a:pathLst>
                <a:path extrusionOk="0" h="1006" w="1513">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11"/>
            <p:cNvSpPr/>
            <p:nvPr/>
          </p:nvSpPr>
          <p:spPr>
            <a:xfrm>
              <a:off x="-21298675" y="3049275"/>
              <a:ext cx="306400" cy="35275"/>
            </a:xfrm>
            <a:custGeom>
              <a:rect b="b" l="l" r="r" t="t"/>
              <a:pathLst>
                <a:path extrusionOk="0" h="1411" w="12256">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11"/>
            <p:cNvSpPr/>
            <p:nvPr/>
          </p:nvSpPr>
          <p:spPr>
            <a:xfrm>
              <a:off x="-21298675" y="3013050"/>
              <a:ext cx="306400" cy="34675"/>
            </a:xfrm>
            <a:custGeom>
              <a:rect b="b" l="l" r="r" t="t"/>
              <a:pathLst>
                <a:path extrusionOk="0" h="1387" w="12256">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111"/>
            <p:cNvSpPr/>
            <p:nvPr/>
          </p:nvSpPr>
          <p:spPr>
            <a:xfrm>
              <a:off x="-21299475" y="2868125"/>
              <a:ext cx="307200" cy="143375"/>
            </a:xfrm>
            <a:custGeom>
              <a:rect b="b" l="l" r="r" t="t"/>
              <a:pathLst>
                <a:path extrusionOk="0" h="5735" w="12288">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5" name="Google Shape;8805;p111"/>
          <p:cNvSpPr/>
          <p:nvPr/>
        </p:nvSpPr>
        <p:spPr>
          <a:xfrm>
            <a:off x="3766168" y="1689838"/>
            <a:ext cx="472676" cy="471160"/>
          </a:xfrm>
          <a:custGeom>
            <a:rect b="b" l="l" r="r" t="t"/>
            <a:pathLst>
              <a:path extrusionOk="0" h="12123" w="12162">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11"/>
          <p:cNvSpPr/>
          <p:nvPr/>
        </p:nvSpPr>
        <p:spPr>
          <a:xfrm>
            <a:off x="3765566" y="2273932"/>
            <a:ext cx="473881" cy="475125"/>
          </a:xfrm>
          <a:custGeom>
            <a:rect b="b" l="l" r="r" t="t"/>
            <a:pathLst>
              <a:path extrusionOk="0" h="12225" w="12193">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11"/>
          <p:cNvSpPr/>
          <p:nvPr/>
        </p:nvSpPr>
        <p:spPr>
          <a:xfrm>
            <a:off x="3757598" y="2851126"/>
            <a:ext cx="489816" cy="473881"/>
          </a:xfrm>
          <a:custGeom>
            <a:rect b="b" l="l" r="r" t="t"/>
            <a:pathLst>
              <a:path extrusionOk="0" h="12193" w="12603">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8" name="Google Shape;8808;p111"/>
          <p:cNvGrpSpPr/>
          <p:nvPr/>
        </p:nvGrpSpPr>
        <p:grpSpPr>
          <a:xfrm>
            <a:off x="6713966" y="1688917"/>
            <a:ext cx="413912" cy="472676"/>
            <a:chOff x="-17545650" y="2051350"/>
            <a:chExt cx="266250" cy="304050"/>
          </a:xfrm>
        </p:grpSpPr>
        <p:sp>
          <p:nvSpPr>
            <p:cNvPr id="8809" name="Google Shape;8809;p111"/>
            <p:cNvSpPr/>
            <p:nvPr/>
          </p:nvSpPr>
          <p:spPr>
            <a:xfrm>
              <a:off x="-17475550" y="22301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11"/>
            <p:cNvSpPr/>
            <p:nvPr/>
          </p:nvSpPr>
          <p:spPr>
            <a:xfrm>
              <a:off x="-1745822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11"/>
            <p:cNvSpPr/>
            <p:nvPr/>
          </p:nvSpPr>
          <p:spPr>
            <a:xfrm>
              <a:off x="-17493675" y="2212025"/>
              <a:ext cx="18150" cy="18150"/>
            </a:xfrm>
            <a:custGeom>
              <a:rect b="b" l="l" r="r" t="t"/>
              <a:pathLst>
                <a:path extrusionOk="0" h="726" w="726">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11"/>
            <p:cNvSpPr/>
            <p:nvPr/>
          </p:nvSpPr>
          <p:spPr>
            <a:xfrm>
              <a:off x="-17545650" y="2051350"/>
              <a:ext cx="266250" cy="304050"/>
            </a:xfrm>
            <a:custGeom>
              <a:rect b="b" l="l" r="r" t="t"/>
              <a:pathLst>
                <a:path extrusionOk="0" h="12162" w="1065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3" name="Google Shape;8813;p111"/>
          <p:cNvSpPr/>
          <p:nvPr/>
        </p:nvSpPr>
        <p:spPr>
          <a:xfrm>
            <a:off x="6682919" y="2273951"/>
            <a:ext cx="473881" cy="475086"/>
          </a:xfrm>
          <a:custGeom>
            <a:rect b="b" l="l" r="r" t="t"/>
            <a:pathLst>
              <a:path extrusionOk="0" h="12224" w="12193">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4" name="Google Shape;8814;p111"/>
          <p:cNvGrpSpPr/>
          <p:nvPr/>
        </p:nvGrpSpPr>
        <p:grpSpPr>
          <a:xfrm>
            <a:off x="6684584" y="2865574"/>
            <a:ext cx="472676" cy="444538"/>
            <a:chOff x="-17565350" y="2809825"/>
            <a:chExt cx="304050" cy="285950"/>
          </a:xfrm>
        </p:grpSpPr>
        <p:sp>
          <p:nvSpPr>
            <p:cNvPr id="8815" name="Google Shape;8815;p111"/>
            <p:cNvSpPr/>
            <p:nvPr/>
          </p:nvSpPr>
          <p:spPr>
            <a:xfrm>
              <a:off x="-17458225" y="2970500"/>
              <a:ext cx="18150" cy="17375"/>
            </a:xfrm>
            <a:custGeom>
              <a:rect b="b" l="l" r="r" t="t"/>
              <a:pathLst>
                <a:path extrusionOk="0" h="695" w="726">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11"/>
            <p:cNvSpPr/>
            <p:nvPr/>
          </p:nvSpPr>
          <p:spPr>
            <a:xfrm>
              <a:off x="-17385750" y="297050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11"/>
            <p:cNvSpPr/>
            <p:nvPr/>
          </p:nvSpPr>
          <p:spPr>
            <a:xfrm>
              <a:off x="-17565350" y="2809825"/>
              <a:ext cx="304050" cy="285950"/>
            </a:xfrm>
            <a:custGeom>
              <a:rect b="b" l="l" r="r" t="t"/>
              <a:pathLst>
                <a:path extrusionOk="0" h="11438" w="12162">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11"/>
            <p:cNvSpPr/>
            <p:nvPr/>
          </p:nvSpPr>
          <p:spPr>
            <a:xfrm>
              <a:off x="-17368425" y="2846075"/>
              <a:ext cx="54350" cy="53575"/>
            </a:xfrm>
            <a:custGeom>
              <a:rect b="b" l="l" r="r" t="t"/>
              <a:pathLst>
                <a:path extrusionOk="0" h="2143" w="2174">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11"/>
            <p:cNvSpPr/>
            <p:nvPr/>
          </p:nvSpPr>
          <p:spPr>
            <a:xfrm>
              <a:off x="-17511775" y="2846075"/>
              <a:ext cx="52775" cy="53575"/>
            </a:xfrm>
            <a:custGeom>
              <a:rect b="b" l="l" r="r" t="t"/>
              <a:pathLst>
                <a:path extrusionOk="0" h="2143" w="2111">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0" name="Google Shape;8820;p111"/>
          <p:cNvSpPr/>
          <p:nvPr/>
        </p:nvSpPr>
        <p:spPr>
          <a:xfrm>
            <a:off x="2680515" y="3446569"/>
            <a:ext cx="360006" cy="471471"/>
          </a:xfrm>
          <a:custGeom>
            <a:rect b="b" l="l" r="r" t="t"/>
            <a:pathLst>
              <a:path extrusionOk="0" h="12131" w="9263">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111"/>
          <p:cNvSpPr/>
          <p:nvPr/>
        </p:nvSpPr>
        <p:spPr>
          <a:xfrm>
            <a:off x="1428633" y="1688459"/>
            <a:ext cx="471471" cy="473920"/>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111"/>
          <p:cNvSpPr/>
          <p:nvPr/>
        </p:nvSpPr>
        <p:spPr>
          <a:xfrm>
            <a:off x="1428633" y="2274689"/>
            <a:ext cx="471471" cy="473609"/>
          </a:xfrm>
          <a:custGeom>
            <a:rect b="b" l="l" r="r" t="t"/>
            <a:pathLst>
              <a:path extrusionOk="0" h="12186" w="12131">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3" name="Google Shape;8823;p111"/>
          <p:cNvGrpSpPr/>
          <p:nvPr/>
        </p:nvGrpSpPr>
        <p:grpSpPr>
          <a:xfrm>
            <a:off x="1457493" y="2850904"/>
            <a:ext cx="416283" cy="473881"/>
            <a:chOff x="-20904875" y="2788575"/>
            <a:chExt cx="267775" cy="304825"/>
          </a:xfrm>
        </p:grpSpPr>
        <p:sp>
          <p:nvSpPr>
            <p:cNvPr id="8824" name="Google Shape;8824;p111"/>
            <p:cNvSpPr/>
            <p:nvPr/>
          </p:nvSpPr>
          <p:spPr>
            <a:xfrm>
              <a:off x="-20904875" y="2788575"/>
              <a:ext cx="267775" cy="304825"/>
            </a:xfrm>
            <a:custGeom>
              <a:rect b="b" l="l" r="r" t="t"/>
              <a:pathLst>
                <a:path extrusionOk="0" h="12193" w="10711">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11"/>
            <p:cNvSpPr/>
            <p:nvPr/>
          </p:nvSpPr>
          <p:spPr>
            <a:xfrm>
              <a:off x="-20788300" y="2842125"/>
              <a:ext cx="35475" cy="35475"/>
            </a:xfrm>
            <a:custGeom>
              <a:rect b="b" l="l" r="r" t="t"/>
              <a:pathLst>
                <a:path extrusionOk="0" h="1419" w="1419">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111"/>
          <p:cNvGrpSpPr/>
          <p:nvPr/>
        </p:nvGrpSpPr>
        <p:grpSpPr>
          <a:xfrm>
            <a:off x="4397908" y="2275564"/>
            <a:ext cx="360045" cy="471471"/>
            <a:chOff x="-19006700" y="2434925"/>
            <a:chExt cx="231600" cy="303275"/>
          </a:xfrm>
        </p:grpSpPr>
        <p:sp>
          <p:nvSpPr>
            <p:cNvPr id="8827" name="Google Shape;8827;p111"/>
            <p:cNvSpPr/>
            <p:nvPr/>
          </p:nvSpPr>
          <p:spPr>
            <a:xfrm>
              <a:off x="-18906675" y="2552275"/>
              <a:ext cx="36275" cy="44150"/>
            </a:xfrm>
            <a:custGeom>
              <a:rect b="b" l="l" r="r" t="t"/>
              <a:pathLst>
                <a:path extrusionOk="0" h="1766" w="1451">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111"/>
            <p:cNvSpPr/>
            <p:nvPr/>
          </p:nvSpPr>
          <p:spPr>
            <a:xfrm>
              <a:off x="-18935800" y="2525500"/>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111"/>
            <p:cNvSpPr/>
            <p:nvPr/>
          </p:nvSpPr>
          <p:spPr>
            <a:xfrm>
              <a:off x="-18864125" y="2525500"/>
              <a:ext cx="18125" cy="17350"/>
            </a:xfrm>
            <a:custGeom>
              <a:rect b="b" l="l" r="r" t="t"/>
              <a:pathLst>
                <a:path extrusionOk="0" h="694" w="725">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11"/>
            <p:cNvSpPr/>
            <p:nvPr/>
          </p:nvSpPr>
          <p:spPr>
            <a:xfrm>
              <a:off x="-19006700" y="2434925"/>
              <a:ext cx="231600" cy="303275"/>
            </a:xfrm>
            <a:custGeom>
              <a:rect b="b" l="l" r="r" t="t"/>
              <a:pathLst>
                <a:path extrusionOk="0" h="12131" w="9264">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1" name="Google Shape;8831;p111"/>
          <p:cNvSpPr/>
          <p:nvPr/>
        </p:nvSpPr>
        <p:spPr>
          <a:xfrm>
            <a:off x="4340441" y="2851728"/>
            <a:ext cx="472676" cy="472676"/>
          </a:xfrm>
          <a:custGeom>
            <a:rect b="b" l="l" r="r" t="t"/>
            <a:pathLst>
              <a:path extrusionOk="0" h="12162" w="12162">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11"/>
          <p:cNvSpPr/>
          <p:nvPr/>
        </p:nvSpPr>
        <p:spPr>
          <a:xfrm>
            <a:off x="7304850" y="1688478"/>
            <a:ext cx="415117" cy="473881"/>
          </a:xfrm>
          <a:custGeom>
            <a:rect b="b" l="l" r="r" t="t"/>
            <a:pathLst>
              <a:path extrusionOk="0" h="12193" w="10681">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3" name="Google Shape;8833;p111"/>
          <p:cNvGrpSpPr/>
          <p:nvPr/>
        </p:nvGrpSpPr>
        <p:grpSpPr>
          <a:xfrm>
            <a:off x="7276507" y="2289051"/>
            <a:ext cx="473881" cy="444499"/>
            <a:chOff x="-17190425" y="2435725"/>
            <a:chExt cx="304825" cy="285925"/>
          </a:xfrm>
        </p:grpSpPr>
        <p:sp>
          <p:nvSpPr>
            <p:cNvPr id="8834" name="Google Shape;8834;p111"/>
            <p:cNvSpPr/>
            <p:nvPr/>
          </p:nvSpPr>
          <p:spPr>
            <a:xfrm>
              <a:off x="-16994325" y="2596400"/>
              <a:ext cx="18150" cy="17350"/>
            </a:xfrm>
            <a:custGeom>
              <a:rect b="b" l="l" r="r" t="t"/>
              <a:pathLst>
                <a:path extrusionOk="0" h="694" w="726">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111"/>
            <p:cNvSpPr/>
            <p:nvPr/>
          </p:nvSpPr>
          <p:spPr>
            <a:xfrm>
              <a:off x="-17100650" y="2596400"/>
              <a:ext cx="18150" cy="17350"/>
            </a:xfrm>
            <a:custGeom>
              <a:rect b="b" l="l" r="r" t="t"/>
              <a:pathLst>
                <a:path extrusionOk="0" h="694" w="726">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11"/>
            <p:cNvSpPr/>
            <p:nvPr/>
          </p:nvSpPr>
          <p:spPr>
            <a:xfrm>
              <a:off x="-17190425" y="2435725"/>
              <a:ext cx="304825" cy="285925"/>
            </a:xfrm>
            <a:custGeom>
              <a:rect b="b" l="l" r="r" t="t"/>
              <a:pathLst>
                <a:path extrusionOk="0" h="11437" w="12193">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7" name="Google Shape;8837;p111"/>
          <p:cNvSpPr/>
          <p:nvPr/>
        </p:nvSpPr>
        <p:spPr>
          <a:xfrm>
            <a:off x="7277916" y="2853555"/>
            <a:ext cx="468984" cy="469023"/>
          </a:xfrm>
          <a:custGeom>
            <a:rect b="b" l="l" r="r" t="t"/>
            <a:pathLst>
              <a:path extrusionOk="0" h="12068" w="12067">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8" name="Google Shape;8838;p111"/>
          <p:cNvGrpSpPr/>
          <p:nvPr/>
        </p:nvGrpSpPr>
        <p:grpSpPr>
          <a:xfrm>
            <a:off x="4931233" y="3444650"/>
            <a:ext cx="476329" cy="475086"/>
            <a:chOff x="-15719925" y="2416825"/>
            <a:chExt cx="306400" cy="305600"/>
          </a:xfrm>
        </p:grpSpPr>
        <p:sp>
          <p:nvSpPr>
            <p:cNvPr id="8839" name="Google Shape;8839;p111"/>
            <p:cNvSpPr/>
            <p:nvPr/>
          </p:nvSpPr>
          <p:spPr>
            <a:xfrm>
              <a:off x="-15719925" y="2416825"/>
              <a:ext cx="306400" cy="305600"/>
            </a:xfrm>
            <a:custGeom>
              <a:rect b="b" l="l" r="r" t="t"/>
              <a:pathLst>
                <a:path extrusionOk="0" h="12224" w="12256">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11"/>
            <p:cNvSpPr/>
            <p:nvPr/>
          </p:nvSpPr>
          <p:spPr>
            <a:xfrm>
              <a:off x="-15467900" y="2686175"/>
              <a:ext cx="53575" cy="17350"/>
            </a:xfrm>
            <a:custGeom>
              <a:rect b="b" l="l" r="r" t="t"/>
              <a:pathLst>
                <a:path extrusionOk="0" h="694" w="2143">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11"/>
            <p:cNvSpPr/>
            <p:nvPr/>
          </p:nvSpPr>
          <p:spPr>
            <a:xfrm>
              <a:off x="-15718350" y="2703500"/>
              <a:ext cx="54350" cy="18150"/>
            </a:xfrm>
            <a:custGeom>
              <a:rect b="b" l="l" r="r" t="t"/>
              <a:pathLst>
                <a:path extrusionOk="0" h="726" w="2174">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42" name="Google Shape;8842;p111"/>
          <p:cNvSpPr/>
          <p:nvPr/>
        </p:nvSpPr>
        <p:spPr>
          <a:xfrm>
            <a:off x="2017508" y="1687545"/>
            <a:ext cx="477534" cy="475746"/>
          </a:xfrm>
          <a:custGeom>
            <a:rect b="b" l="l" r="r" t="t"/>
            <a:pathLst>
              <a:path extrusionOk="0" h="12241" w="12287">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11"/>
          <p:cNvSpPr/>
          <p:nvPr/>
        </p:nvSpPr>
        <p:spPr>
          <a:xfrm>
            <a:off x="2019335" y="2331824"/>
            <a:ext cx="473881" cy="359346"/>
          </a:xfrm>
          <a:custGeom>
            <a:rect b="b" l="l" r="r" t="t"/>
            <a:pathLst>
              <a:path extrusionOk="0" h="9246" w="12193">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4" name="Google Shape;8844;p111"/>
          <p:cNvGrpSpPr/>
          <p:nvPr/>
        </p:nvGrpSpPr>
        <p:grpSpPr>
          <a:xfrm>
            <a:off x="2017527" y="2851506"/>
            <a:ext cx="479983" cy="472676"/>
            <a:chOff x="-20550425" y="2789350"/>
            <a:chExt cx="308750" cy="304050"/>
          </a:xfrm>
        </p:grpSpPr>
        <p:sp>
          <p:nvSpPr>
            <p:cNvPr id="8845" name="Google Shape;8845;p111"/>
            <p:cNvSpPr/>
            <p:nvPr/>
          </p:nvSpPr>
          <p:spPr>
            <a:xfrm>
              <a:off x="-20550425" y="2824800"/>
              <a:ext cx="308750" cy="268600"/>
            </a:xfrm>
            <a:custGeom>
              <a:rect b="b" l="l" r="r" t="t"/>
              <a:pathLst>
                <a:path extrusionOk="0" h="10744" w="1235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11"/>
            <p:cNvSpPr/>
            <p:nvPr/>
          </p:nvSpPr>
          <p:spPr>
            <a:xfrm>
              <a:off x="-20388175" y="2789350"/>
              <a:ext cx="144150" cy="106350"/>
            </a:xfrm>
            <a:custGeom>
              <a:rect b="b" l="l" r="r" t="t"/>
              <a:pathLst>
                <a:path extrusionOk="0" h="4254" w="5766">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7" name="Google Shape;8847;p111"/>
          <p:cNvGrpSpPr/>
          <p:nvPr/>
        </p:nvGrpSpPr>
        <p:grpSpPr>
          <a:xfrm>
            <a:off x="4932894" y="1688158"/>
            <a:ext cx="473920" cy="474192"/>
            <a:chOff x="-18666450" y="2059825"/>
            <a:chExt cx="304850" cy="305025"/>
          </a:xfrm>
        </p:grpSpPr>
        <p:sp>
          <p:nvSpPr>
            <p:cNvPr id="8848" name="Google Shape;8848;p111"/>
            <p:cNvSpPr/>
            <p:nvPr/>
          </p:nvSpPr>
          <p:spPr>
            <a:xfrm>
              <a:off x="-18471100" y="2202575"/>
              <a:ext cx="18125" cy="70925"/>
            </a:xfrm>
            <a:custGeom>
              <a:rect b="b" l="l" r="r" t="t"/>
              <a:pathLst>
                <a:path extrusionOk="0" h="2837" w="725">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11"/>
            <p:cNvSpPr/>
            <p:nvPr/>
          </p:nvSpPr>
          <p:spPr>
            <a:xfrm>
              <a:off x="-18666450" y="2059825"/>
              <a:ext cx="304850" cy="305025"/>
            </a:xfrm>
            <a:custGeom>
              <a:rect b="b" l="l" r="r" t="t"/>
              <a:pathLst>
                <a:path extrusionOk="0" h="12201" w="12194">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0" name="Google Shape;8850;p111"/>
          <p:cNvGrpSpPr/>
          <p:nvPr/>
        </p:nvGrpSpPr>
        <p:grpSpPr>
          <a:xfrm>
            <a:off x="4932292" y="2275584"/>
            <a:ext cx="475125" cy="471432"/>
            <a:chOff x="-18668025" y="2435725"/>
            <a:chExt cx="305625" cy="303250"/>
          </a:xfrm>
        </p:grpSpPr>
        <p:sp>
          <p:nvSpPr>
            <p:cNvPr id="8851" name="Google Shape;8851;p111"/>
            <p:cNvSpPr/>
            <p:nvPr/>
          </p:nvSpPr>
          <p:spPr>
            <a:xfrm>
              <a:off x="-18668025" y="2435725"/>
              <a:ext cx="305625" cy="303250"/>
            </a:xfrm>
            <a:custGeom>
              <a:rect b="b" l="l" r="r" t="t"/>
              <a:pathLst>
                <a:path extrusionOk="0" h="12130" w="12225">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11"/>
            <p:cNvSpPr/>
            <p:nvPr/>
          </p:nvSpPr>
          <p:spPr>
            <a:xfrm>
              <a:off x="-18596350" y="2524725"/>
              <a:ext cx="160700" cy="178800"/>
            </a:xfrm>
            <a:custGeom>
              <a:rect b="b" l="l" r="r" t="t"/>
              <a:pathLst>
                <a:path extrusionOk="0" h="7152" w="6428">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3" name="Google Shape;8853;p111"/>
          <p:cNvGrpSpPr/>
          <p:nvPr/>
        </p:nvGrpSpPr>
        <p:grpSpPr>
          <a:xfrm>
            <a:off x="4931689" y="2850902"/>
            <a:ext cx="476329" cy="473881"/>
            <a:chOff x="-18668800" y="2807475"/>
            <a:chExt cx="306400" cy="304825"/>
          </a:xfrm>
        </p:grpSpPr>
        <p:sp>
          <p:nvSpPr>
            <p:cNvPr id="8854" name="Google Shape;8854;p111"/>
            <p:cNvSpPr/>
            <p:nvPr/>
          </p:nvSpPr>
          <p:spPr>
            <a:xfrm>
              <a:off x="-18632575" y="2951600"/>
              <a:ext cx="18150" cy="35475"/>
            </a:xfrm>
            <a:custGeom>
              <a:rect b="b" l="l" r="r" t="t"/>
              <a:pathLst>
                <a:path extrusionOk="0" h="1419" w="726">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111"/>
            <p:cNvSpPr/>
            <p:nvPr/>
          </p:nvSpPr>
          <p:spPr>
            <a:xfrm>
              <a:off x="-18597125" y="2916175"/>
              <a:ext cx="18125" cy="35450"/>
            </a:xfrm>
            <a:custGeom>
              <a:rect b="b" l="l" r="r" t="t"/>
              <a:pathLst>
                <a:path extrusionOk="0" h="1418" w="725">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11"/>
            <p:cNvSpPr/>
            <p:nvPr/>
          </p:nvSpPr>
          <p:spPr>
            <a:xfrm>
              <a:off x="-18668800" y="2807475"/>
              <a:ext cx="306400" cy="304825"/>
            </a:xfrm>
            <a:custGeom>
              <a:rect b="b" l="l" r="r" t="t"/>
              <a:pathLst>
                <a:path extrusionOk="0" h="12193" w="12256">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11"/>
            <p:cNvSpPr/>
            <p:nvPr/>
          </p:nvSpPr>
          <p:spPr>
            <a:xfrm>
              <a:off x="-18496300" y="2977800"/>
              <a:ext cx="33100" cy="31925"/>
            </a:xfrm>
            <a:custGeom>
              <a:rect b="b" l="l" r="r" t="t"/>
              <a:pathLst>
                <a:path extrusionOk="0" h="1277" w="1324">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11"/>
            <p:cNvSpPr/>
            <p:nvPr/>
          </p:nvSpPr>
          <p:spPr>
            <a:xfrm>
              <a:off x="-18559325" y="3042375"/>
              <a:ext cx="33100" cy="31150"/>
            </a:xfrm>
            <a:custGeom>
              <a:rect b="b" l="l" r="r" t="t"/>
              <a:pathLst>
                <a:path extrusionOk="0" h="1246" w="1324">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11"/>
            <p:cNvSpPr/>
            <p:nvPr/>
          </p:nvSpPr>
          <p:spPr>
            <a:xfrm>
              <a:off x="-18559325" y="2991175"/>
              <a:ext cx="33100" cy="31150"/>
            </a:xfrm>
            <a:custGeom>
              <a:rect b="b" l="l" r="r" t="t"/>
              <a:pathLst>
                <a:path extrusionOk="0" h="1246" w="1324">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11"/>
            <p:cNvSpPr/>
            <p:nvPr/>
          </p:nvSpPr>
          <p:spPr>
            <a:xfrm>
              <a:off x="-18491575" y="3024275"/>
              <a:ext cx="33100" cy="31925"/>
            </a:xfrm>
            <a:custGeom>
              <a:rect b="b" l="l" r="r" t="t"/>
              <a:pathLst>
                <a:path extrusionOk="0" h="1277" w="1324">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11"/>
            <p:cNvSpPr/>
            <p:nvPr/>
          </p:nvSpPr>
          <p:spPr>
            <a:xfrm>
              <a:off x="-18522300" y="2928175"/>
              <a:ext cx="32300" cy="31125"/>
            </a:xfrm>
            <a:custGeom>
              <a:rect b="b" l="l" r="r" t="t"/>
              <a:pathLst>
                <a:path extrusionOk="0" h="1245" w="1292">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111"/>
            <p:cNvSpPr/>
            <p:nvPr/>
          </p:nvSpPr>
          <p:spPr>
            <a:xfrm>
              <a:off x="-18446700" y="3004375"/>
              <a:ext cx="33900" cy="31325"/>
            </a:xfrm>
            <a:custGeom>
              <a:rect b="b" l="l" r="r" t="t"/>
              <a:pathLst>
                <a:path extrusionOk="0" h="1253" w="1356">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111"/>
          <p:cNvGrpSpPr/>
          <p:nvPr/>
        </p:nvGrpSpPr>
        <p:grpSpPr>
          <a:xfrm>
            <a:off x="7885658" y="1687693"/>
            <a:ext cx="416361" cy="475125"/>
            <a:chOff x="-16798200" y="2050575"/>
            <a:chExt cx="267825" cy="305625"/>
          </a:xfrm>
        </p:grpSpPr>
        <p:sp>
          <p:nvSpPr>
            <p:cNvPr id="8864" name="Google Shape;8864;p111"/>
            <p:cNvSpPr/>
            <p:nvPr/>
          </p:nvSpPr>
          <p:spPr>
            <a:xfrm>
              <a:off x="-16798200" y="2050575"/>
              <a:ext cx="267825" cy="305625"/>
            </a:xfrm>
            <a:custGeom>
              <a:rect b="b" l="l" r="r" t="t"/>
              <a:pathLst>
                <a:path extrusionOk="0" h="12225" w="10713">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11"/>
            <p:cNvSpPr/>
            <p:nvPr/>
          </p:nvSpPr>
          <p:spPr>
            <a:xfrm>
              <a:off x="-16743850" y="2123025"/>
              <a:ext cx="52800" cy="52800"/>
            </a:xfrm>
            <a:custGeom>
              <a:rect b="b" l="l" r="r" t="t"/>
              <a:pathLst>
                <a:path extrusionOk="0" h="2112" w="2112">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11"/>
            <p:cNvSpPr/>
            <p:nvPr/>
          </p:nvSpPr>
          <p:spPr>
            <a:xfrm>
              <a:off x="-16691075" y="2087600"/>
              <a:ext cx="35475" cy="35450"/>
            </a:xfrm>
            <a:custGeom>
              <a:rect b="b" l="l" r="r" t="t"/>
              <a:pathLst>
                <a:path extrusionOk="0" h="1418" w="1419">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7" name="Google Shape;8867;p111"/>
          <p:cNvGrpSpPr/>
          <p:nvPr/>
        </p:nvGrpSpPr>
        <p:grpSpPr>
          <a:xfrm>
            <a:off x="7856276" y="2852127"/>
            <a:ext cx="475125" cy="471432"/>
            <a:chOff x="-16817100" y="2801175"/>
            <a:chExt cx="305625" cy="303250"/>
          </a:xfrm>
        </p:grpSpPr>
        <p:sp>
          <p:nvSpPr>
            <p:cNvPr id="8868" name="Google Shape;8868;p111"/>
            <p:cNvSpPr/>
            <p:nvPr/>
          </p:nvSpPr>
          <p:spPr>
            <a:xfrm>
              <a:off x="-16817100" y="2801175"/>
              <a:ext cx="305625" cy="232375"/>
            </a:xfrm>
            <a:custGeom>
              <a:rect b="b" l="l" r="r" t="t"/>
              <a:pathLst>
                <a:path extrusionOk="0" h="9295" w="12225">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111"/>
            <p:cNvSpPr/>
            <p:nvPr/>
          </p:nvSpPr>
          <p:spPr>
            <a:xfrm>
              <a:off x="-16636725" y="2889375"/>
              <a:ext cx="18125" cy="72500"/>
            </a:xfrm>
            <a:custGeom>
              <a:rect b="b" l="l" r="r" t="t"/>
              <a:pathLst>
                <a:path extrusionOk="0" h="2900" w="725">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111"/>
            <p:cNvSpPr/>
            <p:nvPr/>
          </p:nvSpPr>
          <p:spPr>
            <a:xfrm>
              <a:off x="-16708400" y="2889375"/>
              <a:ext cx="17350" cy="72500"/>
            </a:xfrm>
            <a:custGeom>
              <a:rect b="b" l="l" r="r" t="t"/>
              <a:pathLst>
                <a:path extrusionOk="0" h="2900" w="694">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11"/>
            <p:cNvSpPr/>
            <p:nvPr/>
          </p:nvSpPr>
          <p:spPr>
            <a:xfrm>
              <a:off x="-1681630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11"/>
            <p:cNvSpPr/>
            <p:nvPr/>
          </p:nvSpPr>
          <p:spPr>
            <a:xfrm>
              <a:off x="-16779300" y="3086300"/>
              <a:ext cx="88250" cy="18125"/>
            </a:xfrm>
            <a:custGeom>
              <a:rect b="b" l="l" r="r" t="t"/>
              <a:pathLst>
                <a:path extrusionOk="0" h="725" w="353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11"/>
            <p:cNvSpPr/>
            <p:nvPr/>
          </p:nvSpPr>
          <p:spPr>
            <a:xfrm>
              <a:off x="-16636725" y="3086300"/>
              <a:ext cx="88225" cy="18125"/>
            </a:xfrm>
            <a:custGeom>
              <a:rect b="b" l="l" r="r" t="t"/>
              <a:pathLst>
                <a:path extrusionOk="0" h="725" w="3529">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111"/>
            <p:cNvSpPr/>
            <p:nvPr/>
          </p:nvSpPr>
          <p:spPr>
            <a:xfrm>
              <a:off x="-16583950" y="3050850"/>
              <a:ext cx="72475" cy="18150"/>
            </a:xfrm>
            <a:custGeom>
              <a:rect b="b" l="l" r="r" t="t"/>
              <a:pathLst>
                <a:path extrusionOk="0" h="726" w="2899">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111"/>
            <p:cNvSpPr/>
            <p:nvPr/>
          </p:nvSpPr>
          <p:spPr>
            <a:xfrm>
              <a:off x="-16726525" y="3050850"/>
              <a:ext cx="125250" cy="18150"/>
            </a:xfrm>
            <a:custGeom>
              <a:rect b="b" l="l" r="r" t="t"/>
              <a:pathLst>
                <a:path extrusionOk="0" h="726" w="501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6" name="Google Shape;8876;p111"/>
          <p:cNvGrpSpPr/>
          <p:nvPr/>
        </p:nvGrpSpPr>
        <p:grpSpPr>
          <a:xfrm>
            <a:off x="7263396" y="3444614"/>
            <a:ext cx="476329" cy="475125"/>
            <a:chOff x="-15717575" y="2786200"/>
            <a:chExt cx="306400" cy="305625"/>
          </a:xfrm>
        </p:grpSpPr>
        <p:sp>
          <p:nvSpPr>
            <p:cNvPr id="8877" name="Google Shape;8877;p111"/>
            <p:cNvSpPr/>
            <p:nvPr/>
          </p:nvSpPr>
          <p:spPr>
            <a:xfrm>
              <a:off x="-15717575" y="2786200"/>
              <a:ext cx="306400" cy="305625"/>
            </a:xfrm>
            <a:custGeom>
              <a:rect b="b" l="l" r="r" t="t"/>
              <a:pathLst>
                <a:path extrusionOk="0" h="12225" w="12256">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11"/>
            <p:cNvSpPr/>
            <p:nvPr/>
          </p:nvSpPr>
          <p:spPr>
            <a:xfrm>
              <a:off x="-15593125" y="2859450"/>
              <a:ext cx="18125" cy="35475"/>
            </a:xfrm>
            <a:custGeom>
              <a:rect b="b" l="l" r="r" t="t"/>
              <a:pathLst>
                <a:path extrusionOk="0" h="1419" w="725">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11"/>
            <p:cNvSpPr/>
            <p:nvPr/>
          </p:nvSpPr>
          <p:spPr>
            <a:xfrm>
              <a:off x="-1559312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11"/>
            <p:cNvSpPr/>
            <p:nvPr/>
          </p:nvSpPr>
          <p:spPr>
            <a:xfrm>
              <a:off x="-15557675" y="2859450"/>
              <a:ext cx="17350" cy="35475"/>
            </a:xfrm>
            <a:custGeom>
              <a:rect b="b" l="l" r="r" t="t"/>
              <a:pathLst>
                <a:path extrusionOk="0" h="1419" w="694">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11"/>
            <p:cNvSpPr/>
            <p:nvPr/>
          </p:nvSpPr>
          <p:spPr>
            <a:xfrm>
              <a:off x="-15557675" y="2966575"/>
              <a:ext cx="17350" cy="35475"/>
            </a:xfrm>
            <a:custGeom>
              <a:rect b="b" l="l" r="r" t="t"/>
              <a:pathLst>
                <a:path extrusionOk="0" h="1419" w="694">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111"/>
            <p:cNvSpPr/>
            <p:nvPr/>
          </p:nvSpPr>
          <p:spPr>
            <a:xfrm>
              <a:off x="-15575800" y="2913025"/>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111"/>
            <p:cNvSpPr/>
            <p:nvPr/>
          </p:nvSpPr>
          <p:spPr>
            <a:xfrm>
              <a:off x="-15575800" y="3019350"/>
              <a:ext cx="18125" cy="35450"/>
            </a:xfrm>
            <a:custGeom>
              <a:rect b="b" l="l" r="r" t="t"/>
              <a:pathLst>
                <a:path extrusionOk="0" h="1418" w="725">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4" name="Google Shape;8884;p111"/>
          <p:cNvGrpSpPr/>
          <p:nvPr/>
        </p:nvGrpSpPr>
        <p:grpSpPr>
          <a:xfrm>
            <a:off x="2600969" y="1688296"/>
            <a:ext cx="475125" cy="473920"/>
            <a:chOff x="-20173175" y="2038750"/>
            <a:chExt cx="305625" cy="304850"/>
          </a:xfrm>
        </p:grpSpPr>
        <p:sp>
          <p:nvSpPr>
            <p:cNvPr id="8885" name="Google Shape;8885;p111"/>
            <p:cNvSpPr/>
            <p:nvPr/>
          </p:nvSpPr>
          <p:spPr>
            <a:xfrm>
              <a:off x="-20173175" y="2038750"/>
              <a:ext cx="197725" cy="303275"/>
            </a:xfrm>
            <a:custGeom>
              <a:rect b="b" l="l" r="r" t="t"/>
              <a:pathLst>
                <a:path extrusionOk="0" h="12131" w="7909">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111"/>
            <p:cNvSpPr/>
            <p:nvPr/>
          </p:nvSpPr>
          <p:spPr>
            <a:xfrm>
              <a:off x="-19962875" y="2110425"/>
              <a:ext cx="95325" cy="233175"/>
            </a:xfrm>
            <a:custGeom>
              <a:rect b="b" l="l" r="r" t="t"/>
              <a:pathLst>
                <a:path extrusionOk="0" h="9327" w="3813">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7" name="Google Shape;8887;p111"/>
          <p:cNvSpPr/>
          <p:nvPr/>
        </p:nvSpPr>
        <p:spPr>
          <a:xfrm>
            <a:off x="2600972" y="2275467"/>
            <a:ext cx="472676" cy="472054"/>
          </a:xfrm>
          <a:custGeom>
            <a:rect b="b" l="l" r="r" t="t"/>
            <a:pathLst>
              <a:path extrusionOk="0" h="12146" w="12162">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8" name="Google Shape;8888;p111"/>
          <p:cNvGrpSpPr/>
          <p:nvPr/>
        </p:nvGrpSpPr>
        <p:grpSpPr>
          <a:xfrm>
            <a:off x="2602193" y="2850282"/>
            <a:ext cx="472676" cy="475125"/>
            <a:chOff x="-20173175" y="2787775"/>
            <a:chExt cx="304050" cy="305625"/>
          </a:xfrm>
        </p:grpSpPr>
        <p:sp>
          <p:nvSpPr>
            <p:cNvPr id="8889" name="Google Shape;8889;p111"/>
            <p:cNvSpPr/>
            <p:nvPr/>
          </p:nvSpPr>
          <p:spPr>
            <a:xfrm>
              <a:off x="-19959725" y="2896475"/>
              <a:ext cx="18150" cy="18150"/>
            </a:xfrm>
            <a:custGeom>
              <a:rect b="b" l="l" r="r" t="t"/>
              <a:pathLst>
                <a:path extrusionOk="0" h="726" w="726">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11"/>
            <p:cNvSpPr/>
            <p:nvPr/>
          </p:nvSpPr>
          <p:spPr>
            <a:xfrm>
              <a:off x="-19941600" y="28602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11"/>
            <p:cNvSpPr/>
            <p:nvPr/>
          </p:nvSpPr>
          <p:spPr>
            <a:xfrm>
              <a:off x="-20102275" y="2895675"/>
              <a:ext cx="18125" cy="17375"/>
            </a:xfrm>
            <a:custGeom>
              <a:rect b="b" l="l" r="r" t="t"/>
              <a:pathLst>
                <a:path extrusionOk="0" h="695" w="725">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111"/>
            <p:cNvSpPr/>
            <p:nvPr/>
          </p:nvSpPr>
          <p:spPr>
            <a:xfrm>
              <a:off x="-20120400" y="286025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111"/>
            <p:cNvSpPr/>
            <p:nvPr/>
          </p:nvSpPr>
          <p:spPr>
            <a:xfrm>
              <a:off x="-20173175" y="2787775"/>
              <a:ext cx="304050" cy="305625"/>
            </a:xfrm>
            <a:custGeom>
              <a:rect b="b" l="l" r="r" t="t"/>
              <a:pathLst>
                <a:path extrusionOk="0" h="12225" w="12162">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11"/>
            <p:cNvSpPr/>
            <p:nvPr/>
          </p:nvSpPr>
          <p:spPr>
            <a:xfrm>
              <a:off x="-19977050" y="2967350"/>
              <a:ext cx="52800" cy="53600"/>
            </a:xfrm>
            <a:custGeom>
              <a:rect b="b" l="l" r="r" t="t"/>
              <a:pathLst>
                <a:path extrusionOk="0" h="2144" w="2112">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11"/>
            <p:cNvSpPr/>
            <p:nvPr/>
          </p:nvSpPr>
          <p:spPr>
            <a:xfrm>
              <a:off x="-20119600" y="2967350"/>
              <a:ext cx="52800" cy="52800"/>
            </a:xfrm>
            <a:custGeom>
              <a:rect b="b" l="l" r="r" t="t"/>
              <a:pathLst>
                <a:path extrusionOk="0" h="2112" w="2112">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111"/>
          <p:cNvGrpSpPr/>
          <p:nvPr/>
        </p:nvGrpSpPr>
        <p:grpSpPr>
          <a:xfrm>
            <a:off x="5527177" y="2275564"/>
            <a:ext cx="473881" cy="471471"/>
            <a:chOff x="-18294675" y="2434925"/>
            <a:chExt cx="304825" cy="303275"/>
          </a:xfrm>
        </p:grpSpPr>
        <p:sp>
          <p:nvSpPr>
            <p:cNvPr id="8897" name="Google Shape;8897;p111"/>
            <p:cNvSpPr/>
            <p:nvPr/>
          </p:nvSpPr>
          <p:spPr>
            <a:xfrm>
              <a:off x="-18294675" y="2434925"/>
              <a:ext cx="304825" cy="303275"/>
            </a:xfrm>
            <a:custGeom>
              <a:rect b="b" l="l" r="r" t="t"/>
              <a:pathLst>
                <a:path extrusionOk="0" h="12131" w="12193">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11"/>
            <p:cNvSpPr/>
            <p:nvPr/>
          </p:nvSpPr>
          <p:spPr>
            <a:xfrm>
              <a:off x="-18223800" y="2559575"/>
              <a:ext cx="37050" cy="36850"/>
            </a:xfrm>
            <a:custGeom>
              <a:rect b="b" l="l" r="r" t="t"/>
              <a:pathLst>
                <a:path extrusionOk="0" h="1474" w="1482">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111"/>
            <p:cNvSpPr/>
            <p:nvPr/>
          </p:nvSpPr>
          <p:spPr>
            <a:xfrm>
              <a:off x="-18098550" y="2559575"/>
              <a:ext cx="37825" cy="36850"/>
            </a:xfrm>
            <a:custGeom>
              <a:rect b="b" l="l" r="r" t="t"/>
              <a:pathLst>
                <a:path extrusionOk="0" h="1474" w="1513">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111"/>
          <p:cNvGrpSpPr/>
          <p:nvPr/>
        </p:nvGrpSpPr>
        <p:grpSpPr>
          <a:xfrm>
            <a:off x="5583492" y="2852107"/>
            <a:ext cx="361250" cy="471471"/>
            <a:chOff x="-18258450" y="2809825"/>
            <a:chExt cx="232375" cy="303275"/>
          </a:xfrm>
        </p:grpSpPr>
        <p:sp>
          <p:nvSpPr>
            <p:cNvPr id="8901" name="Google Shape;8901;p111"/>
            <p:cNvSpPr/>
            <p:nvPr/>
          </p:nvSpPr>
          <p:spPr>
            <a:xfrm>
              <a:off x="-18177325" y="29083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11"/>
            <p:cNvSpPr/>
            <p:nvPr/>
          </p:nvSpPr>
          <p:spPr>
            <a:xfrm>
              <a:off x="-18123775" y="290830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11"/>
            <p:cNvSpPr/>
            <p:nvPr/>
          </p:nvSpPr>
          <p:spPr>
            <a:xfrm>
              <a:off x="-18258450" y="2809825"/>
              <a:ext cx="232375" cy="303275"/>
            </a:xfrm>
            <a:custGeom>
              <a:rect b="b" l="l" r="r" t="t"/>
              <a:pathLst>
                <a:path extrusionOk="0" h="12131" w="9295">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04" name="Google Shape;8904;p111"/>
          <p:cNvSpPr/>
          <p:nvPr/>
        </p:nvSpPr>
        <p:spPr>
          <a:xfrm>
            <a:off x="1456589" y="3444743"/>
            <a:ext cx="471471" cy="475125"/>
          </a:xfrm>
          <a:custGeom>
            <a:rect b="b" l="l" r="r" t="t"/>
            <a:pathLst>
              <a:path extrusionOk="0" h="12225" w="12131">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5" name="Google Shape;8905;p111"/>
          <p:cNvGrpSpPr/>
          <p:nvPr/>
        </p:nvGrpSpPr>
        <p:grpSpPr>
          <a:xfrm>
            <a:off x="3793692" y="3445233"/>
            <a:ext cx="415117" cy="473920"/>
            <a:chOff x="-16422500" y="2425450"/>
            <a:chExt cx="267025" cy="304850"/>
          </a:xfrm>
        </p:grpSpPr>
        <p:sp>
          <p:nvSpPr>
            <p:cNvPr id="8906" name="Google Shape;8906;p111"/>
            <p:cNvSpPr/>
            <p:nvPr/>
          </p:nvSpPr>
          <p:spPr>
            <a:xfrm>
              <a:off x="-16350825" y="25152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111"/>
            <p:cNvSpPr/>
            <p:nvPr/>
          </p:nvSpPr>
          <p:spPr>
            <a:xfrm>
              <a:off x="-16245275" y="2515275"/>
              <a:ext cx="18125" cy="18125"/>
            </a:xfrm>
            <a:custGeom>
              <a:rect b="b" l="l" r="r" t="t"/>
              <a:pathLst>
                <a:path extrusionOk="0" h="725" w="725">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11"/>
            <p:cNvSpPr/>
            <p:nvPr/>
          </p:nvSpPr>
          <p:spPr>
            <a:xfrm>
              <a:off x="-16422500" y="2425450"/>
              <a:ext cx="267025" cy="304850"/>
            </a:xfrm>
            <a:custGeom>
              <a:rect b="b" l="l" r="r" t="t"/>
              <a:pathLst>
                <a:path extrusionOk="0" h="12194" w="10681">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111"/>
          <p:cNvGrpSpPr/>
          <p:nvPr/>
        </p:nvGrpSpPr>
        <p:grpSpPr>
          <a:xfrm>
            <a:off x="6096453" y="3445838"/>
            <a:ext cx="473920" cy="472676"/>
            <a:chOff x="-16442200" y="2801175"/>
            <a:chExt cx="304850" cy="304050"/>
          </a:xfrm>
        </p:grpSpPr>
        <p:sp>
          <p:nvSpPr>
            <p:cNvPr id="8910" name="Google Shape;8910;p111"/>
            <p:cNvSpPr/>
            <p:nvPr/>
          </p:nvSpPr>
          <p:spPr>
            <a:xfrm>
              <a:off x="-16369725" y="294295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11"/>
            <p:cNvSpPr/>
            <p:nvPr/>
          </p:nvSpPr>
          <p:spPr>
            <a:xfrm>
              <a:off x="-16442200" y="2801175"/>
              <a:ext cx="304850" cy="304050"/>
            </a:xfrm>
            <a:custGeom>
              <a:rect b="b" l="l" r="r" t="t"/>
              <a:pathLst>
                <a:path extrusionOk="0" h="12162" w="12194">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11"/>
            <p:cNvSpPr/>
            <p:nvPr/>
          </p:nvSpPr>
          <p:spPr>
            <a:xfrm>
              <a:off x="-16423275" y="2907500"/>
              <a:ext cx="35450" cy="35475"/>
            </a:xfrm>
            <a:custGeom>
              <a:rect b="b" l="l" r="r" t="t"/>
              <a:pathLst>
                <a:path extrusionOk="0" h="1419" w="1418">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3" name="Google Shape;8913;p111"/>
          <p:cNvSpPr/>
          <p:nvPr/>
        </p:nvSpPr>
        <p:spPr>
          <a:xfrm>
            <a:off x="3207661" y="3447191"/>
            <a:ext cx="471432" cy="470228"/>
          </a:xfrm>
          <a:custGeom>
            <a:rect b="b" l="l" r="r" t="t"/>
            <a:pathLst>
              <a:path extrusionOk="0" h="12099" w="1213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11"/>
          <p:cNvSpPr/>
          <p:nvPr/>
        </p:nvSpPr>
        <p:spPr>
          <a:xfrm>
            <a:off x="3174039" y="1706376"/>
            <a:ext cx="475125" cy="438086"/>
          </a:xfrm>
          <a:custGeom>
            <a:rect b="b" l="l" r="r" t="t"/>
            <a:pathLst>
              <a:path extrusionOk="0" h="11272" w="12225">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5" name="Google Shape;8915;p111"/>
          <p:cNvGrpSpPr/>
          <p:nvPr/>
        </p:nvGrpSpPr>
        <p:grpSpPr>
          <a:xfrm>
            <a:off x="3172167" y="2276343"/>
            <a:ext cx="481265" cy="469917"/>
            <a:chOff x="-19802200" y="2416025"/>
            <a:chExt cx="309575" cy="302275"/>
          </a:xfrm>
        </p:grpSpPr>
        <p:sp>
          <p:nvSpPr>
            <p:cNvPr id="8916" name="Google Shape;8916;p111"/>
            <p:cNvSpPr/>
            <p:nvPr/>
          </p:nvSpPr>
          <p:spPr>
            <a:xfrm>
              <a:off x="-19602925" y="2575125"/>
              <a:ext cx="17350" cy="18150"/>
            </a:xfrm>
            <a:custGeom>
              <a:rect b="b" l="l" r="r" t="t"/>
              <a:pathLst>
                <a:path extrusionOk="0" h="726" w="694">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111"/>
            <p:cNvSpPr/>
            <p:nvPr/>
          </p:nvSpPr>
          <p:spPr>
            <a:xfrm>
              <a:off x="-19710825" y="2575925"/>
              <a:ext cx="18925" cy="17350"/>
            </a:xfrm>
            <a:custGeom>
              <a:rect b="b" l="l" r="r" t="t"/>
              <a:pathLst>
                <a:path extrusionOk="0" h="694" w="757">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11"/>
            <p:cNvSpPr/>
            <p:nvPr/>
          </p:nvSpPr>
          <p:spPr>
            <a:xfrm>
              <a:off x="-19602925" y="261135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11"/>
            <p:cNvSpPr/>
            <p:nvPr/>
          </p:nvSpPr>
          <p:spPr>
            <a:xfrm>
              <a:off x="-19728150" y="2611350"/>
              <a:ext cx="35450" cy="35475"/>
            </a:xfrm>
            <a:custGeom>
              <a:rect b="b" l="l" r="r" t="t"/>
              <a:pathLst>
                <a:path extrusionOk="0" h="1419" w="1418">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11"/>
            <p:cNvSpPr/>
            <p:nvPr/>
          </p:nvSpPr>
          <p:spPr>
            <a:xfrm>
              <a:off x="-19802200" y="2416025"/>
              <a:ext cx="309575" cy="302275"/>
            </a:xfrm>
            <a:custGeom>
              <a:rect b="b" l="l" r="r" t="t"/>
              <a:pathLst>
                <a:path extrusionOk="0" h="12091" w="12383">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111"/>
          <p:cNvGrpSpPr/>
          <p:nvPr/>
        </p:nvGrpSpPr>
        <p:grpSpPr>
          <a:xfrm>
            <a:off x="3175238" y="2851506"/>
            <a:ext cx="475125" cy="472676"/>
            <a:chOff x="-19801400" y="2788575"/>
            <a:chExt cx="305625" cy="304050"/>
          </a:xfrm>
        </p:grpSpPr>
        <p:sp>
          <p:nvSpPr>
            <p:cNvPr id="8922" name="Google Shape;8922;p111"/>
            <p:cNvSpPr/>
            <p:nvPr/>
          </p:nvSpPr>
          <p:spPr>
            <a:xfrm>
              <a:off x="-19744700"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111"/>
            <p:cNvSpPr/>
            <p:nvPr/>
          </p:nvSpPr>
          <p:spPr>
            <a:xfrm>
              <a:off x="-19709250" y="2967350"/>
              <a:ext cx="52800" cy="18150"/>
            </a:xfrm>
            <a:custGeom>
              <a:rect b="b" l="l" r="r" t="t"/>
              <a:pathLst>
                <a:path extrusionOk="0" h="726" w="2112">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111"/>
            <p:cNvSpPr/>
            <p:nvPr/>
          </p:nvSpPr>
          <p:spPr>
            <a:xfrm>
              <a:off x="-19638375" y="2968150"/>
              <a:ext cx="52800" cy="18150"/>
            </a:xfrm>
            <a:custGeom>
              <a:rect b="b" l="l" r="r" t="t"/>
              <a:pathLst>
                <a:path extrusionOk="0" h="726" w="2112">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11"/>
            <p:cNvSpPr/>
            <p:nvPr/>
          </p:nvSpPr>
          <p:spPr>
            <a:xfrm>
              <a:off x="-19673800" y="2931925"/>
              <a:ext cx="52775" cy="18125"/>
            </a:xfrm>
            <a:custGeom>
              <a:rect b="b" l="l" r="r" t="t"/>
              <a:pathLst>
                <a:path extrusionOk="0" h="725" w="2111">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11"/>
            <p:cNvSpPr/>
            <p:nvPr/>
          </p:nvSpPr>
          <p:spPr>
            <a:xfrm>
              <a:off x="-19602925" y="2931925"/>
              <a:ext cx="52800" cy="18125"/>
            </a:xfrm>
            <a:custGeom>
              <a:rect b="b" l="l" r="r" t="t"/>
              <a:pathLst>
                <a:path extrusionOk="0" h="725" w="2112">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11"/>
            <p:cNvSpPr/>
            <p:nvPr/>
          </p:nvSpPr>
          <p:spPr>
            <a:xfrm>
              <a:off x="-19801400" y="2788575"/>
              <a:ext cx="305625" cy="304050"/>
            </a:xfrm>
            <a:custGeom>
              <a:rect b="b" l="l" r="r" t="t"/>
              <a:pathLst>
                <a:path extrusionOk="0" h="12162" w="12225">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8" name="Google Shape;8928;p111"/>
          <p:cNvGrpSpPr/>
          <p:nvPr/>
        </p:nvGrpSpPr>
        <p:grpSpPr>
          <a:xfrm>
            <a:off x="6130314" y="1688916"/>
            <a:ext cx="422463" cy="472676"/>
            <a:chOff x="-17903225" y="2060800"/>
            <a:chExt cx="271750" cy="304050"/>
          </a:xfrm>
        </p:grpSpPr>
        <p:sp>
          <p:nvSpPr>
            <p:cNvPr id="8929" name="Google Shape;8929;p111"/>
            <p:cNvSpPr/>
            <p:nvPr/>
          </p:nvSpPr>
          <p:spPr>
            <a:xfrm>
              <a:off x="-17722875"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11"/>
            <p:cNvSpPr/>
            <p:nvPr/>
          </p:nvSpPr>
          <p:spPr>
            <a:xfrm>
              <a:off x="-17829200" y="2204150"/>
              <a:ext cx="18150" cy="18150"/>
            </a:xfrm>
            <a:custGeom>
              <a:rect b="b" l="l" r="r" t="t"/>
              <a:pathLst>
                <a:path extrusionOk="0" h="726" w="726">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11"/>
            <p:cNvSpPr/>
            <p:nvPr/>
          </p:nvSpPr>
          <p:spPr>
            <a:xfrm>
              <a:off x="-17903225" y="2060800"/>
              <a:ext cx="271750" cy="304050"/>
            </a:xfrm>
            <a:custGeom>
              <a:rect b="b" l="l" r="r" t="t"/>
              <a:pathLst>
                <a:path extrusionOk="0" h="12162" w="1087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111"/>
          <p:cNvGrpSpPr/>
          <p:nvPr/>
        </p:nvGrpSpPr>
        <p:grpSpPr>
          <a:xfrm>
            <a:off x="6104605" y="2274962"/>
            <a:ext cx="473881" cy="472676"/>
            <a:chOff x="-17918975" y="2435725"/>
            <a:chExt cx="304825" cy="304050"/>
          </a:xfrm>
        </p:grpSpPr>
        <p:sp>
          <p:nvSpPr>
            <p:cNvPr id="8933" name="Google Shape;8933;p111"/>
            <p:cNvSpPr/>
            <p:nvPr/>
          </p:nvSpPr>
          <p:spPr>
            <a:xfrm>
              <a:off x="-17918975" y="2435725"/>
              <a:ext cx="304825" cy="304050"/>
            </a:xfrm>
            <a:custGeom>
              <a:rect b="b" l="l" r="r" t="t"/>
              <a:pathLst>
                <a:path extrusionOk="0" h="12162" w="12193">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111"/>
            <p:cNvSpPr/>
            <p:nvPr/>
          </p:nvSpPr>
          <p:spPr>
            <a:xfrm>
              <a:off x="-17865425" y="2560150"/>
              <a:ext cx="17350" cy="17375"/>
            </a:xfrm>
            <a:custGeom>
              <a:rect b="b" l="l" r="r" t="t"/>
              <a:pathLst>
                <a:path extrusionOk="0" h="695" w="694">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5" name="Google Shape;8935;p111"/>
          <p:cNvGrpSpPr/>
          <p:nvPr/>
        </p:nvGrpSpPr>
        <p:grpSpPr>
          <a:xfrm>
            <a:off x="6133365" y="2852729"/>
            <a:ext cx="416361" cy="470228"/>
            <a:chOff x="-17899300" y="2810625"/>
            <a:chExt cx="267825" cy="302475"/>
          </a:xfrm>
        </p:grpSpPr>
        <p:sp>
          <p:nvSpPr>
            <p:cNvPr id="8936" name="Google Shape;8936;p111"/>
            <p:cNvSpPr/>
            <p:nvPr/>
          </p:nvSpPr>
          <p:spPr>
            <a:xfrm>
              <a:off x="-17899300" y="2810625"/>
              <a:ext cx="267825" cy="302475"/>
            </a:xfrm>
            <a:custGeom>
              <a:rect b="b" l="l" r="r" t="t"/>
              <a:pathLst>
                <a:path extrusionOk="0" h="12099" w="10713">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111"/>
            <p:cNvSpPr/>
            <p:nvPr/>
          </p:nvSpPr>
          <p:spPr>
            <a:xfrm>
              <a:off x="-17740200" y="2952400"/>
              <a:ext cx="17350" cy="18125"/>
            </a:xfrm>
            <a:custGeom>
              <a:rect b="b" l="l" r="r" t="t"/>
              <a:pathLst>
                <a:path extrusionOk="0" h="725" w="694">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111"/>
            <p:cNvSpPr/>
            <p:nvPr/>
          </p:nvSpPr>
          <p:spPr>
            <a:xfrm>
              <a:off x="-17811075" y="2952400"/>
              <a:ext cx="17350" cy="18125"/>
            </a:xfrm>
            <a:custGeom>
              <a:rect b="b" l="l" r="r" t="t"/>
              <a:pathLst>
                <a:path extrusionOk="0" h="725" w="694">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111"/>
          <p:cNvGrpSpPr/>
          <p:nvPr/>
        </p:nvGrpSpPr>
        <p:grpSpPr>
          <a:xfrm>
            <a:off x="2039218" y="3461166"/>
            <a:ext cx="472676" cy="442089"/>
            <a:chOff x="-16066500" y="2060800"/>
            <a:chExt cx="304050" cy="284375"/>
          </a:xfrm>
        </p:grpSpPr>
        <p:sp>
          <p:nvSpPr>
            <p:cNvPr id="8940" name="Google Shape;8940;p111"/>
            <p:cNvSpPr/>
            <p:nvPr/>
          </p:nvSpPr>
          <p:spPr>
            <a:xfrm>
              <a:off x="-15978275" y="2203375"/>
              <a:ext cx="18125" cy="18125"/>
            </a:xfrm>
            <a:custGeom>
              <a:rect b="b" l="l" r="r" t="t"/>
              <a:pathLst>
                <a:path extrusionOk="0" h="725" w="725">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11"/>
            <p:cNvSpPr/>
            <p:nvPr/>
          </p:nvSpPr>
          <p:spPr>
            <a:xfrm>
              <a:off x="-15869575" y="2203375"/>
              <a:ext cx="17350" cy="18125"/>
            </a:xfrm>
            <a:custGeom>
              <a:rect b="b" l="l" r="r" t="t"/>
              <a:pathLst>
                <a:path extrusionOk="0" h="725" w="694">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11"/>
            <p:cNvSpPr/>
            <p:nvPr/>
          </p:nvSpPr>
          <p:spPr>
            <a:xfrm>
              <a:off x="-15954650" y="2186825"/>
              <a:ext cx="78775" cy="88250"/>
            </a:xfrm>
            <a:custGeom>
              <a:rect b="b" l="l" r="r" t="t"/>
              <a:pathLst>
                <a:path extrusionOk="0" h="3530" w="3151">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11"/>
            <p:cNvSpPr/>
            <p:nvPr/>
          </p:nvSpPr>
          <p:spPr>
            <a:xfrm>
              <a:off x="-16066500" y="2060800"/>
              <a:ext cx="304050" cy="284375"/>
            </a:xfrm>
            <a:custGeom>
              <a:rect b="b" l="l" r="r" t="t"/>
              <a:pathLst>
                <a:path extrusionOk="0" h="11375" w="12162">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11"/>
            <p:cNvSpPr/>
            <p:nvPr/>
          </p:nvSpPr>
          <p:spPr>
            <a:xfrm>
              <a:off x="-15960175" y="2287225"/>
              <a:ext cx="91400" cy="24075"/>
            </a:xfrm>
            <a:custGeom>
              <a:rect b="b" l="l" r="r" t="t"/>
              <a:pathLst>
                <a:path extrusionOk="0" h="963" w="3656">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111"/>
          <p:cNvSpPr/>
          <p:nvPr/>
        </p:nvSpPr>
        <p:spPr>
          <a:xfrm>
            <a:off x="4344952" y="3444762"/>
            <a:ext cx="475125" cy="475086"/>
          </a:xfrm>
          <a:custGeom>
            <a:rect b="b" l="l" r="r" t="t"/>
            <a:pathLst>
              <a:path extrusionOk="0" h="12224" w="12225">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11"/>
          <p:cNvSpPr/>
          <p:nvPr/>
        </p:nvSpPr>
        <p:spPr>
          <a:xfrm>
            <a:off x="6718741" y="3444898"/>
            <a:ext cx="391876" cy="474814"/>
          </a:xfrm>
          <a:custGeom>
            <a:rect b="b" l="l" r="r" t="t"/>
            <a:pathLst>
              <a:path extrusionOk="0" h="12217" w="10083">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11"/>
          <p:cNvSpPr/>
          <p:nvPr/>
        </p:nvSpPr>
        <p:spPr>
          <a:xfrm>
            <a:off x="5513765" y="3446880"/>
            <a:ext cx="475086" cy="470849"/>
          </a:xfrm>
          <a:custGeom>
            <a:rect b="b" l="l" r="r" t="t"/>
            <a:pathLst>
              <a:path extrusionOk="0" h="12115" w="12224">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8" name="Google Shape;8948;p111"/>
          <p:cNvGrpSpPr/>
          <p:nvPr/>
        </p:nvGrpSpPr>
        <p:grpSpPr>
          <a:xfrm>
            <a:off x="7923925" y="2297751"/>
            <a:ext cx="368362" cy="419314"/>
            <a:chOff x="4995050" y="3245650"/>
            <a:chExt cx="236950" cy="269725"/>
          </a:xfrm>
        </p:grpSpPr>
        <p:sp>
          <p:nvSpPr>
            <p:cNvPr id="8949" name="Google Shape;8949;p111"/>
            <p:cNvSpPr/>
            <p:nvPr/>
          </p:nvSpPr>
          <p:spPr>
            <a:xfrm>
              <a:off x="5074475" y="3356450"/>
              <a:ext cx="16050" cy="16050"/>
            </a:xfrm>
            <a:custGeom>
              <a:rect b="b" l="l" r="r" t="t"/>
              <a:pathLst>
                <a:path extrusionOk="0" h="642" w="642">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111"/>
            <p:cNvSpPr/>
            <p:nvPr/>
          </p:nvSpPr>
          <p:spPr>
            <a:xfrm>
              <a:off x="5137200" y="3356450"/>
              <a:ext cx="16050" cy="16050"/>
            </a:xfrm>
            <a:custGeom>
              <a:rect b="b" l="l" r="r" t="t"/>
              <a:pathLst>
                <a:path extrusionOk="0" h="642" w="642">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111"/>
            <p:cNvSpPr/>
            <p:nvPr/>
          </p:nvSpPr>
          <p:spPr>
            <a:xfrm>
              <a:off x="5089125" y="3371950"/>
              <a:ext cx="48100" cy="63100"/>
            </a:xfrm>
            <a:custGeom>
              <a:rect b="b" l="l" r="r" t="t"/>
              <a:pathLst>
                <a:path extrusionOk="0" h="2524" w="1924">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2" name="Google Shape;8952;p111"/>
            <p:cNvGrpSpPr/>
            <p:nvPr/>
          </p:nvGrpSpPr>
          <p:grpSpPr>
            <a:xfrm>
              <a:off x="4995050" y="3245650"/>
              <a:ext cx="236950" cy="269725"/>
              <a:chOff x="4995050" y="3245650"/>
              <a:chExt cx="236950" cy="269725"/>
            </a:xfrm>
          </p:grpSpPr>
          <p:sp>
            <p:nvSpPr>
              <p:cNvPr id="8953" name="Google Shape;8953;p111"/>
              <p:cNvSpPr/>
              <p:nvPr/>
            </p:nvSpPr>
            <p:spPr>
              <a:xfrm>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111"/>
              <p:cNvSpPr/>
              <p:nvPr/>
            </p:nvSpPr>
            <p:spPr>
              <a:xfrm flipH="1">
                <a:off x="4995050" y="3245650"/>
                <a:ext cx="236950" cy="269725"/>
              </a:xfrm>
              <a:custGeom>
                <a:rect b="b" l="l" r="r" t="t"/>
                <a:pathLst>
                  <a:path extrusionOk="0" h="10789" w="9478">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55" name="Google Shape;8955;p111"/>
          <p:cNvGrpSpPr/>
          <p:nvPr/>
        </p:nvGrpSpPr>
        <p:grpSpPr>
          <a:xfrm>
            <a:off x="5523718" y="1689744"/>
            <a:ext cx="483749" cy="481292"/>
            <a:chOff x="4724650" y="2885700"/>
            <a:chExt cx="270750" cy="269375"/>
          </a:xfrm>
        </p:grpSpPr>
        <p:sp>
          <p:nvSpPr>
            <p:cNvPr id="8956" name="Google Shape;8956;p111"/>
            <p:cNvSpPr/>
            <p:nvPr/>
          </p:nvSpPr>
          <p:spPr>
            <a:xfrm flipH="1">
              <a:off x="472500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111"/>
            <p:cNvSpPr/>
            <p:nvPr/>
          </p:nvSpPr>
          <p:spPr>
            <a:xfrm>
              <a:off x="4724650" y="2885700"/>
              <a:ext cx="270400" cy="269375"/>
            </a:xfrm>
            <a:custGeom>
              <a:rect b="b" l="l" r="r" t="t"/>
              <a:pathLst>
                <a:path extrusionOk="0" h="10775" w="10816">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11"/>
            <p:cNvSpPr/>
            <p:nvPr/>
          </p:nvSpPr>
          <p:spPr>
            <a:xfrm>
              <a:off x="4900250" y="3027525"/>
              <a:ext cx="16075" cy="15350"/>
            </a:xfrm>
            <a:custGeom>
              <a:rect b="b" l="l" r="r" t="t"/>
              <a:pathLst>
                <a:path extrusionOk="0" h="614" w="643">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11"/>
            <p:cNvSpPr/>
            <p:nvPr/>
          </p:nvSpPr>
          <p:spPr>
            <a:xfrm>
              <a:off x="4805475" y="3027525"/>
              <a:ext cx="15375" cy="15350"/>
            </a:xfrm>
            <a:custGeom>
              <a:rect b="b" l="l" r="r" t="t"/>
              <a:pathLst>
                <a:path extrusionOk="0" h="614" w="615">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11"/>
            <p:cNvSpPr/>
            <p:nvPr/>
          </p:nvSpPr>
          <p:spPr>
            <a:xfrm>
              <a:off x="4820825" y="2932750"/>
              <a:ext cx="16050" cy="32075"/>
            </a:xfrm>
            <a:custGeom>
              <a:rect b="b" l="l" r="r" t="t"/>
              <a:pathLst>
                <a:path extrusionOk="0" h="1283" w="642">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111"/>
            <p:cNvSpPr/>
            <p:nvPr/>
          </p:nvSpPr>
          <p:spPr>
            <a:xfrm>
              <a:off x="4884925" y="2932750"/>
              <a:ext cx="15350" cy="32075"/>
            </a:xfrm>
            <a:custGeom>
              <a:rect b="b" l="l" r="r" t="t"/>
              <a:pathLst>
                <a:path extrusionOk="0" h="1283" w="614">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111"/>
            <p:cNvSpPr/>
            <p:nvPr/>
          </p:nvSpPr>
          <p:spPr>
            <a:xfrm>
              <a:off x="4852175" y="2948775"/>
              <a:ext cx="16050" cy="31400"/>
            </a:xfrm>
            <a:custGeom>
              <a:rect b="b" l="l" r="r" t="t"/>
              <a:pathLst>
                <a:path extrusionOk="0" h="1256" w="642">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111"/>
          <p:cNvGrpSpPr/>
          <p:nvPr/>
        </p:nvGrpSpPr>
        <p:grpSpPr>
          <a:xfrm>
            <a:off x="4390823" y="1683870"/>
            <a:ext cx="389425" cy="467822"/>
            <a:chOff x="4459350" y="2882125"/>
            <a:chExt cx="228375" cy="274350"/>
          </a:xfrm>
        </p:grpSpPr>
        <p:sp>
          <p:nvSpPr>
            <p:cNvPr id="8964" name="Google Shape;8964;p111"/>
            <p:cNvSpPr/>
            <p:nvPr/>
          </p:nvSpPr>
          <p:spPr>
            <a:xfrm>
              <a:off x="4537175" y="3045650"/>
              <a:ext cx="15375" cy="15350"/>
            </a:xfrm>
            <a:custGeom>
              <a:rect b="b" l="l" r="r" t="t"/>
              <a:pathLst>
                <a:path extrusionOk="0" h="614" w="615">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11"/>
            <p:cNvSpPr/>
            <p:nvPr/>
          </p:nvSpPr>
          <p:spPr>
            <a:xfrm>
              <a:off x="4599900" y="3045650"/>
              <a:ext cx="15350" cy="15350"/>
            </a:xfrm>
            <a:custGeom>
              <a:rect b="b" l="l" r="r" t="t"/>
              <a:pathLst>
                <a:path extrusionOk="0" h="614" w="614">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11"/>
            <p:cNvSpPr/>
            <p:nvPr/>
          </p:nvSpPr>
          <p:spPr>
            <a:xfrm>
              <a:off x="446470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11"/>
            <p:cNvSpPr/>
            <p:nvPr/>
          </p:nvSpPr>
          <p:spPr>
            <a:xfrm flipH="1">
              <a:off x="4459350" y="2886250"/>
              <a:ext cx="223025" cy="270225"/>
            </a:xfrm>
            <a:custGeom>
              <a:rect b="b" l="l" r="r" t="t"/>
              <a:pathLst>
                <a:path extrusionOk="0" h="10809" w="8921">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11"/>
            <p:cNvSpPr/>
            <p:nvPr/>
          </p:nvSpPr>
          <p:spPr>
            <a:xfrm rot="-537108">
              <a:off x="4468759"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8969" name="Google Shape;8969;p111"/>
            <p:cNvSpPr/>
            <p:nvPr/>
          </p:nvSpPr>
          <p:spPr>
            <a:xfrm flipH="1" rot="537108">
              <a:off x="4653897" y="2883937"/>
              <a:ext cx="24732" cy="18476"/>
            </a:xfrm>
            <a:custGeom>
              <a:rect b="b" l="l" r="r" t="t"/>
              <a:pathLst>
                <a:path extrusionOk="0" h="721" w="1081">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
        <p:nvSpPr>
          <p:cNvPr id="8970" name="Google Shape;8970;p111"/>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74" name="Shape 8974"/>
        <p:cNvGrpSpPr/>
        <p:nvPr/>
      </p:nvGrpSpPr>
      <p:grpSpPr>
        <a:xfrm>
          <a:off x="0" y="0"/>
          <a:ext cx="0" cy="0"/>
          <a:chOff x="0" y="0"/>
          <a:chExt cx="0" cy="0"/>
        </a:xfrm>
      </p:grpSpPr>
      <p:pic>
        <p:nvPicPr>
          <p:cNvPr id="8975" name="Google Shape;8975;p11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pic>
        <p:nvPicPr>
          <p:cNvPr id="2740" name="Google Shape;2740;p6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41" name="Google Shape;2741;p61"/>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TABLE OF CONTENTS</a:t>
            </a:r>
            <a:endParaRPr/>
          </a:p>
        </p:txBody>
      </p:sp>
      <p:graphicFrame>
        <p:nvGraphicFramePr>
          <p:cNvPr id="2742" name="Google Shape;2742;p61"/>
          <p:cNvGraphicFramePr/>
          <p:nvPr/>
        </p:nvGraphicFramePr>
        <p:xfrm>
          <a:off x="720000" y="1767225"/>
          <a:ext cx="3000000" cy="3000000"/>
        </p:xfrm>
        <a:graphic>
          <a:graphicData uri="http://schemas.openxmlformats.org/drawingml/2006/table">
            <a:tbl>
              <a:tblPr>
                <a:noFill/>
                <a:tableStyleId>{4DEEF194-4398-4DD1-B1A3-4672B353C762}</a:tableStyleId>
              </a:tblPr>
              <a:tblGrid>
                <a:gridCol w="2461925"/>
                <a:gridCol w="5242075"/>
              </a:tblGrid>
              <a:tr h="350500">
                <a:tc>
                  <a:txBody>
                    <a:bodyPr/>
                    <a:lstStyle/>
                    <a:p>
                      <a:pPr indent="0" lvl="0" marL="0" rtl="0" algn="l">
                        <a:spcBef>
                          <a:spcPts val="0"/>
                        </a:spcBef>
                        <a:spcAft>
                          <a:spcPts val="0"/>
                        </a:spcAft>
                        <a:buNone/>
                      </a:pPr>
                      <a:r>
                        <a:rPr lang="en" sz="1100">
                          <a:solidFill>
                            <a:schemeClr val="dk2"/>
                          </a:solidFill>
                          <a:uFill>
                            <a:noFill/>
                          </a:uFill>
                          <a:latin typeface="Aldrich"/>
                          <a:ea typeface="Aldrich"/>
                          <a:cs typeface="Aldrich"/>
                          <a:sym typeface="Aldrich"/>
                          <a:hlinkClick>
                            <a:extLst>
                              <a:ext uri="{A12FA001-AC4F-418D-AE19-62706E023703}">
                                <ahyp:hlinkClr val="tx"/>
                              </a:ext>
                            </a:extLst>
                          </a:hlinkClick>
                        </a:rPr>
                        <a:t>Fonts</a:t>
                      </a:r>
                      <a:endParaRPr sz="11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ai Jamjuree"/>
                          <a:ea typeface="Bai Jamjuree"/>
                          <a:cs typeface="Bai Jamjuree"/>
                          <a:sym typeface="Bai Jamjuree"/>
                        </a:rPr>
                        <a:t>To view this template correctly in PowerPoint, download and install the fonts we used</a:t>
                      </a:r>
                      <a:endParaRPr sz="1000">
                        <a:solidFill>
                          <a:schemeClr val="lt1"/>
                        </a:solidFill>
                        <a:latin typeface="Bai Jamjuree"/>
                        <a:ea typeface="Bai Jamjuree"/>
                        <a:cs typeface="Bai Jamjuree"/>
                        <a:sym typeface="Bai Jamjure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dk2"/>
                          </a:solidFill>
                          <a:uFill>
                            <a:noFill/>
                          </a:uFill>
                          <a:latin typeface="Aldrich"/>
                          <a:ea typeface="Aldrich"/>
                          <a:cs typeface="Aldrich"/>
                          <a:sym typeface="Aldrich"/>
                          <a:hlinkClick>
                            <a:extLst>
                              <a:ext uri="{A12FA001-AC4F-418D-AE19-62706E023703}">
                                <ahyp:hlinkClr val="tx"/>
                              </a:ext>
                            </a:extLst>
                          </a:hlinkClick>
                        </a:rPr>
                        <a:t>Used</a:t>
                      </a:r>
                      <a:r>
                        <a:rPr lang="en" sz="1100">
                          <a:solidFill>
                            <a:schemeClr val="dk2"/>
                          </a:solidFill>
                          <a:latin typeface="Aldrich"/>
                          <a:ea typeface="Aldrich"/>
                          <a:cs typeface="Aldrich"/>
                          <a:sym typeface="Aldrich"/>
                        </a:rPr>
                        <a:t> and </a:t>
                      </a:r>
                      <a:r>
                        <a:rPr lang="en" sz="1100">
                          <a:solidFill>
                            <a:schemeClr val="dk2"/>
                          </a:solidFill>
                          <a:uFill>
                            <a:noFill/>
                          </a:uFill>
                          <a:latin typeface="Aldrich"/>
                          <a:ea typeface="Aldrich"/>
                          <a:cs typeface="Aldrich"/>
                          <a:sym typeface="Aldrich"/>
                          <a:hlinkClick>
                            <a:extLst>
                              <a:ext uri="{A12FA001-AC4F-418D-AE19-62706E023703}">
                                <ahyp:hlinkClr val="tx"/>
                              </a:ext>
                            </a:extLst>
                          </a:hlinkClick>
                        </a:rPr>
                        <a:t>alternative</a:t>
                      </a:r>
                      <a:r>
                        <a:rPr lang="en" sz="1100">
                          <a:solidFill>
                            <a:schemeClr val="dk2"/>
                          </a:solidFill>
                          <a:uFill>
                            <a:noFill/>
                          </a:uFill>
                          <a:latin typeface="Aldrich"/>
                          <a:ea typeface="Aldrich"/>
                          <a:cs typeface="Aldrich"/>
                          <a:sym typeface="Aldrich"/>
                          <a:hlinkClick>
                            <a:extLst>
                              <a:ext uri="{A12FA001-AC4F-418D-AE19-62706E023703}">
                                <ahyp:hlinkClr val="tx"/>
                              </a:ext>
                            </a:extLst>
                          </a:hlinkClick>
                        </a:rPr>
                        <a:t> resources</a:t>
                      </a:r>
                      <a:endParaRPr sz="11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lt1"/>
                          </a:solidFill>
                          <a:latin typeface="Bai Jamjuree"/>
                          <a:ea typeface="Bai Jamjuree"/>
                          <a:cs typeface="Bai Jamjuree"/>
                          <a:sym typeface="Bai Jamjuree"/>
                        </a:rPr>
                        <a:t>An assortment of graphic resources that are suitable for use in this presentation</a:t>
                      </a:r>
                      <a:endParaRPr sz="1000">
                        <a:solidFill>
                          <a:schemeClr val="lt1"/>
                        </a:solidFill>
                        <a:latin typeface="Bai Jamjuree"/>
                        <a:ea typeface="Bai Jamjuree"/>
                        <a:cs typeface="Bai Jamjuree"/>
                        <a:sym typeface="Bai Jamjure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dk2"/>
                          </a:solidFill>
                          <a:uFill>
                            <a:noFill/>
                          </a:uFill>
                          <a:latin typeface="Aldrich"/>
                          <a:ea typeface="Aldrich"/>
                          <a:cs typeface="Aldrich"/>
                          <a:sym typeface="Aldrich"/>
                          <a:hlinkClick>
                            <a:extLst>
                              <a:ext uri="{A12FA001-AC4F-418D-AE19-62706E023703}">
                                <ahyp:hlinkClr val="tx"/>
                              </a:ext>
                            </a:extLst>
                          </a:hlinkClick>
                        </a:rPr>
                        <a:t>Thanks slide</a:t>
                      </a:r>
                      <a:endParaRPr sz="11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ai Jamjuree"/>
                          <a:ea typeface="Bai Jamjuree"/>
                          <a:cs typeface="Bai Jamjuree"/>
                          <a:sym typeface="Bai Jamjuree"/>
                        </a:rPr>
                        <a:t>You must keep it so that proper credits for our design are given</a:t>
                      </a:r>
                      <a:endParaRPr sz="1000">
                        <a:solidFill>
                          <a:schemeClr val="lt1"/>
                        </a:solidFill>
                        <a:latin typeface="Bai Jamjuree"/>
                        <a:ea typeface="Bai Jamjuree"/>
                        <a:cs typeface="Bai Jamjuree"/>
                        <a:sym typeface="Bai Jamjure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dk2"/>
                          </a:solidFill>
                          <a:uFill>
                            <a:noFill/>
                          </a:uFill>
                          <a:latin typeface="Aldrich"/>
                          <a:ea typeface="Aldrich"/>
                          <a:cs typeface="Aldrich"/>
                          <a:sym typeface="Aldrich"/>
                          <a:hlinkClick>
                            <a:extLst>
                              <a:ext uri="{A12FA001-AC4F-418D-AE19-62706E023703}">
                                <ahyp:hlinkClr val="tx"/>
                              </a:ext>
                            </a:extLst>
                          </a:hlinkClick>
                        </a:rPr>
                        <a:t>Colors</a:t>
                      </a:r>
                      <a:endParaRPr sz="11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ai Jamjuree"/>
                          <a:ea typeface="Bai Jamjuree"/>
                          <a:cs typeface="Bai Jamjuree"/>
                          <a:sym typeface="Bai Jamjuree"/>
                        </a:rPr>
                        <a:t>All the colors used in this presentation</a:t>
                      </a:r>
                      <a:endParaRPr sz="1000">
                        <a:solidFill>
                          <a:schemeClr val="lt1"/>
                        </a:solidFill>
                        <a:latin typeface="Bai Jamjuree"/>
                        <a:ea typeface="Bai Jamjuree"/>
                        <a:cs typeface="Bai Jamjuree"/>
                        <a:sym typeface="Bai Jamjure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dk2"/>
                          </a:solidFill>
                          <a:uFill>
                            <a:noFill/>
                          </a:uFill>
                          <a:latin typeface="Aldrich"/>
                          <a:ea typeface="Aldrich"/>
                          <a:cs typeface="Aldrich"/>
                          <a:sym typeface="Aldrich"/>
                          <a:hlinkClick>
                            <a:extLst>
                              <a:ext uri="{A12FA001-AC4F-418D-AE19-62706E023703}">
                                <ahyp:hlinkClr val="tx"/>
                              </a:ext>
                            </a:extLst>
                          </a:hlinkClick>
                        </a:rPr>
                        <a:t>Infographic resources</a:t>
                      </a:r>
                      <a:endParaRPr sz="11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lt1"/>
                          </a:solidFill>
                          <a:latin typeface="Bai Jamjuree"/>
                          <a:ea typeface="Bai Jamjuree"/>
                          <a:cs typeface="Bai Jamjuree"/>
                          <a:sym typeface="Bai Jamjuree"/>
                        </a:rPr>
                        <a:t>These can be used in the template, and their size and color can be edited</a:t>
                      </a:r>
                      <a:endParaRPr sz="1000">
                        <a:solidFill>
                          <a:schemeClr val="lt1"/>
                        </a:solidFill>
                        <a:latin typeface="Bai Jamjuree"/>
                        <a:ea typeface="Bai Jamjuree"/>
                        <a:cs typeface="Bai Jamjuree"/>
                        <a:sym typeface="Bai Jamjure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50500">
                <a:tc>
                  <a:txBody>
                    <a:bodyPr/>
                    <a:lstStyle/>
                    <a:p>
                      <a:pPr indent="0" lvl="0" marL="0" rtl="0" algn="l">
                        <a:spcBef>
                          <a:spcPts val="0"/>
                        </a:spcBef>
                        <a:spcAft>
                          <a:spcPts val="0"/>
                        </a:spcAft>
                        <a:buNone/>
                      </a:pPr>
                      <a:r>
                        <a:rPr lang="en" sz="1100">
                          <a:solidFill>
                            <a:schemeClr val="dk2"/>
                          </a:solidFill>
                          <a:uFill>
                            <a:noFill/>
                          </a:uFill>
                          <a:latin typeface="Aldrich"/>
                          <a:ea typeface="Aldrich"/>
                          <a:cs typeface="Aldrich"/>
                          <a:sym typeface="Aldrich"/>
                          <a:hlinkClick action="ppaction://hlinksldjump" r:id="rId4">
                            <a:extLst>
                              <a:ext uri="{A12FA001-AC4F-418D-AE19-62706E023703}">
                                <ahyp:hlinkClr val="tx"/>
                              </a:ext>
                            </a:extLst>
                          </a:hlinkClick>
                        </a:rPr>
                        <a:t>Customizable icons</a:t>
                      </a:r>
                      <a:endParaRPr sz="1100">
                        <a:solidFill>
                          <a:schemeClr val="dk2"/>
                        </a:solidFill>
                        <a:latin typeface="Aldrich"/>
                        <a:ea typeface="Aldrich"/>
                        <a:cs typeface="Aldrich"/>
                        <a:sym typeface="Aldrich"/>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lt1"/>
                          </a:solidFill>
                          <a:latin typeface="Bai Jamjuree"/>
                          <a:ea typeface="Bai Jamjuree"/>
                          <a:cs typeface="Bai Jamjuree"/>
                          <a:sym typeface="Bai Jamjuree"/>
                        </a:rPr>
                        <a:t>They are sorted by theme so you can use them in all kinds of presentations</a:t>
                      </a:r>
                      <a:endParaRPr sz="1000">
                        <a:solidFill>
                          <a:schemeClr val="lt1"/>
                        </a:solidFill>
                        <a:latin typeface="Bai Jamjuree"/>
                        <a:ea typeface="Bai Jamjuree"/>
                        <a:cs typeface="Bai Jamjuree"/>
                        <a:sym typeface="Bai Jamjure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2743" name="Google Shape;2743;p61"/>
          <p:cNvSpPr txBox="1"/>
          <p:nvPr/>
        </p:nvSpPr>
        <p:spPr>
          <a:xfrm>
            <a:off x="720000" y="998975"/>
            <a:ext cx="7704000" cy="479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lt1"/>
                </a:solidFill>
                <a:latin typeface="Bai Jamjuree"/>
                <a:ea typeface="Bai Jamjuree"/>
                <a:cs typeface="Bai Jamjuree"/>
                <a:sym typeface="Bai Jamjuree"/>
              </a:rPr>
              <a:t>This is a slide structure based on a project proposal</a:t>
            </a:r>
            <a:endParaRPr sz="1200">
              <a:solidFill>
                <a:schemeClr val="lt1"/>
              </a:solidFill>
              <a:latin typeface="Bai Jamjuree"/>
              <a:ea typeface="Bai Jamjuree"/>
              <a:cs typeface="Bai Jamjuree"/>
              <a:sym typeface="Bai Jamjuree"/>
            </a:endParaRPr>
          </a:p>
          <a:p>
            <a:pPr indent="0" lvl="0" marL="0" rtl="0" algn="l">
              <a:spcBef>
                <a:spcPts val="0"/>
              </a:spcBef>
              <a:spcAft>
                <a:spcPts val="0"/>
              </a:spcAft>
              <a:buNone/>
            </a:pPr>
            <a:r>
              <a:rPr lang="en" sz="1200">
                <a:solidFill>
                  <a:schemeClr val="lt1"/>
                </a:solidFill>
                <a:latin typeface="Bai Jamjuree"/>
                <a:ea typeface="Bai Jamjuree"/>
                <a:cs typeface="Bai Jamjuree"/>
                <a:sym typeface="Bai Jamjuree"/>
              </a:rPr>
              <a:t>You can delete this slide when you’re done editing the presentation</a:t>
            </a:r>
            <a:endParaRPr sz="1200">
              <a:solidFill>
                <a:schemeClr val="lt1"/>
              </a:solidFill>
              <a:latin typeface="Bai Jamjuree"/>
              <a:ea typeface="Bai Jamjuree"/>
              <a:cs typeface="Bai Jamjuree"/>
              <a:sym typeface="Bai Jamjuree"/>
            </a:endParaRPr>
          </a:p>
          <a:p>
            <a:pPr indent="0" lvl="0" marL="0" rtl="0" algn="l">
              <a:spcBef>
                <a:spcPts val="0"/>
              </a:spcBef>
              <a:spcAft>
                <a:spcPts val="0"/>
              </a:spcAft>
              <a:buNone/>
            </a:pPr>
            <a:r>
              <a:t/>
            </a:r>
            <a:endParaRPr sz="1200">
              <a:solidFill>
                <a:schemeClr val="lt1"/>
              </a:solidFill>
              <a:latin typeface="Bai Jamjuree"/>
              <a:ea typeface="Bai Jamjuree"/>
              <a:cs typeface="Bai Jamjuree"/>
              <a:sym typeface="Bai Jamjuree"/>
            </a:endParaRPr>
          </a:p>
        </p:txBody>
      </p:sp>
      <p:sp>
        <p:nvSpPr>
          <p:cNvPr id="2744" name="Google Shape;2744;p61"/>
          <p:cNvSpPr txBox="1"/>
          <p:nvPr/>
        </p:nvSpPr>
        <p:spPr>
          <a:xfrm>
            <a:off x="1256263" y="4147800"/>
            <a:ext cx="31443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Bai Jamjuree"/>
                <a:ea typeface="Bai Jamjuree"/>
                <a:cs typeface="Bai Jamjuree"/>
                <a:sym typeface="Bai Jamjuree"/>
              </a:rPr>
              <a:t>For more info:</a:t>
            </a:r>
            <a:br>
              <a:rPr lang="en" sz="800">
                <a:solidFill>
                  <a:schemeClr val="lt1"/>
                </a:solidFill>
                <a:latin typeface="Bai Jamjuree"/>
                <a:ea typeface="Bai Jamjuree"/>
                <a:cs typeface="Bai Jamjuree"/>
                <a:sym typeface="Bai Jamjuree"/>
              </a:rPr>
            </a:br>
            <a:r>
              <a:rPr b="1" lang="en" sz="1000">
                <a:solidFill>
                  <a:schemeClr val="lt1"/>
                </a:solidFill>
                <a:uFill>
                  <a:noFill/>
                </a:uFill>
                <a:latin typeface="Bai Jamjuree"/>
                <a:ea typeface="Bai Jamjuree"/>
                <a:cs typeface="Bai Jamjuree"/>
                <a:sym typeface="Bai Jamjuree"/>
                <a:hlinkClick r:id="rId5">
                  <a:extLst>
                    <a:ext uri="{A12FA001-AC4F-418D-AE19-62706E023703}">
                      <ahyp:hlinkClr val="tx"/>
                    </a:ext>
                  </a:extLst>
                </a:hlinkClick>
              </a:rPr>
              <a:t>SLIDESGO </a:t>
            </a:r>
            <a:r>
              <a:rPr lang="en" sz="1000">
                <a:solidFill>
                  <a:schemeClr val="lt1"/>
                </a:solidFill>
                <a:latin typeface="Bai Jamjuree"/>
                <a:ea typeface="Bai Jamjuree"/>
                <a:cs typeface="Bai Jamjuree"/>
                <a:sym typeface="Bai Jamjuree"/>
              </a:rPr>
              <a:t> |  </a:t>
            </a:r>
            <a:r>
              <a:rPr b="1" lang="en" sz="1000">
                <a:solidFill>
                  <a:schemeClr val="lt1"/>
                </a:solidFill>
                <a:uFill>
                  <a:noFill/>
                </a:uFill>
                <a:latin typeface="Bai Jamjuree"/>
                <a:ea typeface="Bai Jamjuree"/>
                <a:cs typeface="Bai Jamjuree"/>
                <a:sym typeface="Bai Jamjuree"/>
                <a:hlinkClick r:id="rId6">
                  <a:extLst>
                    <a:ext uri="{A12FA001-AC4F-418D-AE19-62706E023703}">
                      <ahyp:hlinkClr val="tx"/>
                    </a:ext>
                  </a:extLst>
                </a:hlinkClick>
              </a:rPr>
              <a:t>SLIDESGO SCHOOL</a:t>
            </a:r>
            <a:r>
              <a:rPr b="1" lang="en" sz="1000">
                <a:solidFill>
                  <a:schemeClr val="lt1"/>
                </a:solidFill>
                <a:latin typeface="Bai Jamjuree"/>
                <a:ea typeface="Bai Jamjuree"/>
                <a:cs typeface="Bai Jamjuree"/>
                <a:sym typeface="Bai Jamjuree"/>
              </a:rPr>
              <a:t> </a:t>
            </a:r>
            <a:r>
              <a:rPr lang="en" sz="1000">
                <a:solidFill>
                  <a:schemeClr val="lt1"/>
                </a:solidFill>
                <a:latin typeface="Bai Jamjuree"/>
                <a:ea typeface="Bai Jamjuree"/>
                <a:cs typeface="Bai Jamjuree"/>
                <a:sym typeface="Bai Jamjuree"/>
              </a:rPr>
              <a:t> |  </a:t>
            </a:r>
            <a:r>
              <a:rPr b="1" lang="en" sz="1000">
                <a:solidFill>
                  <a:schemeClr val="lt1"/>
                </a:solidFill>
                <a:uFill>
                  <a:noFill/>
                </a:uFill>
                <a:latin typeface="Bai Jamjuree"/>
                <a:ea typeface="Bai Jamjuree"/>
                <a:cs typeface="Bai Jamjuree"/>
                <a:sym typeface="Bai Jamjuree"/>
                <a:hlinkClick r:id="rId7">
                  <a:extLst>
                    <a:ext uri="{A12FA001-AC4F-418D-AE19-62706E023703}">
                      <ahyp:hlinkClr val="tx"/>
                    </a:ext>
                  </a:extLst>
                </a:hlinkClick>
              </a:rPr>
              <a:t>FAQ</a:t>
            </a:r>
            <a:r>
              <a:rPr b="1" lang="en" sz="1000">
                <a:solidFill>
                  <a:schemeClr val="lt1"/>
                </a:solidFill>
                <a:latin typeface="Bai Jamjuree"/>
                <a:ea typeface="Bai Jamjuree"/>
                <a:cs typeface="Bai Jamjuree"/>
                <a:sym typeface="Bai Jamjuree"/>
              </a:rPr>
              <a:t>s</a:t>
            </a:r>
            <a:endParaRPr b="1" sz="1000">
              <a:solidFill>
                <a:schemeClr val="lt1"/>
              </a:solidFill>
              <a:latin typeface="Bai Jamjuree"/>
              <a:ea typeface="Bai Jamjuree"/>
              <a:cs typeface="Bai Jamjuree"/>
              <a:sym typeface="Bai Jamjuree"/>
            </a:endParaRPr>
          </a:p>
        </p:txBody>
      </p:sp>
      <p:sp>
        <p:nvSpPr>
          <p:cNvPr id="2745" name="Google Shape;2745;p61"/>
          <p:cNvSpPr txBox="1"/>
          <p:nvPr/>
        </p:nvSpPr>
        <p:spPr>
          <a:xfrm>
            <a:off x="4743437" y="4147800"/>
            <a:ext cx="31443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Bai Jamjuree"/>
                <a:ea typeface="Bai Jamjuree"/>
                <a:cs typeface="Bai Jamjuree"/>
                <a:sym typeface="Bai Jamjuree"/>
              </a:rPr>
              <a:t>You can visit our sister </a:t>
            </a:r>
            <a:r>
              <a:rPr lang="en" sz="1000">
                <a:solidFill>
                  <a:schemeClr val="lt1"/>
                </a:solidFill>
                <a:latin typeface="Bai Jamjuree"/>
                <a:ea typeface="Bai Jamjuree"/>
                <a:cs typeface="Bai Jamjuree"/>
                <a:sym typeface="Bai Jamjuree"/>
              </a:rPr>
              <a:t>projects</a:t>
            </a:r>
            <a:r>
              <a:rPr lang="en" sz="1000">
                <a:solidFill>
                  <a:schemeClr val="lt1"/>
                </a:solidFill>
                <a:latin typeface="Bai Jamjuree"/>
                <a:ea typeface="Bai Jamjuree"/>
                <a:cs typeface="Bai Jamjuree"/>
                <a:sym typeface="Bai Jamjuree"/>
              </a:rPr>
              <a:t>:</a:t>
            </a:r>
            <a:br>
              <a:rPr lang="en" sz="800">
                <a:solidFill>
                  <a:schemeClr val="lt1"/>
                </a:solidFill>
                <a:latin typeface="Bai Jamjuree"/>
                <a:ea typeface="Bai Jamjuree"/>
                <a:cs typeface="Bai Jamjuree"/>
                <a:sym typeface="Bai Jamjuree"/>
              </a:rPr>
            </a:br>
            <a:r>
              <a:rPr b="1" lang="en" sz="1000">
                <a:solidFill>
                  <a:schemeClr val="lt1"/>
                </a:solidFill>
                <a:uFill>
                  <a:noFill/>
                </a:uFill>
                <a:latin typeface="Bai Jamjuree"/>
                <a:ea typeface="Bai Jamjuree"/>
                <a:cs typeface="Bai Jamjuree"/>
                <a:sym typeface="Bai Jamjuree"/>
                <a:hlinkClick r:id="rId8">
                  <a:extLst>
                    <a:ext uri="{A12FA001-AC4F-418D-AE19-62706E023703}">
                      <ahyp:hlinkClr val="tx"/>
                    </a:ext>
                  </a:extLst>
                </a:hlinkClick>
              </a:rPr>
              <a:t>FREEPIK</a:t>
            </a:r>
            <a:r>
              <a:rPr b="1" lang="en" sz="1000">
                <a:solidFill>
                  <a:schemeClr val="lt1"/>
                </a:solidFill>
                <a:latin typeface="Bai Jamjuree"/>
                <a:ea typeface="Bai Jamjuree"/>
                <a:cs typeface="Bai Jamjuree"/>
                <a:sym typeface="Bai Jamjuree"/>
              </a:rPr>
              <a:t> </a:t>
            </a:r>
            <a:r>
              <a:rPr lang="en" sz="1000">
                <a:solidFill>
                  <a:schemeClr val="lt1"/>
                </a:solidFill>
                <a:latin typeface="Bai Jamjuree"/>
                <a:ea typeface="Bai Jamjuree"/>
                <a:cs typeface="Bai Jamjuree"/>
                <a:sym typeface="Bai Jamjuree"/>
              </a:rPr>
              <a:t>| </a:t>
            </a:r>
            <a:r>
              <a:rPr b="1" lang="en" sz="1000">
                <a:solidFill>
                  <a:schemeClr val="lt1"/>
                </a:solidFill>
                <a:uFill>
                  <a:noFill/>
                </a:uFill>
                <a:latin typeface="Bai Jamjuree"/>
                <a:ea typeface="Bai Jamjuree"/>
                <a:cs typeface="Bai Jamjuree"/>
                <a:sym typeface="Bai Jamjuree"/>
                <a:hlinkClick r:id="rId9">
                  <a:extLst>
                    <a:ext uri="{A12FA001-AC4F-418D-AE19-62706E023703}">
                      <ahyp:hlinkClr val="tx"/>
                    </a:ext>
                  </a:extLst>
                </a:hlinkClick>
              </a:rPr>
              <a:t>FLATICON</a:t>
            </a:r>
            <a:r>
              <a:rPr lang="en" sz="1000">
                <a:solidFill>
                  <a:schemeClr val="lt1"/>
                </a:solidFill>
                <a:latin typeface="Bai Jamjuree"/>
                <a:ea typeface="Bai Jamjuree"/>
                <a:cs typeface="Bai Jamjuree"/>
                <a:sym typeface="Bai Jamjuree"/>
              </a:rPr>
              <a:t> | </a:t>
            </a:r>
            <a:r>
              <a:rPr b="1" lang="en" sz="1000">
                <a:solidFill>
                  <a:schemeClr val="lt1"/>
                </a:solidFill>
                <a:uFill>
                  <a:noFill/>
                </a:uFill>
                <a:latin typeface="Bai Jamjuree"/>
                <a:ea typeface="Bai Jamjuree"/>
                <a:cs typeface="Bai Jamjuree"/>
                <a:sym typeface="Bai Jamjuree"/>
                <a:hlinkClick r:id="rId10">
                  <a:extLst>
                    <a:ext uri="{A12FA001-AC4F-418D-AE19-62706E023703}">
                      <ahyp:hlinkClr val="tx"/>
                    </a:ext>
                  </a:extLst>
                </a:hlinkClick>
              </a:rPr>
              <a:t>STORYSET</a:t>
            </a:r>
            <a:r>
              <a:rPr b="1" lang="en" sz="1000">
                <a:solidFill>
                  <a:schemeClr val="lt1"/>
                </a:solidFill>
                <a:latin typeface="Bai Jamjuree"/>
                <a:ea typeface="Bai Jamjuree"/>
                <a:cs typeface="Bai Jamjuree"/>
                <a:sym typeface="Bai Jamjuree"/>
              </a:rPr>
              <a:t> </a:t>
            </a:r>
            <a:r>
              <a:rPr lang="en" sz="1000">
                <a:solidFill>
                  <a:schemeClr val="lt1"/>
                </a:solidFill>
                <a:latin typeface="Bai Jamjuree"/>
                <a:ea typeface="Bai Jamjuree"/>
                <a:cs typeface="Bai Jamjuree"/>
                <a:sym typeface="Bai Jamjuree"/>
              </a:rPr>
              <a:t>| </a:t>
            </a:r>
            <a:r>
              <a:rPr b="1" lang="en" sz="1000">
                <a:solidFill>
                  <a:schemeClr val="lt1"/>
                </a:solidFill>
                <a:uFill>
                  <a:noFill/>
                </a:uFill>
                <a:latin typeface="Bai Jamjuree"/>
                <a:ea typeface="Bai Jamjuree"/>
                <a:cs typeface="Bai Jamjuree"/>
                <a:sym typeface="Bai Jamjuree"/>
                <a:hlinkClick r:id="rId11">
                  <a:extLst>
                    <a:ext uri="{A12FA001-AC4F-418D-AE19-62706E023703}">
                      <ahyp:hlinkClr val="tx"/>
                    </a:ext>
                  </a:extLst>
                </a:hlinkClick>
              </a:rPr>
              <a:t>WEPIK</a:t>
            </a:r>
            <a:r>
              <a:rPr lang="en" sz="1000">
                <a:solidFill>
                  <a:schemeClr val="lt1"/>
                </a:solidFill>
                <a:uFill>
                  <a:noFill/>
                </a:uFill>
                <a:latin typeface="Bai Jamjuree"/>
                <a:ea typeface="Bai Jamjuree"/>
                <a:cs typeface="Bai Jamjuree"/>
                <a:sym typeface="Bai Jamjuree"/>
                <a:hlinkClick r:id="rId12">
                  <a:extLst>
                    <a:ext uri="{A12FA001-AC4F-418D-AE19-62706E023703}">
                      <ahyp:hlinkClr val="tx"/>
                    </a:ext>
                  </a:extLst>
                </a:hlinkClick>
              </a:rPr>
              <a:t> </a:t>
            </a:r>
            <a:r>
              <a:rPr lang="en" sz="1000">
                <a:solidFill>
                  <a:schemeClr val="lt1"/>
                </a:solidFill>
                <a:latin typeface="Bai Jamjuree"/>
                <a:ea typeface="Bai Jamjuree"/>
                <a:cs typeface="Bai Jamjuree"/>
                <a:sym typeface="Bai Jamjuree"/>
              </a:rPr>
              <a:t>| </a:t>
            </a:r>
            <a:r>
              <a:rPr b="1" lang="en" sz="1000">
                <a:solidFill>
                  <a:schemeClr val="lt1"/>
                </a:solidFill>
                <a:uFill>
                  <a:noFill/>
                </a:uFill>
                <a:latin typeface="Bai Jamjuree"/>
                <a:ea typeface="Bai Jamjuree"/>
                <a:cs typeface="Bai Jamjuree"/>
                <a:sym typeface="Bai Jamjuree"/>
                <a:hlinkClick r:id="rId13">
                  <a:extLst>
                    <a:ext uri="{A12FA001-AC4F-418D-AE19-62706E023703}">
                      <ahyp:hlinkClr val="tx"/>
                    </a:ext>
                  </a:extLst>
                </a:hlinkClick>
              </a:rPr>
              <a:t>VIDFY</a:t>
            </a:r>
            <a:endParaRPr b="1" sz="600">
              <a:solidFill>
                <a:schemeClr val="lt1"/>
              </a:solidFill>
              <a:latin typeface="Bai Jamjuree"/>
              <a:ea typeface="Bai Jamjuree"/>
              <a:cs typeface="Bai Jamjuree"/>
              <a:sym typeface="Bai Jamjure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42"/>
                                        </p:tgtEl>
                                        <p:attrNameLst>
                                          <p:attrName>style.visibility</p:attrName>
                                        </p:attrNameLst>
                                      </p:cBhvr>
                                      <p:to>
                                        <p:strVal val="visible"/>
                                      </p:to>
                                    </p:set>
                                    <p:animEffect filter="fade" transition="in">
                                      <p:cBhvr>
                                        <p:cTn dur="1000"/>
                                        <p:tgtEl>
                                          <p:spTgt spid="2742"/>
                                        </p:tgtEl>
                                      </p:cBhvr>
                                    </p:animEffect>
                                  </p:childTnLst>
                                </p:cTn>
                              </p:par>
                              <p:par>
                                <p:cTn fill="hold" nodeType="withEffect" presetClass="entr" presetID="10" presetSubtype="0">
                                  <p:stCondLst>
                                    <p:cond delay="0"/>
                                  </p:stCondLst>
                                  <p:childTnLst>
                                    <p:set>
                                      <p:cBhvr>
                                        <p:cTn dur="1" fill="hold">
                                          <p:stCondLst>
                                            <p:cond delay="0"/>
                                          </p:stCondLst>
                                        </p:cTn>
                                        <p:tgtEl>
                                          <p:spTgt spid="2744"/>
                                        </p:tgtEl>
                                        <p:attrNameLst>
                                          <p:attrName>style.visibility</p:attrName>
                                        </p:attrNameLst>
                                      </p:cBhvr>
                                      <p:to>
                                        <p:strVal val="visible"/>
                                      </p:to>
                                    </p:set>
                                    <p:animEffect filter="fade" transition="in">
                                      <p:cBhvr>
                                        <p:cTn dur="1000"/>
                                        <p:tgtEl>
                                          <p:spTgt spid="2744"/>
                                        </p:tgtEl>
                                      </p:cBhvr>
                                    </p:animEffect>
                                  </p:childTnLst>
                                </p:cTn>
                              </p:par>
                              <p:par>
                                <p:cTn fill="hold" nodeType="withEffect" presetClass="entr" presetID="10" presetSubtype="0">
                                  <p:stCondLst>
                                    <p:cond delay="0"/>
                                  </p:stCondLst>
                                  <p:childTnLst>
                                    <p:set>
                                      <p:cBhvr>
                                        <p:cTn dur="1" fill="hold">
                                          <p:stCondLst>
                                            <p:cond delay="0"/>
                                          </p:stCondLst>
                                        </p:cTn>
                                        <p:tgtEl>
                                          <p:spTgt spid="2745"/>
                                        </p:tgtEl>
                                        <p:attrNameLst>
                                          <p:attrName>style.visibility</p:attrName>
                                        </p:attrNameLst>
                                      </p:cBhvr>
                                      <p:to>
                                        <p:strVal val="visible"/>
                                      </p:to>
                                    </p:set>
                                    <p:animEffect filter="fade" transition="in">
                                      <p:cBhvr>
                                        <p:cTn dur="1000"/>
                                        <p:tgtEl>
                                          <p:spTgt spid="2745"/>
                                        </p:tgtEl>
                                      </p:cBhvr>
                                    </p:animEffect>
                                  </p:childTnLst>
                                </p:cTn>
                              </p:par>
                              <p:par>
                                <p:cTn fill="hold" nodeType="withEffect" presetClass="entr" presetID="10" presetSubtype="0">
                                  <p:stCondLst>
                                    <p:cond delay="0"/>
                                  </p:stCondLst>
                                  <p:childTnLst>
                                    <p:set>
                                      <p:cBhvr>
                                        <p:cTn dur="1" fill="hold">
                                          <p:stCondLst>
                                            <p:cond delay="0"/>
                                          </p:stCondLst>
                                        </p:cTn>
                                        <p:tgtEl>
                                          <p:spTgt spid="2743"/>
                                        </p:tgtEl>
                                        <p:attrNameLst>
                                          <p:attrName>style.visibility</p:attrName>
                                        </p:attrNameLst>
                                      </p:cBhvr>
                                      <p:to>
                                        <p:strVal val="visible"/>
                                      </p:to>
                                    </p:set>
                                    <p:animEffect filter="fade" transition="in">
                                      <p:cBhvr>
                                        <p:cTn dur="1000"/>
                                        <p:tgtEl>
                                          <p:spTgt spid="2743"/>
                                        </p:tgtEl>
                                      </p:cBhvr>
                                    </p:animEffect>
                                  </p:childTnLst>
                                </p:cTn>
                              </p:par>
                              <p:par>
                                <p:cTn fill="hold" nodeType="withEffect" presetClass="entr" presetID="2" presetSubtype="8">
                                  <p:stCondLst>
                                    <p:cond delay="0"/>
                                  </p:stCondLst>
                                  <p:childTnLst>
                                    <p:set>
                                      <p:cBhvr>
                                        <p:cTn dur="1" fill="hold">
                                          <p:stCondLst>
                                            <p:cond delay="0"/>
                                          </p:stCondLst>
                                        </p:cTn>
                                        <p:tgtEl>
                                          <p:spTgt spid="2741"/>
                                        </p:tgtEl>
                                        <p:attrNameLst>
                                          <p:attrName>style.visibility</p:attrName>
                                        </p:attrNameLst>
                                      </p:cBhvr>
                                      <p:to>
                                        <p:strVal val="visible"/>
                                      </p:to>
                                    </p:set>
                                    <p:anim calcmode="lin" valueType="num">
                                      <p:cBhvr additive="base">
                                        <p:cTn dur="1000"/>
                                        <p:tgtEl>
                                          <p:spTgt spid="27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pic>
        <p:nvPicPr>
          <p:cNvPr id="2750" name="Google Shape;2750;p62"/>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51" name="Google Shape;2751;p62"/>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0.1. Project </a:t>
            </a:r>
            <a:r>
              <a:rPr lang="en"/>
              <a:t>Architecture</a:t>
            </a:r>
            <a:endParaRPr/>
          </a:p>
        </p:txBody>
      </p:sp>
      <p:grpSp>
        <p:nvGrpSpPr>
          <p:cNvPr id="2752" name="Google Shape;2752;p62"/>
          <p:cNvGrpSpPr/>
          <p:nvPr/>
        </p:nvGrpSpPr>
        <p:grpSpPr>
          <a:xfrm>
            <a:off x="982950" y="1504725"/>
            <a:ext cx="7178094" cy="2492778"/>
            <a:chOff x="982950" y="1504725"/>
            <a:chExt cx="7178094" cy="2492778"/>
          </a:xfrm>
        </p:grpSpPr>
        <p:sp>
          <p:nvSpPr>
            <p:cNvPr id="2753" name="Google Shape;2753;p62"/>
            <p:cNvSpPr/>
            <p:nvPr/>
          </p:nvSpPr>
          <p:spPr>
            <a:xfrm>
              <a:off x="982950" y="150472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Question</a:t>
              </a:r>
              <a:endParaRPr b="1" sz="1800">
                <a:solidFill>
                  <a:srgbClr val="F2F5F4"/>
                </a:solidFill>
                <a:latin typeface="Lexend"/>
                <a:ea typeface="Lexend"/>
                <a:cs typeface="Lexend"/>
                <a:sym typeface="Lexend"/>
              </a:endParaRPr>
            </a:p>
          </p:txBody>
        </p:sp>
        <p:sp>
          <p:nvSpPr>
            <p:cNvPr id="2754" name="Google Shape;2754;p62"/>
            <p:cNvSpPr/>
            <p:nvPr/>
          </p:nvSpPr>
          <p:spPr>
            <a:xfrm>
              <a:off x="991344" y="3424803"/>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Modeling</a:t>
              </a:r>
              <a:endParaRPr sz="2100">
                <a:solidFill>
                  <a:schemeClr val="lt1"/>
                </a:solidFill>
                <a:latin typeface="Aldrich"/>
                <a:ea typeface="Aldrich"/>
                <a:cs typeface="Aldrich"/>
                <a:sym typeface="Aldrich"/>
              </a:endParaRPr>
            </a:p>
          </p:txBody>
        </p:sp>
        <p:sp>
          <p:nvSpPr>
            <p:cNvPr id="2755" name="Google Shape;2755;p62"/>
            <p:cNvSpPr/>
            <p:nvPr/>
          </p:nvSpPr>
          <p:spPr>
            <a:xfrm>
              <a:off x="3427538" y="3424803"/>
              <a:ext cx="22911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Interpretation</a:t>
              </a:r>
              <a:endParaRPr sz="2100">
                <a:solidFill>
                  <a:schemeClr val="lt1"/>
                </a:solidFill>
                <a:latin typeface="Aldrich"/>
                <a:ea typeface="Aldrich"/>
                <a:cs typeface="Aldrich"/>
                <a:sym typeface="Aldrich"/>
              </a:endParaRPr>
            </a:p>
          </p:txBody>
        </p:sp>
        <p:sp>
          <p:nvSpPr>
            <p:cNvPr id="2756" name="Google Shape;2756;p62"/>
            <p:cNvSpPr/>
            <p:nvPr/>
          </p:nvSpPr>
          <p:spPr>
            <a:xfrm>
              <a:off x="5862604" y="3424803"/>
              <a:ext cx="22902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Communication</a:t>
              </a:r>
              <a:endParaRPr sz="2100">
                <a:solidFill>
                  <a:schemeClr val="lt1"/>
                </a:solidFill>
                <a:latin typeface="Aldrich"/>
                <a:ea typeface="Aldrich"/>
                <a:cs typeface="Aldrich"/>
                <a:sym typeface="Aldrich"/>
              </a:endParaRPr>
            </a:p>
          </p:txBody>
        </p:sp>
        <p:sp>
          <p:nvSpPr>
            <p:cNvPr id="2757" name="Google Shape;2757;p62"/>
            <p:cNvSpPr/>
            <p:nvPr/>
          </p:nvSpPr>
          <p:spPr>
            <a:xfrm>
              <a:off x="3425851" y="2464775"/>
              <a:ext cx="2067000" cy="572700"/>
            </a:xfrm>
            <a:prstGeom prst="roundRect">
              <a:avLst>
                <a:gd fmla="val 0" name="adj"/>
              </a:avLst>
            </a:prstGeom>
            <a:noFill/>
            <a:ln cap="flat" cmpd="sng" w="9525">
              <a:solidFill>
                <a:schemeClr val="dk2"/>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Decision</a:t>
              </a:r>
              <a:endParaRPr sz="2100">
                <a:solidFill>
                  <a:schemeClr val="lt1"/>
                </a:solidFill>
                <a:latin typeface="Aldrich"/>
                <a:ea typeface="Aldrich"/>
                <a:cs typeface="Aldrich"/>
                <a:sym typeface="Aldrich"/>
              </a:endParaRPr>
            </a:p>
          </p:txBody>
        </p:sp>
        <p:sp>
          <p:nvSpPr>
            <p:cNvPr id="2758" name="Google Shape;2758;p62"/>
            <p:cNvSpPr/>
            <p:nvPr/>
          </p:nvSpPr>
          <p:spPr>
            <a:xfrm>
              <a:off x="3425847" y="150472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Data</a:t>
              </a:r>
              <a:endParaRPr b="1" sz="1800">
                <a:solidFill>
                  <a:srgbClr val="F2F5F4"/>
                </a:solidFill>
                <a:latin typeface="Lexend"/>
                <a:ea typeface="Lexend"/>
                <a:cs typeface="Lexend"/>
                <a:sym typeface="Lexend"/>
              </a:endParaRPr>
            </a:p>
          </p:txBody>
        </p:sp>
        <p:sp>
          <p:nvSpPr>
            <p:cNvPr id="2759" name="Google Shape;2759;p62"/>
            <p:cNvSpPr/>
            <p:nvPr/>
          </p:nvSpPr>
          <p:spPr>
            <a:xfrm>
              <a:off x="5868744" y="1504725"/>
              <a:ext cx="2292300" cy="572700"/>
            </a:xfrm>
            <a:prstGeom prst="roundRect">
              <a:avLst>
                <a:gd fmla="val 0" name="adj"/>
              </a:avLst>
            </a:prstGeom>
            <a:noFill/>
            <a:ln cap="flat" cmpd="sng" w="9525">
              <a:solidFill>
                <a:schemeClr val="lt1"/>
              </a:solidFill>
              <a:prstDash val="solid"/>
              <a:round/>
              <a:headEnd len="sm" w="sm" type="none"/>
              <a:tailEnd len="sm" w="sm" type="none"/>
            </a:ln>
            <a:effectLst>
              <a:outerShdw blurRad="57150" rotWithShape="0" algn="bl">
                <a:srgbClr val="F2F5F4">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chemeClr val="lt1"/>
                  </a:solidFill>
                  <a:latin typeface="Aldrich"/>
                  <a:ea typeface="Aldrich"/>
                  <a:cs typeface="Aldrich"/>
                  <a:sym typeface="Aldrich"/>
                </a:rPr>
                <a:t>EDA</a:t>
              </a:r>
              <a:endParaRPr b="1" sz="1800">
                <a:solidFill>
                  <a:srgbClr val="F2F5F4"/>
                </a:solidFill>
                <a:latin typeface="Lexend"/>
                <a:ea typeface="Lexend"/>
                <a:cs typeface="Lexend"/>
                <a:sym typeface="Lexend"/>
              </a:endParaRPr>
            </a:p>
          </p:txBody>
        </p:sp>
        <p:cxnSp>
          <p:nvCxnSpPr>
            <p:cNvPr id="2760" name="Google Shape;2760;p62"/>
            <p:cNvCxnSpPr/>
            <p:nvPr/>
          </p:nvCxnSpPr>
          <p:spPr>
            <a:xfrm flipH="1" rot="10800000">
              <a:off x="5719268" y="1713588"/>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cxnSp>
          <p:nvCxnSpPr>
            <p:cNvPr id="2761" name="Google Shape;2761;p62"/>
            <p:cNvCxnSpPr>
              <a:stCxn id="2759" idx="3"/>
              <a:endCxn id="2757" idx="0"/>
            </p:cNvCxnSpPr>
            <p:nvPr/>
          </p:nvCxnSpPr>
          <p:spPr>
            <a:xfrm flipH="1">
              <a:off x="4459344" y="1791075"/>
              <a:ext cx="3701700" cy="673800"/>
            </a:xfrm>
            <a:prstGeom prst="bentConnector4">
              <a:avLst>
                <a:gd fmla="val -6433" name="adj1"/>
                <a:gd fmla="val 71242" name="adj2"/>
              </a:avLst>
            </a:prstGeom>
            <a:noFill/>
            <a:ln cap="flat" cmpd="sng" w="9525">
              <a:solidFill>
                <a:schemeClr val="lt1"/>
              </a:solidFill>
              <a:prstDash val="solid"/>
              <a:round/>
              <a:headEnd len="med" w="med" type="none"/>
              <a:tailEnd len="med" w="med" type="none"/>
            </a:ln>
          </p:spPr>
        </p:cxnSp>
        <p:cxnSp>
          <p:nvCxnSpPr>
            <p:cNvPr id="2762" name="Google Shape;2762;p62"/>
            <p:cNvCxnSpPr>
              <a:stCxn id="2757" idx="2"/>
              <a:endCxn id="2754" idx="1"/>
            </p:cNvCxnSpPr>
            <p:nvPr/>
          </p:nvCxnSpPr>
          <p:spPr>
            <a:xfrm rot="5400000">
              <a:off x="2388451" y="1640375"/>
              <a:ext cx="673800" cy="3468000"/>
            </a:xfrm>
            <a:prstGeom prst="bentConnector4">
              <a:avLst>
                <a:gd fmla="val 28742" name="adj1"/>
                <a:gd fmla="val 106867" name="adj2"/>
              </a:avLst>
            </a:prstGeom>
            <a:noFill/>
            <a:ln cap="flat" cmpd="sng" w="9525">
              <a:solidFill>
                <a:schemeClr val="lt1"/>
              </a:solidFill>
              <a:prstDash val="solid"/>
              <a:round/>
              <a:headEnd len="med" w="med" type="none"/>
              <a:tailEnd len="med" w="med" type="none"/>
            </a:ln>
          </p:spPr>
        </p:cxnSp>
        <p:cxnSp>
          <p:nvCxnSpPr>
            <p:cNvPr id="2763" name="Google Shape;2763;p62"/>
            <p:cNvCxnSpPr/>
            <p:nvPr/>
          </p:nvCxnSpPr>
          <p:spPr>
            <a:xfrm flipH="1" rot="10800000">
              <a:off x="3279972" y="1713588"/>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cxnSp>
          <p:nvCxnSpPr>
            <p:cNvPr id="2764" name="Google Shape;2764;p62"/>
            <p:cNvCxnSpPr/>
            <p:nvPr/>
          </p:nvCxnSpPr>
          <p:spPr>
            <a:xfrm flipH="1" rot="10800000">
              <a:off x="3275247" y="3709866"/>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cxnSp>
          <p:nvCxnSpPr>
            <p:cNvPr id="2765" name="Google Shape;2765;p62"/>
            <p:cNvCxnSpPr/>
            <p:nvPr/>
          </p:nvCxnSpPr>
          <p:spPr>
            <a:xfrm flipH="1" rot="10800000">
              <a:off x="5711993" y="3713133"/>
              <a:ext cx="150600" cy="2400"/>
            </a:xfrm>
            <a:prstGeom prst="straightConnector1">
              <a:avLst/>
            </a:prstGeom>
            <a:noFill/>
            <a:ln cap="flat" cmpd="sng" w="9525">
              <a:solidFill>
                <a:schemeClr val="lt1"/>
              </a:solidFill>
              <a:prstDash val="solid"/>
              <a:round/>
              <a:headEnd len="med" w="med" type="none"/>
              <a:tailEnd len="med" w="med" type="none"/>
            </a:ln>
            <a:effectLst>
              <a:outerShdw blurRad="57150" rotWithShape="0" algn="bl">
                <a:srgbClr val="F2F5F4">
                  <a:alpha val="50000"/>
                </a:srgbClr>
              </a:outerShdw>
            </a:effectLst>
          </p:spPr>
        </p:cxnSp>
      </p:grpSp>
      <p:cxnSp>
        <p:nvCxnSpPr>
          <p:cNvPr id="2766" name="Google Shape;2766;p62"/>
          <p:cNvCxnSpPr>
            <a:stCxn id="2757" idx="3"/>
            <a:endCxn id="2755" idx="0"/>
          </p:cNvCxnSpPr>
          <p:nvPr/>
        </p:nvCxnSpPr>
        <p:spPr>
          <a:xfrm flipH="1">
            <a:off x="4573051" y="2751125"/>
            <a:ext cx="919800" cy="673800"/>
          </a:xfrm>
          <a:prstGeom prst="bentConnector4">
            <a:avLst>
              <a:gd fmla="val -25891" name="adj1"/>
              <a:gd fmla="val 71240" name="adj2"/>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51"/>
                                        </p:tgtEl>
                                        <p:attrNameLst>
                                          <p:attrName>style.visibility</p:attrName>
                                        </p:attrNameLst>
                                      </p:cBhvr>
                                      <p:to>
                                        <p:strVal val="visible"/>
                                      </p:to>
                                    </p:set>
                                    <p:anim calcmode="lin" valueType="num">
                                      <p:cBhvr additive="base">
                                        <p:cTn dur="1000"/>
                                        <p:tgtEl>
                                          <p:spTgt spid="275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1000"/>
                                        <p:tgtEl>
                                          <p:spTgt spid="27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pic>
        <p:nvPicPr>
          <p:cNvPr id="2771" name="Google Shape;2771;p6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72" name="Google Shape;2772;p63"/>
          <p:cNvSpPr txBox="1"/>
          <p:nvPr>
            <p:ph type="title"/>
          </p:nvPr>
        </p:nvSpPr>
        <p:spPr>
          <a:xfrm>
            <a:off x="1467300" y="2623376"/>
            <a:ext cx="6209400" cy="841800"/>
          </a:xfrm>
          <a:prstGeom prst="rect">
            <a:avLst/>
          </a:prstGeom>
        </p:spPr>
        <p:txBody>
          <a:bodyPr anchorCtr="0" anchor="ctr" bIns="91425" lIns="91425" spcFirstLastPara="1" rIns="91425" wrap="square" tIns="0">
            <a:noAutofit/>
          </a:bodyPr>
          <a:lstStyle/>
          <a:p>
            <a:pPr indent="0" lvl="0" marL="0" rtl="0" algn="ctr">
              <a:spcBef>
                <a:spcPts val="0"/>
              </a:spcBef>
              <a:spcAft>
                <a:spcPts val="0"/>
              </a:spcAft>
              <a:buNone/>
            </a:pPr>
            <a:r>
              <a:rPr lang="en" sz="4500">
                <a:solidFill>
                  <a:schemeClr val="dk2"/>
                </a:solidFill>
              </a:rPr>
              <a:t>Data Exploration</a:t>
            </a:r>
            <a:r>
              <a:rPr lang="en" sz="6000"/>
              <a:t> </a:t>
            </a:r>
            <a:endParaRPr sz="6000"/>
          </a:p>
        </p:txBody>
      </p:sp>
      <p:sp>
        <p:nvSpPr>
          <p:cNvPr id="2773" name="Google Shape;2773;p63"/>
          <p:cNvSpPr txBox="1"/>
          <p:nvPr>
            <p:ph idx="2" type="title"/>
          </p:nvPr>
        </p:nvSpPr>
        <p:spPr>
          <a:xfrm>
            <a:off x="2748300" y="965501"/>
            <a:ext cx="3647400" cy="15999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t>01</a:t>
            </a:r>
            <a:endParaRPr/>
          </a:p>
        </p:txBody>
      </p:sp>
      <p:sp>
        <p:nvSpPr>
          <p:cNvPr id="2774" name="Google Shape;2774;p63"/>
          <p:cNvSpPr txBox="1"/>
          <p:nvPr>
            <p:ph idx="1" type="subTitle"/>
          </p:nvPr>
        </p:nvSpPr>
        <p:spPr>
          <a:xfrm>
            <a:off x="2181900" y="3792111"/>
            <a:ext cx="4780200" cy="348300"/>
          </a:xfrm>
          <a:prstGeom prst="rect">
            <a:avLst/>
          </a:prstGeom>
        </p:spPr>
        <p:txBody>
          <a:bodyPr anchorCtr="0" anchor="t" bIns="91425" lIns="91425" spcFirstLastPara="1" rIns="91425" wrap="square" tIns="0">
            <a:noAutofit/>
          </a:bodyPr>
          <a:lstStyle/>
          <a:p>
            <a:pPr indent="0" lvl="0" marL="0" rtl="0" algn="ctr">
              <a:spcBef>
                <a:spcPts val="0"/>
              </a:spcBef>
              <a:spcAft>
                <a:spcPts val="1600"/>
              </a:spcAft>
              <a:buNone/>
            </a:pPr>
            <a:r>
              <a:rPr lang="en"/>
              <a:t>You can enter a subtitle here if you need it</a:t>
            </a:r>
            <a:endParaRPr/>
          </a:p>
        </p:txBody>
      </p:sp>
      <p:sp>
        <p:nvSpPr>
          <p:cNvPr id="2775" name="Google Shape;2775;p63"/>
          <p:cNvSpPr/>
          <p:nvPr/>
        </p:nvSpPr>
        <p:spPr>
          <a:xfrm flipH="1" rot="10800000">
            <a:off x="6498641" y="596700"/>
            <a:ext cx="825452" cy="1673688"/>
          </a:xfrm>
          <a:custGeom>
            <a:rect b="b" l="l" r="r" t="t"/>
            <a:pathLst>
              <a:path extrusionOk="0" fill="none" h="34232" w="16883">
                <a:moveTo>
                  <a:pt x="16882" y="34232"/>
                </a:moveTo>
                <a:cubicBezTo>
                  <a:pt x="7517" y="34109"/>
                  <a:pt x="1" y="26494"/>
                  <a:pt x="1" y="17129"/>
                </a:cubicBezTo>
                <a:cubicBezTo>
                  <a:pt x="1" y="7764"/>
                  <a:pt x="7517" y="124"/>
                  <a:pt x="16882" y="1"/>
                </a:cubicBezTo>
              </a:path>
            </a:pathLst>
          </a:custGeom>
          <a:noFill/>
          <a:ln cap="flat" cmpd="sng" w="85025">
            <a:solidFill>
              <a:schemeClr val="lt1"/>
            </a:solidFill>
            <a:prstDash val="solid"/>
            <a:miter lim="2464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6" name="Google Shape;2776;p63"/>
          <p:cNvCxnSpPr/>
          <p:nvPr/>
        </p:nvCxnSpPr>
        <p:spPr>
          <a:xfrm>
            <a:off x="1968150" y="3579361"/>
            <a:ext cx="52083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2775"/>
                                        </p:tgtEl>
                                        <p:attrNameLst>
                                          <p:attrName>r</p:attrName>
                                        </p:attrNameLst>
                                      </p:cBhvr>
                                    </p:animRot>
                                  </p:childTnLst>
                                </p:cTn>
                              </p:par>
                              <p:par>
                                <p:cTn fill="hold" nodeType="withEffect" presetClass="entr" presetID="2" presetSubtype="1">
                                  <p:stCondLst>
                                    <p:cond delay="0"/>
                                  </p:stCondLst>
                                  <p:childTnLst>
                                    <p:set>
                                      <p:cBhvr>
                                        <p:cTn dur="1" fill="hold">
                                          <p:stCondLst>
                                            <p:cond delay="0"/>
                                          </p:stCondLst>
                                        </p:cTn>
                                        <p:tgtEl>
                                          <p:spTgt spid="2773"/>
                                        </p:tgtEl>
                                        <p:attrNameLst>
                                          <p:attrName>style.visibility</p:attrName>
                                        </p:attrNameLst>
                                      </p:cBhvr>
                                      <p:to>
                                        <p:strVal val="visible"/>
                                      </p:to>
                                    </p:set>
                                    <p:anim calcmode="lin" valueType="num">
                                      <p:cBhvr additive="base">
                                        <p:cTn dur="1000"/>
                                        <p:tgtEl>
                                          <p:spTgt spid="27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772"/>
                                        </p:tgtEl>
                                        <p:attrNameLst>
                                          <p:attrName>style.visibility</p:attrName>
                                        </p:attrNameLst>
                                      </p:cBhvr>
                                      <p:to>
                                        <p:strVal val="visible"/>
                                      </p:to>
                                    </p:set>
                                    <p:anim calcmode="lin" valueType="num">
                                      <p:cBhvr additive="base">
                                        <p:cTn dur="1000"/>
                                        <p:tgtEl>
                                          <p:spTgt spid="27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776"/>
                                        </p:tgtEl>
                                        <p:attrNameLst>
                                          <p:attrName>style.visibility</p:attrName>
                                        </p:attrNameLst>
                                      </p:cBhvr>
                                      <p:to>
                                        <p:strVal val="visible"/>
                                      </p:to>
                                    </p:set>
                                    <p:anim calcmode="lin" valueType="num">
                                      <p:cBhvr additive="base">
                                        <p:cTn dur="1000"/>
                                        <p:tgtEl>
                                          <p:spTgt spid="277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774"/>
                                        </p:tgtEl>
                                        <p:attrNameLst>
                                          <p:attrName>style.visibility</p:attrName>
                                        </p:attrNameLst>
                                      </p:cBhvr>
                                      <p:to>
                                        <p:strVal val="visible"/>
                                      </p:to>
                                    </p:set>
                                    <p:animEffect filter="fade" transition="in">
                                      <p:cBhvr>
                                        <p:cTn dur="1000"/>
                                        <p:tgtEl>
                                          <p:spTgt spid="27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pic>
        <p:nvPicPr>
          <p:cNvPr id="2781" name="Google Shape;2781;p6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782" name="Google Shape;2782;p64"/>
          <p:cNvSpPr txBox="1"/>
          <p:nvPr>
            <p:ph type="title"/>
          </p:nvPr>
        </p:nvSpPr>
        <p:spPr>
          <a:xfrm>
            <a:off x="715500" y="538250"/>
            <a:ext cx="7713000" cy="420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1.1. Overview of the dataset</a:t>
            </a:r>
            <a:endParaRPr/>
          </a:p>
        </p:txBody>
      </p:sp>
      <p:sp>
        <p:nvSpPr>
          <p:cNvPr id="2783" name="Google Shape;2783;p64"/>
          <p:cNvSpPr txBox="1"/>
          <p:nvPr>
            <p:ph idx="1" type="subTitle"/>
          </p:nvPr>
        </p:nvSpPr>
        <p:spPr>
          <a:xfrm>
            <a:off x="3256861" y="1320575"/>
            <a:ext cx="220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Observations</a:t>
            </a:r>
            <a:endParaRPr/>
          </a:p>
        </p:txBody>
      </p:sp>
      <p:sp>
        <p:nvSpPr>
          <p:cNvPr id="2784" name="Google Shape;2784;p64"/>
          <p:cNvSpPr txBox="1"/>
          <p:nvPr>
            <p:ph idx="2" type="subTitle"/>
          </p:nvPr>
        </p:nvSpPr>
        <p:spPr>
          <a:xfrm>
            <a:off x="3256856" y="1785026"/>
            <a:ext cx="3280200" cy="481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Mercury is </a:t>
            </a:r>
            <a:r>
              <a:rPr lang="en"/>
              <a:t>the closest planet to the Sun and the smallest one</a:t>
            </a:r>
            <a:endParaRPr/>
          </a:p>
        </p:txBody>
      </p:sp>
      <p:sp>
        <p:nvSpPr>
          <p:cNvPr id="2785" name="Google Shape;2785;p64"/>
          <p:cNvSpPr txBox="1"/>
          <p:nvPr>
            <p:ph idx="3" type="subTitle"/>
          </p:nvPr>
        </p:nvSpPr>
        <p:spPr>
          <a:xfrm>
            <a:off x="3256852" y="2435975"/>
            <a:ext cx="47826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Key features and Characteristics</a:t>
            </a:r>
            <a:endParaRPr/>
          </a:p>
        </p:txBody>
      </p:sp>
      <p:sp>
        <p:nvSpPr>
          <p:cNvPr id="2786" name="Google Shape;2786;p64"/>
          <p:cNvSpPr txBox="1"/>
          <p:nvPr>
            <p:ph idx="4" type="subTitle"/>
          </p:nvPr>
        </p:nvSpPr>
        <p:spPr>
          <a:xfrm>
            <a:off x="3256856" y="2900426"/>
            <a:ext cx="3280200" cy="481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2787" name="Google Shape;2787;p64"/>
          <p:cNvSpPr txBox="1"/>
          <p:nvPr>
            <p:ph idx="5" type="subTitle"/>
          </p:nvPr>
        </p:nvSpPr>
        <p:spPr>
          <a:xfrm>
            <a:off x="3256861" y="3551375"/>
            <a:ext cx="2204400" cy="44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Initial Insights</a:t>
            </a:r>
            <a:endParaRPr/>
          </a:p>
        </p:txBody>
      </p:sp>
      <p:sp>
        <p:nvSpPr>
          <p:cNvPr id="2788" name="Google Shape;2788;p64"/>
          <p:cNvSpPr txBox="1"/>
          <p:nvPr>
            <p:ph idx="6" type="subTitle"/>
          </p:nvPr>
        </p:nvSpPr>
        <p:spPr>
          <a:xfrm>
            <a:off x="3256856" y="4015826"/>
            <a:ext cx="3280200" cy="481800"/>
          </a:xfrm>
          <a:prstGeom prst="rect">
            <a:avLst/>
          </a:prstGeom>
        </p:spPr>
        <p:txBody>
          <a:bodyPr anchorCtr="0" anchor="t" bIns="91425" lIns="91425" spcFirstLastPara="1" rIns="91425" wrap="square" tIns="0">
            <a:noAutofit/>
          </a:bodyPr>
          <a:lstStyle/>
          <a:p>
            <a:pPr indent="0" lvl="0" marL="0" rtl="0" algn="l">
              <a:spcBef>
                <a:spcPts val="0"/>
              </a:spcBef>
              <a:spcAft>
                <a:spcPts val="0"/>
              </a:spcAft>
              <a:buClr>
                <a:schemeClr val="dk1"/>
              </a:buClr>
              <a:buSzPts val="1100"/>
              <a:buFont typeface="Arial"/>
              <a:buNone/>
            </a:pPr>
            <a:r>
              <a:rPr lang="en"/>
              <a:t>Venus has a beautiful name and is the second planet from the Sun</a:t>
            </a:r>
            <a:endParaRPr/>
          </a:p>
        </p:txBody>
      </p:sp>
      <p:sp>
        <p:nvSpPr>
          <p:cNvPr id="2789" name="Google Shape;2789;p64"/>
          <p:cNvSpPr/>
          <p:nvPr/>
        </p:nvSpPr>
        <p:spPr>
          <a:xfrm>
            <a:off x="2610052" y="267603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4"/>
          <p:cNvSpPr/>
          <p:nvPr/>
        </p:nvSpPr>
        <p:spPr>
          <a:xfrm>
            <a:off x="2610052" y="1537385"/>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4"/>
          <p:cNvSpPr/>
          <p:nvPr/>
        </p:nvSpPr>
        <p:spPr>
          <a:xfrm>
            <a:off x="2610052" y="3814673"/>
            <a:ext cx="555517" cy="554294"/>
          </a:xfrm>
          <a:custGeom>
            <a:rect b="b" l="l" r="r" t="t"/>
            <a:pathLst>
              <a:path extrusionOk="0" h="11337" w="11362">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2" name="Google Shape;2792;p64"/>
          <p:cNvGrpSpPr/>
          <p:nvPr/>
        </p:nvGrpSpPr>
        <p:grpSpPr>
          <a:xfrm>
            <a:off x="2734961" y="1652139"/>
            <a:ext cx="299787" cy="301002"/>
            <a:chOff x="7025531" y="2456707"/>
            <a:chExt cx="337712" cy="339119"/>
          </a:xfrm>
        </p:grpSpPr>
        <p:sp>
          <p:nvSpPr>
            <p:cNvPr id="2793" name="Google Shape;2793;p64"/>
            <p:cNvSpPr/>
            <p:nvPr/>
          </p:nvSpPr>
          <p:spPr>
            <a:xfrm>
              <a:off x="7025531" y="2456707"/>
              <a:ext cx="337712" cy="287286"/>
            </a:xfrm>
            <a:custGeom>
              <a:rect b="b" l="l" r="r" t="t"/>
              <a:pathLst>
                <a:path extrusionOk="0" h="9765" w="11479">
                  <a:moveTo>
                    <a:pt x="9074" y="691"/>
                  </a:moveTo>
                  <a:lnTo>
                    <a:pt x="9074" y="4406"/>
                  </a:lnTo>
                  <a:lnTo>
                    <a:pt x="8312" y="4406"/>
                  </a:lnTo>
                  <a:lnTo>
                    <a:pt x="8312" y="691"/>
                  </a:lnTo>
                  <a:close/>
                  <a:moveTo>
                    <a:pt x="6121" y="2144"/>
                  </a:moveTo>
                  <a:lnTo>
                    <a:pt x="6121" y="5883"/>
                  </a:lnTo>
                  <a:lnTo>
                    <a:pt x="5359" y="5883"/>
                  </a:lnTo>
                  <a:lnTo>
                    <a:pt x="5359" y="2144"/>
                  </a:lnTo>
                  <a:close/>
                  <a:moveTo>
                    <a:pt x="3215" y="3620"/>
                  </a:moveTo>
                  <a:lnTo>
                    <a:pt x="3215" y="7335"/>
                  </a:lnTo>
                  <a:lnTo>
                    <a:pt x="2429" y="7335"/>
                  </a:lnTo>
                  <a:lnTo>
                    <a:pt x="2429" y="3620"/>
                  </a:lnTo>
                  <a:close/>
                  <a:moveTo>
                    <a:pt x="3215" y="7978"/>
                  </a:moveTo>
                  <a:lnTo>
                    <a:pt x="3215" y="9097"/>
                  </a:lnTo>
                  <a:lnTo>
                    <a:pt x="2429" y="9097"/>
                  </a:lnTo>
                  <a:lnTo>
                    <a:pt x="2429" y="7978"/>
                  </a:lnTo>
                  <a:close/>
                  <a:moveTo>
                    <a:pt x="6121" y="6525"/>
                  </a:moveTo>
                  <a:lnTo>
                    <a:pt x="6121" y="9097"/>
                  </a:lnTo>
                  <a:lnTo>
                    <a:pt x="5359" y="9097"/>
                  </a:lnTo>
                  <a:lnTo>
                    <a:pt x="5359" y="6525"/>
                  </a:lnTo>
                  <a:close/>
                  <a:moveTo>
                    <a:pt x="9050" y="5073"/>
                  </a:moveTo>
                  <a:lnTo>
                    <a:pt x="9050" y="9097"/>
                  </a:lnTo>
                  <a:lnTo>
                    <a:pt x="8264" y="9097"/>
                  </a:lnTo>
                  <a:lnTo>
                    <a:pt x="8264" y="5073"/>
                  </a:lnTo>
                  <a:close/>
                  <a:moveTo>
                    <a:pt x="7597" y="0"/>
                  </a:moveTo>
                  <a:lnTo>
                    <a:pt x="7597" y="9097"/>
                  </a:lnTo>
                  <a:lnTo>
                    <a:pt x="6811" y="9097"/>
                  </a:lnTo>
                  <a:lnTo>
                    <a:pt x="6811" y="1477"/>
                  </a:lnTo>
                  <a:lnTo>
                    <a:pt x="4668" y="1477"/>
                  </a:lnTo>
                  <a:lnTo>
                    <a:pt x="4668" y="9097"/>
                  </a:lnTo>
                  <a:lnTo>
                    <a:pt x="3882" y="9097"/>
                  </a:lnTo>
                  <a:lnTo>
                    <a:pt x="3882" y="2930"/>
                  </a:lnTo>
                  <a:lnTo>
                    <a:pt x="1739" y="2930"/>
                  </a:lnTo>
                  <a:lnTo>
                    <a:pt x="1739" y="9097"/>
                  </a:lnTo>
                  <a:lnTo>
                    <a:pt x="0" y="9097"/>
                  </a:lnTo>
                  <a:lnTo>
                    <a:pt x="0" y="9764"/>
                  </a:lnTo>
                  <a:lnTo>
                    <a:pt x="11479" y="9764"/>
                  </a:lnTo>
                  <a:lnTo>
                    <a:pt x="11479" y="9097"/>
                  </a:lnTo>
                  <a:lnTo>
                    <a:pt x="9740" y="9097"/>
                  </a:lnTo>
                  <a:lnTo>
                    <a:pt x="9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94" name="Google Shape;2794;p64"/>
            <p:cNvSpPr/>
            <p:nvPr/>
          </p:nvSpPr>
          <p:spPr>
            <a:xfrm>
              <a:off x="7087871" y="2775468"/>
              <a:ext cx="42777" cy="20359"/>
            </a:xfrm>
            <a:custGeom>
              <a:rect b="b" l="l" r="r" t="t"/>
              <a:pathLst>
                <a:path extrusionOk="0" h="692" w="1454">
                  <a:moveTo>
                    <a:pt x="1" y="1"/>
                  </a:moveTo>
                  <a:lnTo>
                    <a:pt x="1" y="692"/>
                  </a:lnTo>
                  <a:lnTo>
                    <a:pt x="1454" y="692"/>
                  </a:lnTo>
                  <a:lnTo>
                    <a:pt x="145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95" name="Google Shape;2795;p64"/>
            <p:cNvSpPr/>
            <p:nvPr/>
          </p:nvSpPr>
          <p:spPr>
            <a:xfrm>
              <a:off x="7173364" y="2775468"/>
              <a:ext cx="42747" cy="20359"/>
            </a:xfrm>
            <a:custGeom>
              <a:rect b="b" l="l" r="r" t="t"/>
              <a:pathLst>
                <a:path extrusionOk="0" h="692" w="1453">
                  <a:moveTo>
                    <a:pt x="0" y="1"/>
                  </a:moveTo>
                  <a:lnTo>
                    <a:pt x="0" y="692"/>
                  </a:lnTo>
                  <a:lnTo>
                    <a:pt x="1453" y="692"/>
                  </a:ln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96" name="Google Shape;2796;p64"/>
            <p:cNvSpPr/>
            <p:nvPr/>
          </p:nvSpPr>
          <p:spPr>
            <a:xfrm>
              <a:off x="7259534" y="2775468"/>
              <a:ext cx="42777" cy="20359"/>
            </a:xfrm>
            <a:custGeom>
              <a:rect b="b" l="l" r="r" t="t"/>
              <a:pathLst>
                <a:path extrusionOk="0" h="692" w="1454">
                  <a:moveTo>
                    <a:pt x="0" y="1"/>
                  </a:moveTo>
                  <a:lnTo>
                    <a:pt x="0" y="692"/>
                  </a:lnTo>
                  <a:lnTo>
                    <a:pt x="1453" y="692"/>
                  </a:lnTo>
                  <a:lnTo>
                    <a:pt x="1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grpSp>
      <p:sp>
        <p:nvSpPr>
          <p:cNvPr id="2797" name="Google Shape;2797;p64"/>
          <p:cNvSpPr/>
          <p:nvPr/>
        </p:nvSpPr>
        <p:spPr>
          <a:xfrm>
            <a:off x="2735982" y="2802781"/>
            <a:ext cx="301028" cy="301628"/>
          </a:xfrm>
          <a:custGeom>
            <a:rect b="b" l="l" r="r" t="t"/>
            <a:pathLst>
              <a:path extrusionOk="0" h="11550" w="11527">
                <a:moveTo>
                  <a:pt x="2716" y="667"/>
                </a:moveTo>
                <a:lnTo>
                  <a:pt x="2716" y="2667"/>
                </a:lnTo>
                <a:lnTo>
                  <a:pt x="715" y="2667"/>
                </a:lnTo>
                <a:lnTo>
                  <a:pt x="715" y="1667"/>
                </a:lnTo>
                <a:cubicBezTo>
                  <a:pt x="691" y="1119"/>
                  <a:pt x="1144" y="667"/>
                  <a:pt x="1715" y="667"/>
                </a:cubicBezTo>
                <a:close/>
                <a:moveTo>
                  <a:pt x="9884" y="667"/>
                </a:moveTo>
                <a:cubicBezTo>
                  <a:pt x="10431" y="667"/>
                  <a:pt x="10884" y="1119"/>
                  <a:pt x="10884" y="1667"/>
                </a:cubicBezTo>
                <a:lnTo>
                  <a:pt x="10884" y="2667"/>
                </a:lnTo>
                <a:lnTo>
                  <a:pt x="8884" y="2667"/>
                </a:lnTo>
                <a:lnTo>
                  <a:pt x="8884" y="667"/>
                </a:lnTo>
                <a:close/>
                <a:moveTo>
                  <a:pt x="5454" y="1334"/>
                </a:moveTo>
                <a:lnTo>
                  <a:pt x="5454" y="2786"/>
                </a:lnTo>
                <a:cubicBezTo>
                  <a:pt x="5454" y="4239"/>
                  <a:pt x="4264" y="5430"/>
                  <a:pt x="2811" y="5430"/>
                </a:cubicBezTo>
                <a:lnTo>
                  <a:pt x="1358" y="5430"/>
                </a:lnTo>
                <a:lnTo>
                  <a:pt x="1358" y="3358"/>
                </a:lnTo>
                <a:lnTo>
                  <a:pt x="3382" y="3358"/>
                </a:lnTo>
                <a:lnTo>
                  <a:pt x="3382" y="1334"/>
                </a:lnTo>
                <a:close/>
                <a:moveTo>
                  <a:pt x="8193" y="1334"/>
                </a:moveTo>
                <a:lnTo>
                  <a:pt x="8193" y="3358"/>
                </a:lnTo>
                <a:lnTo>
                  <a:pt x="10217" y="3358"/>
                </a:lnTo>
                <a:lnTo>
                  <a:pt x="10217" y="5430"/>
                </a:lnTo>
                <a:lnTo>
                  <a:pt x="8764" y="5430"/>
                </a:lnTo>
                <a:cubicBezTo>
                  <a:pt x="7312" y="5430"/>
                  <a:pt x="6121" y="4239"/>
                  <a:pt x="6121" y="2786"/>
                </a:cubicBezTo>
                <a:lnTo>
                  <a:pt x="6121" y="1334"/>
                </a:lnTo>
                <a:close/>
                <a:moveTo>
                  <a:pt x="5811" y="4239"/>
                </a:moveTo>
                <a:cubicBezTo>
                  <a:pt x="6121" y="4906"/>
                  <a:pt x="6645" y="5430"/>
                  <a:pt x="7336" y="5763"/>
                </a:cubicBezTo>
                <a:cubicBezTo>
                  <a:pt x="6693" y="6097"/>
                  <a:pt x="6145" y="6620"/>
                  <a:pt x="5811" y="7287"/>
                </a:cubicBezTo>
                <a:cubicBezTo>
                  <a:pt x="5502" y="6620"/>
                  <a:pt x="4954" y="6097"/>
                  <a:pt x="4311" y="5763"/>
                </a:cubicBezTo>
                <a:cubicBezTo>
                  <a:pt x="4954" y="5430"/>
                  <a:pt x="5502" y="4906"/>
                  <a:pt x="5811" y="4239"/>
                </a:cubicBezTo>
                <a:close/>
                <a:moveTo>
                  <a:pt x="2811" y="6097"/>
                </a:moveTo>
                <a:cubicBezTo>
                  <a:pt x="4264" y="6097"/>
                  <a:pt x="5454" y="7287"/>
                  <a:pt x="5454" y="8740"/>
                </a:cubicBezTo>
                <a:lnTo>
                  <a:pt x="5454" y="10193"/>
                </a:lnTo>
                <a:lnTo>
                  <a:pt x="3382" y="10193"/>
                </a:lnTo>
                <a:lnTo>
                  <a:pt x="3382" y="8145"/>
                </a:lnTo>
                <a:lnTo>
                  <a:pt x="1358" y="8145"/>
                </a:lnTo>
                <a:lnTo>
                  <a:pt x="1358" y="6097"/>
                </a:lnTo>
                <a:close/>
                <a:moveTo>
                  <a:pt x="10217" y="6097"/>
                </a:moveTo>
                <a:lnTo>
                  <a:pt x="10217" y="8168"/>
                </a:lnTo>
                <a:lnTo>
                  <a:pt x="8193" y="8168"/>
                </a:lnTo>
                <a:lnTo>
                  <a:pt x="8193" y="10193"/>
                </a:lnTo>
                <a:lnTo>
                  <a:pt x="6121" y="10193"/>
                </a:lnTo>
                <a:lnTo>
                  <a:pt x="6121" y="8740"/>
                </a:lnTo>
                <a:cubicBezTo>
                  <a:pt x="6121" y="7287"/>
                  <a:pt x="7312" y="6097"/>
                  <a:pt x="8764" y="6097"/>
                </a:cubicBezTo>
                <a:close/>
                <a:moveTo>
                  <a:pt x="2716" y="8835"/>
                </a:moveTo>
                <a:lnTo>
                  <a:pt x="2716" y="10836"/>
                </a:lnTo>
                <a:lnTo>
                  <a:pt x="1715" y="10836"/>
                </a:lnTo>
                <a:cubicBezTo>
                  <a:pt x="1168" y="10836"/>
                  <a:pt x="739" y="10383"/>
                  <a:pt x="739" y="9835"/>
                </a:cubicBezTo>
                <a:lnTo>
                  <a:pt x="739" y="8835"/>
                </a:lnTo>
                <a:close/>
                <a:moveTo>
                  <a:pt x="10884" y="8835"/>
                </a:moveTo>
                <a:lnTo>
                  <a:pt x="10884" y="9835"/>
                </a:lnTo>
                <a:cubicBezTo>
                  <a:pt x="10884" y="10383"/>
                  <a:pt x="10431" y="10836"/>
                  <a:pt x="9884" y="10836"/>
                </a:cubicBezTo>
                <a:lnTo>
                  <a:pt x="8884" y="10836"/>
                </a:lnTo>
                <a:lnTo>
                  <a:pt x="8884" y="8835"/>
                </a:lnTo>
                <a:close/>
                <a:moveTo>
                  <a:pt x="8193" y="0"/>
                </a:moveTo>
                <a:lnTo>
                  <a:pt x="8193" y="643"/>
                </a:lnTo>
                <a:lnTo>
                  <a:pt x="3382" y="643"/>
                </a:lnTo>
                <a:lnTo>
                  <a:pt x="3382" y="24"/>
                </a:lnTo>
                <a:lnTo>
                  <a:pt x="1668" y="24"/>
                </a:lnTo>
                <a:cubicBezTo>
                  <a:pt x="763" y="24"/>
                  <a:pt x="1" y="762"/>
                  <a:pt x="1" y="1691"/>
                </a:cubicBezTo>
                <a:lnTo>
                  <a:pt x="1" y="3358"/>
                </a:lnTo>
                <a:lnTo>
                  <a:pt x="668" y="3358"/>
                </a:lnTo>
                <a:lnTo>
                  <a:pt x="668" y="8168"/>
                </a:lnTo>
                <a:lnTo>
                  <a:pt x="1" y="8168"/>
                </a:lnTo>
                <a:lnTo>
                  <a:pt x="1" y="9883"/>
                </a:lnTo>
                <a:cubicBezTo>
                  <a:pt x="1" y="10788"/>
                  <a:pt x="763" y="11550"/>
                  <a:pt x="1668" y="11550"/>
                </a:cubicBezTo>
                <a:lnTo>
                  <a:pt x="3382" y="11550"/>
                </a:lnTo>
                <a:lnTo>
                  <a:pt x="3382" y="10907"/>
                </a:lnTo>
                <a:lnTo>
                  <a:pt x="8193" y="10907"/>
                </a:lnTo>
                <a:lnTo>
                  <a:pt x="8193" y="11550"/>
                </a:lnTo>
                <a:lnTo>
                  <a:pt x="9860" y="11550"/>
                </a:lnTo>
                <a:cubicBezTo>
                  <a:pt x="10789" y="11550"/>
                  <a:pt x="11527" y="10788"/>
                  <a:pt x="11527" y="9883"/>
                </a:cubicBezTo>
                <a:lnTo>
                  <a:pt x="11527" y="8216"/>
                </a:lnTo>
                <a:lnTo>
                  <a:pt x="10908" y="8216"/>
                </a:lnTo>
                <a:lnTo>
                  <a:pt x="10908" y="3358"/>
                </a:lnTo>
                <a:lnTo>
                  <a:pt x="11527" y="3358"/>
                </a:lnTo>
                <a:lnTo>
                  <a:pt x="11527" y="1667"/>
                </a:lnTo>
                <a:cubicBezTo>
                  <a:pt x="11527" y="738"/>
                  <a:pt x="10789" y="0"/>
                  <a:pt x="98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98" name="Google Shape;2798;p64"/>
          <p:cNvSpPr/>
          <p:nvPr/>
        </p:nvSpPr>
        <p:spPr>
          <a:xfrm>
            <a:off x="2745607" y="3939942"/>
            <a:ext cx="302281" cy="302908"/>
          </a:xfrm>
          <a:custGeom>
            <a:rect b="b" l="l" r="r" t="t"/>
            <a:pathLst>
              <a:path extrusionOk="0" h="11599" w="11575">
                <a:moveTo>
                  <a:pt x="5811" y="2001"/>
                </a:moveTo>
                <a:cubicBezTo>
                  <a:pt x="6002" y="2001"/>
                  <a:pt x="6192" y="2168"/>
                  <a:pt x="6192" y="2382"/>
                </a:cubicBezTo>
                <a:cubicBezTo>
                  <a:pt x="6192" y="2597"/>
                  <a:pt x="6002" y="2763"/>
                  <a:pt x="5811" y="2763"/>
                </a:cubicBezTo>
                <a:cubicBezTo>
                  <a:pt x="5597" y="2763"/>
                  <a:pt x="5406" y="2597"/>
                  <a:pt x="5406" y="2382"/>
                </a:cubicBezTo>
                <a:cubicBezTo>
                  <a:pt x="5382" y="2168"/>
                  <a:pt x="5573" y="2001"/>
                  <a:pt x="5811" y="2001"/>
                </a:cubicBezTo>
                <a:close/>
                <a:moveTo>
                  <a:pt x="2787" y="1620"/>
                </a:moveTo>
                <a:lnTo>
                  <a:pt x="3358" y="2406"/>
                </a:lnTo>
                <a:lnTo>
                  <a:pt x="2787" y="3216"/>
                </a:lnTo>
                <a:lnTo>
                  <a:pt x="739" y="3216"/>
                </a:lnTo>
                <a:lnTo>
                  <a:pt x="739" y="1620"/>
                </a:lnTo>
                <a:close/>
                <a:moveTo>
                  <a:pt x="5811" y="5383"/>
                </a:moveTo>
                <a:cubicBezTo>
                  <a:pt x="6002" y="5383"/>
                  <a:pt x="6192" y="5574"/>
                  <a:pt x="6192" y="5788"/>
                </a:cubicBezTo>
                <a:cubicBezTo>
                  <a:pt x="6192" y="5978"/>
                  <a:pt x="6002" y="6169"/>
                  <a:pt x="5811" y="6169"/>
                </a:cubicBezTo>
                <a:cubicBezTo>
                  <a:pt x="5597" y="6169"/>
                  <a:pt x="5406" y="5978"/>
                  <a:pt x="5406" y="5788"/>
                </a:cubicBezTo>
                <a:cubicBezTo>
                  <a:pt x="5406" y="5574"/>
                  <a:pt x="5597" y="5383"/>
                  <a:pt x="5811" y="5383"/>
                </a:cubicBezTo>
                <a:close/>
                <a:moveTo>
                  <a:pt x="10860" y="4978"/>
                </a:moveTo>
                <a:lnTo>
                  <a:pt x="10860" y="6574"/>
                </a:lnTo>
                <a:lnTo>
                  <a:pt x="8812" y="6574"/>
                </a:lnTo>
                <a:lnTo>
                  <a:pt x="8240" y="5788"/>
                </a:lnTo>
                <a:lnTo>
                  <a:pt x="8812" y="4978"/>
                </a:lnTo>
                <a:close/>
                <a:moveTo>
                  <a:pt x="5811" y="8765"/>
                </a:moveTo>
                <a:cubicBezTo>
                  <a:pt x="6002" y="8765"/>
                  <a:pt x="6192" y="8931"/>
                  <a:pt x="6192" y="9146"/>
                </a:cubicBezTo>
                <a:cubicBezTo>
                  <a:pt x="6192" y="9360"/>
                  <a:pt x="6002" y="9527"/>
                  <a:pt x="5811" y="9527"/>
                </a:cubicBezTo>
                <a:cubicBezTo>
                  <a:pt x="5597" y="9527"/>
                  <a:pt x="5406" y="9360"/>
                  <a:pt x="5406" y="9146"/>
                </a:cubicBezTo>
                <a:cubicBezTo>
                  <a:pt x="5406" y="8931"/>
                  <a:pt x="5597" y="8765"/>
                  <a:pt x="5811" y="8765"/>
                </a:cubicBezTo>
                <a:close/>
                <a:moveTo>
                  <a:pt x="2787" y="8336"/>
                </a:moveTo>
                <a:lnTo>
                  <a:pt x="3358" y="9146"/>
                </a:lnTo>
                <a:lnTo>
                  <a:pt x="2787" y="9955"/>
                </a:lnTo>
                <a:lnTo>
                  <a:pt x="739" y="9955"/>
                </a:lnTo>
                <a:lnTo>
                  <a:pt x="739" y="8336"/>
                </a:lnTo>
                <a:close/>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1"/>
                </a:lnTo>
                <a:lnTo>
                  <a:pt x="4763" y="9551"/>
                </a:lnTo>
                <a:cubicBezTo>
                  <a:pt x="4882" y="9884"/>
                  <a:pt x="5120" y="10122"/>
                  <a:pt x="5454" y="10241"/>
                </a:cubicBezTo>
                <a:lnTo>
                  <a:pt x="5454" y="11599"/>
                </a:lnTo>
                <a:lnTo>
                  <a:pt x="6121" y="11599"/>
                </a:lnTo>
                <a:lnTo>
                  <a:pt x="6121" y="10241"/>
                </a:lnTo>
                <a:cubicBezTo>
                  <a:pt x="6549" y="10098"/>
                  <a:pt x="6883" y="9717"/>
                  <a:pt x="6883" y="9217"/>
                </a:cubicBezTo>
                <a:cubicBezTo>
                  <a:pt x="6883" y="8741"/>
                  <a:pt x="6573" y="8360"/>
                  <a:pt x="6121" y="8217"/>
                </a:cubicBezTo>
                <a:lnTo>
                  <a:pt x="6121" y="6883"/>
                </a:lnTo>
                <a:cubicBezTo>
                  <a:pt x="6454" y="6764"/>
                  <a:pt x="6692" y="6526"/>
                  <a:pt x="6811" y="6193"/>
                </a:cubicBezTo>
                <a:lnTo>
                  <a:pt x="7669" y="6193"/>
                </a:lnTo>
                <a:lnTo>
                  <a:pt x="8478" y="7312"/>
                </a:lnTo>
                <a:lnTo>
                  <a:pt x="11574" y="7312"/>
                </a:lnTo>
                <a:lnTo>
                  <a:pt x="11574" y="4335"/>
                </a:lnTo>
                <a:lnTo>
                  <a:pt x="8454" y="4335"/>
                </a:lnTo>
                <a:lnTo>
                  <a:pt x="8454" y="4288"/>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3F6F7"/>
              </a:solidFill>
            </a:endParaRPr>
          </a:p>
        </p:txBody>
      </p:sp>
      <p:sp>
        <p:nvSpPr>
          <p:cNvPr id="2799" name="Google Shape;2799;p64"/>
          <p:cNvSpPr/>
          <p:nvPr/>
        </p:nvSpPr>
        <p:spPr>
          <a:xfrm>
            <a:off x="7770424" y="4641864"/>
            <a:ext cx="356100" cy="356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4"/>
          <p:cNvSpPr/>
          <p:nvPr/>
        </p:nvSpPr>
        <p:spPr>
          <a:xfrm rot="-5400000">
            <a:off x="7837924" y="4715039"/>
            <a:ext cx="221100" cy="1821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4">
            <a:hlinkClick action="ppaction://hlinksldjump" r:id="rId4"/>
          </p:cNvPr>
          <p:cNvSpPr/>
          <p:nvPr/>
        </p:nvSpPr>
        <p:spPr>
          <a:xfrm>
            <a:off x="7770424" y="4641864"/>
            <a:ext cx="356100" cy="3561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4">
            <a:hlinkClick action="ppaction://hlinkshowjump?jump=previousslide"/>
          </p:cNvPr>
          <p:cNvSpPr/>
          <p:nvPr/>
        </p:nvSpPr>
        <p:spPr>
          <a:xfrm>
            <a:off x="7462717" y="4728472"/>
            <a:ext cx="158147" cy="182899"/>
          </a:xfrm>
          <a:custGeom>
            <a:rect b="b" l="l" r="r" t="t"/>
            <a:pathLst>
              <a:path extrusionOk="0" h="3993" w="3453">
                <a:moveTo>
                  <a:pt x="3453" y="0"/>
                </a:moveTo>
                <a:lnTo>
                  <a:pt x="0" y="2006"/>
                </a:lnTo>
                <a:lnTo>
                  <a:pt x="3453" y="3993"/>
                </a:lnTo>
                <a:lnTo>
                  <a:pt x="34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4">
            <a:hlinkClick action="ppaction://hlinkshowjump?jump=nextslide"/>
          </p:cNvPr>
          <p:cNvSpPr/>
          <p:nvPr/>
        </p:nvSpPr>
        <p:spPr>
          <a:xfrm flipH="1">
            <a:off x="8276954" y="4728472"/>
            <a:ext cx="157277" cy="182899"/>
          </a:xfrm>
          <a:custGeom>
            <a:rect b="b" l="l" r="r" t="t"/>
            <a:pathLst>
              <a:path extrusionOk="0" h="3993" w="3434">
                <a:moveTo>
                  <a:pt x="3434" y="0"/>
                </a:moveTo>
                <a:lnTo>
                  <a:pt x="1" y="2006"/>
                </a:lnTo>
                <a:lnTo>
                  <a:pt x="3434" y="3993"/>
                </a:lnTo>
                <a:lnTo>
                  <a:pt x="34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782"/>
                                        </p:tgtEl>
                                        <p:attrNameLst>
                                          <p:attrName>style.visibility</p:attrName>
                                        </p:attrNameLst>
                                      </p:cBhvr>
                                      <p:to>
                                        <p:strVal val="visible"/>
                                      </p:to>
                                    </p:set>
                                    <p:anim calcmode="lin" valueType="num">
                                      <p:cBhvr additive="base">
                                        <p:cTn dur="1000"/>
                                        <p:tgtEl>
                                          <p:spTgt spid="278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783"/>
                                        </p:tgtEl>
                                        <p:attrNameLst>
                                          <p:attrName>style.visibility</p:attrName>
                                        </p:attrNameLst>
                                      </p:cBhvr>
                                      <p:to>
                                        <p:strVal val="visible"/>
                                      </p:to>
                                    </p:set>
                                    <p:animEffect filter="fade" transition="in">
                                      <p:cBhvr>
                                        <p:cTn dur="1000"/>
                                        <p:tgtEl>
                                          <p:spTgt spid="2783"/>
                                        </p:tgtEl>
                                      </p:cBhvr>
                                    </p:animEffect>
                                  </p:childTnLst>
                                </p:cTn>
                              </p:par>
                              <p:par>
                                <p:cTn fill="hold" nodeType="withEffect" presetClass="entr" presetID="10" presetSubtype="0">
                                  <p:stCondLst>
                                    <p:cond delay="0"/>
                                  </p:stCondLst>
                                  <p:childTnLst>
                                    <p:set>
                                      <p:cBhvr>
                                        <p:cTn dur="1" fill="hold">
                                          <p:stCondLst>
                                            <p:cond delay="0"/>
                                          </p:stCondLst>
                                        </p:cTn>
                                        <p:tgtEl>
                                          <p:spTgt spid="2784"/>
                                        </p:tgtEl>
                                        <p:attrNameLst>
                                          <p:attrName>style.visibility</p:attrName>
                                        </p:attrNameLst>
                                      </p:cBhvr>
                                      <p:to>
                                        <p:strVal val="visible"/>
                                      </p:to>
                                    </p:set>
                                    <p:animEffect filter="fade" transition="in">
                                      <p:cBhvr>
                                        <p:cTn dur="1000"/>
                                        <p:tgtEl>
                                          <p:spTgt spid="2784"/>
                                        </p:tgtEl>
                                      </p:cBhvr>
                                    </p:animEffect>
                                  </p:childTnLst>
                                </p:cTn>
                              </p:par>
                              <p:par>
                                <p:cTn fill="hold" nodeType="withEffect" presetClass="entr" presetID="10" presetSubtype="0">
                                  <p:stCondLst>
                                    <p:cond delay="0"/>
                                  </p:stCondLst>
                                  <p:childTnLst>
                                    <p:set>
                                      <p:cBhvr>
                                        <p:cTn dur="1" fill="hold">
                                          <p:stCondLst>
                                            <p:cond delay="0"/>
                                          </p:stCondLst>
                                        </p:cTn>
                                        <p:tgtEl>
                                          <p:spTgt spid="2785"/>
                                        </p:tgtEl>
                                        <p:attrNameLst>
                                          <p:attrName>style.visibility</p:attrName>
                                        </p:attrNameLst>
                                      </p:cBhvr>
                                      <p:to>
                                        <p:strVal val="visible"/>
                                      </p:to>
                                    </p:set>
                                    <p:animEffect filter="fade" transition="in">
                                      <p:cBhvr>
                                        <p:cTn dur="1000"/>
                                        <p:tgtEl>
                                          <p:spTgt spid="2785"/>
                                        </p:tgtEl>
                                      </p:cBhvr>
                                    </p:animEffect>
                                  </p:childTnLst>
                                </p:cTn>
                              </p:par>
                              <p:par>
                                <p:cTn fill="hold" nodeType="withEffect" presetClass="entr" presetID="10" presetSubtype="0">
                                  <p:stCondLst>
                                    <p:cond delay="0"/>
                                  </p:stCondLst>
                                  <p:childTnLst>
                                    <p:set>
                                      <p:cBhvr>
                                        <p:cTn dur="1" fill="hold">
                                          <p:stCondLst>
                                            <p:cond delay="0"/>
                                          </p:stCondLst>
                                        </p:cTn>
                                        <p:tgtEl>
                                          <p:spTgt spid="2786"/>
                                        </p:tgtEl>
                                        <p:attrNameLst>
                                          <p:attrName>style.visibility</p:attrName>
                                        </p:attrNameLst>
                                      </p:cBhvr>
                                      <p:to>
                                        <p:strVal val="visible"/>
                                      </p:to>
                                    </p:set>
                                    <p:animEffect filter="fade" transition="in">
                                      <p:cBhvr>
                                        <p:cTn dur="1000"/>
                                        <p:tgtEl>
                                          <p:spTgt spid="2786"/>
                                        </p:tgtEl>
                                      </p:cBhvr>
                                    </p:animEffect>
                                  </p:childTnLst>
                                </p:cTn>
                              </p:par>
                              <p:par>
                                <p:cTn fill="hold" nodeType="withEffect" presetClass="entr" presetID="10" presetSubtype="0">
                                  <p:stCondLst>
                                    <p:cond delay="0"/>
                                  </p:stCondLst>
                                  <p:childTnLst>
                                    <p:set>
                                      <p:cBhvr>
                                        <p:cTn dur="1" fill="hold">
                                          <p:stCondLst>
                                            <p:cond delay="0"/>
                                          </p:stCondLst>
                                        </p:cTn>
                                        <p:tgtEl>
                                          <p:spTgt spid="2787"/>
                                        </p:tgtEl>
                                        <p:attrNameLst>
                                          <p:attrName>style.visibility</p:attrName>
                                        </p:attrNameLst>
                                      </p:cBhvr>
                                      <p:to>
                                        <p:strVal val="visible"/>
                                      </p:to>
                                    </p:set>
                                    <p:animEffect filter="fade" transition="in">
                                      <p:cBhvr>
                                        <p:cTn dur="1000"/>
                                        <p:tgtEl>
                                          <p:spTgt spid="2787"/>
                                        </p:tgtEl>
                                      </p:cBhvr>
                                    </p:animEffect>
                                  </p:childTnLst>
                                </p:cTn>
                              </p:par>
                              <p:par>
                                <p:cTn fill="hold" nodeType="withEffect" presetClass="entr" presetID="10" presetSubtype="0">
                                  <p:stCondLst>
                                    <p:cond delay="0"/>
                                  </p:stCondLst>
                                  <p:childTnLst>
                                    <p:set>
                                      <p:cBhvr>
                                        <p:cTn dur="1" fill="hold">
                                          <p:stCondLst>
                                            <p:cond delay="0"/>
                                          </p:stCondLst>
                                        </p:cTn>
                                        <p:tgtEl>
                                          <p:spTgt spid="2788"/>
                                        </p:tgtEl>
                                        <p:attrNameLst>
                                          <p:attrName>style.visibility</p:attrName>
                                        </p:attrNameLst>
                                      </p:cBhvr>
                                      <p:to>
                                        <p:strVal val="visible"/>
                                      </p:to>
                                    </p:set>
                                    <p:animEffect filter="fade" transition="in">
                                      <p:cBhvr>
                                        <p:cTn dur="1000"/>
                                        <p:tgtEl>
                                          <p:spTgt spid="2788"/>
                                        </p:tgtEl>
                                      </p:cBhvr>
                                    </p:animEffect>
                                  </p:childTnLst>
                                </p:cTn>
                              </p:par>
                              <p:par>
                                <p:cTn fill="hold" nodeType="withEffect" presetClass="entr" presetID="23" presetSubtype="16">
                                  <p:stCondLst>
                                    <p:cond delay="0"/>
                                  </p:stCondLst>
                                  <p:childTnLst>
                                    <p:set>
                                      <p:cBhvr>
                                        <p:cTn dur="1" fill="hold">
                                          <p:stCondLst>
                                            <p:cond delay="0"/>
                                          </p:stCondLst>
                                        </p:cTn>
                                        <p:tgtEl>
                                          <p:spTgt spid="2789"/>
                                        </p:tgtEl>
                                        <p:attrNameLst>
                                          <p:attrName>style.visibility</p:attrName>
                                        </p:attrNameLst>
                                      </p:cBhvr>
                                      <p:to>
                                        <p:strVal val="visible"/>
                                      </p:to>
                                    </p:set>
                                    <p:anim calcmode="lin" valueType="num">
                                      <p:cBhvr additive="base">
                                        <p:cTn dur="1000"/>
                                        <p:tgtEl>
                                          <p:spTgt spid="2789"/>
                                        </p:tgtEl>
                                        <p:attrNameLst>
                                          <p:attrName>ppt_w</p:attrName>
                                        </p:attrNameLst>
                                      </p:cBhvr>
                                      <p:tavLst>
                                        <p:tav fmla="" tm="0">
                                          <p:val>
                                            <p:strVal val="0"/>
                                          </p:val>
                                        </p:tav>
                                        <p:tav fmla="" tm="100000">
                                          <p:val>
                                            <p:strVal val="#ppt_w"/>
                                          </p:val>
                                        </p:tav>
                                      </p:tavLst>
                                    </p:anim>
                                    <p:anim calcmode="lin" valueType="num">
                                      <p:cBhvr additive="base">
                                        <p:cTn dur="1000"/>
                                        <p:tgtEl>
                                          <p:spTgt spid="27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91"/>
                                        </p:tgtEl>
                                        <p:attrNameLst>
                                          <p:attrName>style.visibility</p:attrName>
                                        </p:attrNameLst>
                                      </p:cBhvr>
                                      <p:to>
                                        <p:strVal val="visible"/>
                                      </p:to>
                                    </p:set>
                                    <p:anim calcmode="lin" valueType="num">
                                      <p:cBhvr additive="base">
                                        <p:cTn dur="1000"/>
                                        <p:tgtEl>
                                          <p:spTgt spid="2791"/>
                                        </p:tgtEl>
                                        <p:attrNameLst>
                                          <p:attrName>ppt_w</p:attrName>
                                        </p:attrNameLst>
                                      </p:cBhvr>
                                      <p:tavLst>
                                        <p:tav fmla="" tm="0">
                                          <p:val>
                                            <p:strVal val="0"/>
                                          </p:val>
                                        </p:tav>
                                        <p:tav fmla="" tm="100000">
                                          <p:val>
                                            <p:strVal val="#ppt_w"/>
                                          </p:val>
                                        </p:tav>
                                      </p:tavLst>
                                    </p:anim>
                                    <p:anim calcmode="lin" valueType="num">
                                      <p:cBhvr additive="base">
                                        <p:cTn dur="1000"/>
                                        <p:tgtEl>
                                          <p:spTgt spid="279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790"/>
                                        </p:tgtEl>
                                        <p:attrNameLst>
                                          <p:attrName>style.visibility</p:attrName>
                                        </p:attrNameLst>
                                      </p:cBhvr>
                                      <p:to>
                                        <p:strVal val="visible"/>
                                      </p:to>
                                    </p:set>
                                    <p:anim calcmode="lin" valueType="num">
                                      <p:cBhvr additive="base">
                                        <p:cTn dur="1000"/>
                                        <p:tgtEl>
                                          <p:spTgt spid="2790"/>
                                        </p:tgtEl>
                                        <p:attrNameLst>
                                          <p:attrName>ppt_w</p:attrName>
                                        </p:attrNameLst>
                                      </p:cBhvr>
                                      <p:tavLst>
                                        <p:tav fmla="" tm="0">
                                          <p:val>
                                            <p:strVal val="0"/>
                                          </p:val>
                                        </p:tav>
                                        <p:tav fmla="" tm="100000">
                                          <p:val>
                                            <p:strVal val="#ppt_w"/>
                                          </p:val>
                                        </p:tav>
                                      </p:tavLst>
                                    </p:anim>
                                    <p:anim calcmode="lin" valueType="num">
                                      <p:cBhvr additive="base">
                                        <p:cTn dur="1000"/>
                                        <p:tgtEl>
                                          <p:spTgt spid="279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792"/>
                                        </p:tgtEl>
                                        <p:attrNameLst>
                                          <p:attrName>style.visibility</p:attrName>
                                        </p:attrNameLst>
                                      </p:cBhvr>
                                      <p:to>
                                        <p:strVal val="visible"/>
                                      </p:to>
                                    </p:set>
                                    <p:animEffect filter="fade" transition="in">
                                      <p:cBhvr>
                                        <p:cTn dur="1000"/>
                                        <p:tgtEl>
                                          <p:spTgt spid="2792"/>
                                        </p:tgtEl>
                                      </p:cBhvr>
                                    </p:animEffect>
                                  </p:childTnLst>
                                </p:cTn>
                              </p:par>
                              <p:par>
                                <p:cTn fill="hold" nodeType="withEffect" presetClass="entr" presetID="10" presetSubtype="0">
                                  <p:stCondLst>
                                    <p:cond delay="0"/>
                                  </p:stCondLst>
                                  <p:childTnLst>
                                    <p:set>
                                      <p:cBhvr>
                                        <p:cTn dur="1" fill="hold">
                                          <p:stCondLst>
                                            <p:cond delay="0"/>
                                          </p:stCondLst>
                                        </p:cTn>
                                        <p:tgtEl>
                                          <p:spTgt spid="2797"/>
                                        </p:tgtEl>
                                        <p:attrNameLst>
                                          <p:attrName>style.visibility</p:attrName>
                                        </p:attrNameLst>
                                      </p:cBhvr>
                                      <p:to>
                                        <p:strVal val="visible"/>
                                      </p:to>
                                    </p:set>
                                    <p:animEffect filter="fade" transition="in">
                                      <p:cBhvr>
                                        <p:cTn dur="1000"/>
                                        <p:tgtEl>
                                          <p:spTgt spid="2797"/>
                                        </p:tgtEl>
                                      </p:cBhvr>
                                    </p:animEffect>
                                  </p:childTnLst>
                                </p:cTn>
                              </p:par>
                              <p:par>
                                <p:cTn fill="hold" nodeType="withEffect" presetClass="entr" presetID="10" presetSubtype="0">
                                  <p:stCondLst>
                                    <p:cond delay="0"/>
                                  </p:stCondLst>
                                  <p:childTnLst>
                                    <p:set>
                                      <p:cBhvr>
                                        <p:cTn dur="1" fill="hold">
                                          <p:stCondLst>
                                            <p:cond delay="0"/>
                                          </p:stCondLst>
                                        </p:cTn>
                                        <p:tgtEl>
                                          <p:spTgt spid="2798"/>
                                        </p:tgtEl>
                                        <p:attrNameLst>
                                          <p:attrName>style.visibility</p:attrName>
                                        </p:attrNameLst>
                                      </p:cBhvr>
                                      <p:to>
                                        <p:strVal val="visible"/>
                                      </p:to>
                                    </p:set>
                                    <p:animEffect filter="fade" transition="in">
                                      <p:cBhvr>
                                        <p:cTn dur="1000"/>
                                        <p:tgtEl>
                                          <p:spTgt spid="2798"/>
                                        </p:tgtEl>
                                      </p:cBhvr>
                                    </p:animEffect>
                                  </p:childTnLst>
                                </p:cTn>
                              </p:par>
                              <p:par>
                                <p:cTn fill="hold" nodeType="withEffect" presetClass="entr" presetID="10" presetSubtype="0">
                                  <p:stCondLst>
                                    <p:cond delay="0"/>
                                  </p:stCondLst>
                                  <p:childTnLst>
                                    <p:set>
                                      <p:cBhvr>
                                        <p:cTn dur="1" fill="hold">
                                          <p:stCondLst>
                                            <p:cond delay="0"/>
                                          </p:stCondLst>
                                        </p:cTn>
                                        <p:tgtEl>
                                          <p:spTgt spid="2799"/>
                                        </p:tgtEl>
                                        <p:attrNameLst>
                                          <p:attrName>style.visibility</p:attrName>
                                        </p:attrNameLst>
                                      </p:cBhvr>
                                      <p:to>
                                        <p:strVal val="visible"/>
                                      </p:to>
                                    </p:set>
                                    <p:animEffect filter="fade" transition="in">
                                      <p:cBhvr>
                                        <p:cTn dur="1000"/>
                                        <p:tgtEl>
                                          <p:spTgt spid="2799"/>
                                        </p:tgtEl>
                                      </p:cBhvr>
                                    </p:animEffect>
                                  </p:childTnLst>
                                </p:cTn>
                              </p:par>
                              <p:par>
                                <p:cTn fill="hold" nodeType="withEffect" presetClass="entr" presetID="10" presetSubtype="0">
                                  <p:stCondLst>
                                    <p:cond delay="0"/>
                                  </p:stCondLst>
                                  <p:childTnLst>
                                    <p:set>
                                      <p:cBhvr>
                                        <p:cTn dur="1" fill="hold">
                                          <p:stCondLst>
                                            <p:cond delay="0"/>
                                          </p:stCondLst>
                                        </p:cTn>
                                        <p:tgtEl>
                                          <p:spTgt spid="2800"/>
                                        </p:tgtEl>
                                        <p:attrNameLst>
                                          <p:attrName>style.visibility</p:attrName>
                                        </p:attrNameLst>
                                      </p:cBhvr>
                                      <p:to>
                                        <p:strVal val="visible"/>
                                      </p:to>
                                    </p:set>
                                    <p:animEffect filter="fade" transition="in">
                                      <p:cBhvr>
                                        <p:cTn dur="1000"/>
                                        <p:tgtEl>
                                          <p:spTgt spid="2800"/>
                                        </p:tgtEl>
                                      </p:cBhvr>
                                    </p:animEffect>
                                  </p:childTnLst>
                                </p:cTn>
                              </p:par>
                              <p:par>
                                <p:cTn fill="hold" nodeType="withEffect" presetClass="entr" presetID="10" presetSubtype="0">
                                  <p:stCondLst>
                                    <p:cond delay="0"/>
                                  </p:stCondLst>
                                  <p:childTnLst>
                                    <p:set>
                                      <p:cBhvr>
                                        <p:cTn dur="1" fill="hold">
                                          <p:stCondLst>
                                            <p:cond delay="0"/>
                                          </p:stCondLst>
                                        </p:cTn>
                                        <p:tgtEl>
                                          <p:spTgt spid="2801"/>
                                        </p:tgtEl>
                                        <p:attrNameLst>
                                          <p:attrName>style.visibility</p:attrName>
                                        </p:attrNameLst>
                                      </p:cBhvr>
                                      <p:to>
                                        <p:strVal val="visible"/>
                                      </p:to>
                                    </p:set>
                                    <p:animEffect filter="fade" transition="in">
                                      <p:cBhvr>
                                        <p:cTn dur="1000"/>
                                        <p:tgtEl>
                                          <p:spTgt spid="2801"/>
                                        </p:tgtEl>
                                      </p:cBhvr>
                                    </p:animEffect>
                                  </p:childTnLst>
                                </p:cTn>
                              </p:par>
                              <p:par>
                                <p:cTn fill="hold" nodeType="withEffect" presetClass="entr" presetID="10" presetSubtype="0">
                                  <p:stCondLst>
                                    <p:cond delay="0"/>
                                  </p:stCondLst>
                                  <p:childTnLst>
                                    <p:set>
                                      <p:cBhvr>
                                        <p:cTn dur="1" fill="hold">
                                          <p:stCondLst>
                                            <p:cond delay="0"/>
                                          </p:stCondLst>
                                        </p:cTn>
                                        <p:tgtEl>
                                          <p:spTgt spid="2802"/>
                                        </p:tgtEl>
                                        <p:attrNameLst>
                                          <p:attrName>style.visibility</p:attrName>
                                        </p:attrNameLst>
                                      </p:cBhvr>
                                      <p:to>
                                        <p:strVal val="visible"/>
                                      </p:to>
                                    </p:set>
                                    <p:animEffect filter="fade" transition="in">
                                      <p:cBhvr>
                                        <p:cTn dur="1000"/>
                                        <p:tgtEl>
                                          <p:spTgt spid="2802"/>
                                        </p:tgtEl>
                                      </p:cBhvr>
                                    </p:animEffect>
                                  </p:childTnLst>
                                </p:cTn>
                              </p:par>
                              <p:par>
                                <p:cTn fill="hold" nodeType="withEffect" presetClass="entr" presetID="10" presetSubtype="0">
                                  <p:stCondLst>
                                    <p:cond delay="0"/>
                                  </p:stCondLst>
                                  <p:childTnLst>
                                    <p:set>
                                      <p:cBhvr>
                                        <p:cTn dur="1" fill="hold">
                                          <p:stCondLst>
                                            <p:cond delay="0"/>
                                          </p:stCondLst>
                                        </p:cTn>
                                        <p:tgtEl>
                                          <p:spTgt spid="2803"/>
                                        </p:tgtEl>
                                        <p:attrNameLst>
                                          <p:attrName>style.visibility</p:attrName>
                                        </p:attrNameLst>
                                      </p:cBhvr>
                                      <p:to>
                                        <p:strVal val="visible"/>
                                      </p:to>
                                    </p:set>
                                    <p:animEffect filter="fade" transition="in">
                                      <p:cBhvr>
                                        <p:cTn dur="1000"/>
                                        <p:tgtEl>
                                          <p:spTgt spid="28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